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3793-42FF-41C6-A7A8-E58D87EC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3F55F-9D39-4700-A377-4A3D169BE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C699B-5771-483D-ADD0-5FCDD036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85DE-B3DE-43D2-B5BB-09B9712F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9B17-24DB-42A5-ACBA-47F87A9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0F16-CD2E-47BA-907C-15AD3D33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6AAF7-0CE0-4CFF-A02A-2526BCDE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C40C-0BB6-4385-93FC-697F95CB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EE8D-8F32-4B27-B283-49140D5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C610-154E-4D90-B790-145A52E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99B9-024C-4115-9CD3-1B4E026A7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481FB-22B3-425E-9123-A8064B08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2952-47D6-43D0-A1CD-B54132CE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74EE-6907-48CC-B68B-2CA37A6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34EB-59F3-49C6-ABB0-1052FAB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F90B-125A-4155-8190-6F473097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18A4-608B-4A38-87BE-5BB6E594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DEC0-A7A7-4888-8BDB-4CCB822C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13AD-301D-4AB6-AE8A-888ADC6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FD0F-41C9-41B6-B595-306D6385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1EC-ED83-46C3-AE5D-8FB413A2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64E0-913F-43DE-93D4-52E57031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76A4-D048-466F-B928-801DEE1D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B83C-6C73-4F18-A1FF-3A3FDA2F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38A7-C37A-49B1-A92D-2C668C81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5CA0-2B99-43E4-AF38-AF232552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DF2F-A76F-472B-AC9D-804931595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60563-D8EF-4279-ABAB-FD25A76E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72EC-B946-4072-A37B-0B29ADBE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9066-0F65-4CA2-86EB-879BDC49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E24B6-1978-44AE-8312-8BD073AD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BDA-22EB-43B1-A4A6-0BFB4E29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567C3-3AAD-4E10-B3CC-5D49F30F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CFF0B-7C5E-4282-90BD-F0C493CE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68E2-3FCC-456A-AFB9-7025D35EA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084C4-808A-4A74-9218-6B44BF778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C7723-2AAD-40BA-B7F8-3656A8F9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B557F-BC69-49C9-9B9B-E443E300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F8F0-261C-486D-9D0E-F790DF3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2F7-B703-40D4-B0D4-C3D5671A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57688-06C2-4798-BCFA-AD157F3F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89987-24AB-4596-888D-AAE2BA2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00E44-A198-43BE-A9CD-2C05748F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7657-6781-4182-A2E4-A08E398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629A8-F1F0-4AB2-8EC5-7AFFC676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67E23-B0C6-49A8-8AF2-C42F4E46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D47-5795-4C3F-88C7-2F39E467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387-7DE4-496A-B387-5DAC8403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09A-857D-47E6-8A3B-3E0EFC82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4466-8C0B-4A4E-84C7-5F49557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C2369-EC59-4DBE-BBA1-AB5181DB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1EBC-16FC-46DD-A53D-EB38546D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BB48-AE3D-4E39-A816-343FE9C3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F93E-62C1-4721-A65E-FFD56462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048FB-B1C3-4BE3-9B9E-2D288023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EA93-249D-4340-9DF0-D7BA9A05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241F-D813-4420-8664-1A860989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775F-E934-4D86-9203-F6396F5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FC53B-E770-4D95-91F6-2178A23D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B2F50-BA01-4399-B70F-DC78D465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F271-9AAF-4387-923E-E1CFB088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E4E8-FE1E-4043-9D4A-FFBEB8998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7DE4-566F-469D-BBF9-4568DD759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4844-0111-4CF6-9354-E319121A6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D0BB-2C9C-4CFC-9F63-E0FAAD8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9FD5E3-0C43-4BC1-A4F6-23AA0C78EE69}"/>
              </a:ext>
            </a:extLst>
          </p:cNvPr>
          <p:cNvSpPr txBox="1"/>
          <p:nvPr/>
        </p:nvSpPr>
        <p:spPr>
          <a:xfrm>
            <a:off x="526093" y="546458"/>
            <a:ext cx="11185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Picture of Health</a:t>
            </a:r>
          </a:p>
          <a:p>
            <a:pPr algn="ctr"/>
            <a:r>
              <a:rPr lang="en-US" sz="2800" dirty="0"/>
              <a:t>Visualizing Relationships Between Income and Health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D6BC-B8ED-4D31-A8BB-EBE296A02067}"/>
              </a:ext>
            </a:extLst>
          </p:cNvPr>
          <p:cNvSpPr txBox="1"/>
          <p:nvPr/>
        </p:nvSpPr>
        <p:spPr>
          <a:xfrm>
            <a:off x="2328862" y="5667375"/>
            <a:ext cx="7534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Michal Fineman, Bill Riggio, Christy Rose</a:t>
            </a:r>
          </a:p>
          <a:p>
            <a:pPr algn="ctr"/>
            <a:r>
              <a:rPr lang="en-US" sz="2000" dirty="0"/>
              <a:t>December 10, 2020</a:t>
            </a:r>
          </a:p>
        </p:txBody>
      </p:sp>
      <p:pic>
        <p:nvPicPr>
          <p:cNvPr id="1026" name="Picture 2" descr="Be Healthy, Be Wealthy. When asked about the most valuable… | by Step Chain  | Medium">
            <a:extLst>
              <a:ext uri="{FF2B5EF4-FFF2-40B4-BE49-F238E27FC236}">
                <a16:creationId xmlns:a16="http://schemas.microsoft.com/office/drawing/2014/main" id="{6A378A32-5D3F-4A22-96CA-B4FBF0DF7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t="34509" r="131" b="20661"/>
          <a:stretch/>
        </p:blipFill>
        <p:spPr bwMode="auto">
          <a:xfrm>
            <a:off x="0" y="2109798"/>
            <a:ext cx="1217924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fineman</dc:creator>
  <cp:lastModifiedBy>michal fineman</cp:lastModifiedBy>
  <cp:revision>4</cp:revision>
  <dcterms:created xsi:type="dcterms:W3CDTF">2020-11-22T03:24:33Z</dcterms:created>
  <dcterms:modified xsi:type="dcterms:W3CDTF">2020-11-22T14:33:24Z</dcterms:modified>
</cp:coreProperties>
</file>