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87d2f1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87d2f1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15b6cf59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15b6cf59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15b6cf5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15b6cf5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15b6cf59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15b6cf59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15b6cf59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15b6cf5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87d2f1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87d2f1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87d2f1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87d2f1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7d2f1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87d2f1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87d2f1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87d2f1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87d2f1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87d2f1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Study Playlists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Christy Sato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439" y="1779600"/>
            <a:ext cx="2376462" cy="15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89" y="1779600"/>
            <a:ext cx="2376462" cy="1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Words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23150" y="1288225"/>
            <a:ext cx="4908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 nltk and SentimentIntensityAnalyzer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Tokenize all the tweets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1975 tokens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Lower case all the tokens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 all the stopwords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 all unnecessary symbols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5944025" y="105950"/>
            <a:ext cx="2570900" cy="4931600"/>
            <a:chOff x="6197900" y="70525"/>
            <a:chExt cx="2570900" cy="4931600"/>
          </a:xfrm>
        </p:grpSpPr>
        <p:pic>
          <p:nvPicPr>
            <p:cNvPr id="140" name="Google Shape;14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7900" y="70525"/>
              <a:ext cx="2570900" cy="49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2"/>
            <p:cNvSpPr/>
            <p:nvPr/>
          </p:nvSpPr>
          <p:spPr>
            <a:xfrm>
              <a:off x="6243675" y="1260025"/>
              <a:ext cx="987300" cy="131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6243675" y="1797950"/>
              <a:ext cx="987300" cy="131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6243675" y="2082000"/>
              <a:ext cx="987300" cy="131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243675" y="2366050"/>
              <a:ext cx="987300" cy="276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492250" y="1989000"/>
            <a:ext cx="4159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61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Tracks, artists, and features of songs (danceability, energy, etc) in a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2,316 observations (songs) and 15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 study playlists, 9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#studyplaylists, #studysongs, #studymusic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 tweets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700" y="1042988"/>
            <a:ext cx="23431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 Description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of songs make it a good study song in a study playlist?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significant differences from a study playlist and other genre playlists?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frequency of words in a collection of tweets that includes #studyplaylists?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468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Playlists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3" y="818237"/>
            <a:ext cx="8388742" cy="245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00" y="3402397"/>
            <a:ext cx="1580975" cy="15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747" y="3398842"/>
            <a:ext cx="1580975" cy="159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0500" y="3398850"/>
            <a:ext cx="1609512" cy="15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7775" y="3402397"/>
            <a:ext cx="1580975" cy="158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275" y="103425"/>
            <a:ext cx="2713800" cy="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476875" y="1165975"/>
            <a:ext cx="16248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 takeaways: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Playlists have different types of songs which affect the features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study playlists depends on the user’s preferences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6" y="397900"/>
            <a:ext cx="7476880" cy="4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27025" y="1857575"/>
            <a:ext cx="7449900" cy="66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7025" y="2755100"/>
            <a:ext cx="7449900" cy="154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Other Genre Playlists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9" cy="289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6967700" y="4064825"/>
            <a:ext cx="32910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478250" y="4064825"/>
            <a:ext cx="32910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072575" y="4064825"/>
            <a:ext cx="32910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212300" y="4064825"/>
            <a:ext cx="329100" cy="37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582300" y="391350"/>
            <a:ext cx="2979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Playlists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5326600" y="391350"/>
            <a:ext cx="2565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Playlists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0" y="1300176"/>
            <a:ext cx="3894700" cy="27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01" y="1364100"/>
            <a:ext cx="3894700" cy="268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286000" y="4549000"/>
            <a:ext cx="4572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Valence = how positive(happy) or negative songs 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850" y="1017441"/>
            <a:ext cx="2565300" cy="34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02" y="4102513"/>
            <a:ext cx="3181100" cy="19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0227" y="4068114"/>
            <a:ext cx="3181100" cy="2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582300" y="391350"/>
            <a:ext cx="2979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Playlists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5326600" y="391350"/>
            <a:ext cx="2565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Playlists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1433900"/>
            <a:ext cx="3855250" cy="2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250" y="1432401"/>
            <a:ext cx="3855250" cy="27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363" y="4294051"/>
            <a:ext cx="25431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1875" y="4298813"/>
            <a:ext cx="28479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1412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Study Playlist Tweets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38" y="767300"/>
            <a:ext cx="7868524" cy="41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