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4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6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3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87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2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78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0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80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21C9-B68A-4BE2-8A59-E1DB179B0B59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9E88-6714-43BB-B393-A6AC87F97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47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de l’existant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3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Erreurs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Le système actuel nécessite la saisie de tous les intitulés de symptômes, ce qui rend le programme beaucoup trop long</a:t>
            </a:r>
          </a:p>
          <a:p>
            <a:r>
              <a:rPr lang="fr-FR" dirty="0" smtClean="0"/>
              <a:t>Obligation de reprogrammer l’application en cas d’ajout d’un symptôme</a:t>
            </a:r>
          </a:p>
          <a:p>
            <a:r>
              <a:rPr lang="fr-FR" dirty="0" smtClean="0"/>
              <a:t>En l’état actuel, le programme ne traite pas tous les symptômes présents dans le fichier « symptoms.txt »</a:t>
            </a:r>
          </a:p>
          <a:p>
            <a:r>
              <a:rPr lang="fr-FR" dirty="0" smtClean="0"/>
              <a:t>La méthode de programmation choisie se réfère à une seule classe ce qui rend le programme peu lisible</a:t>
            </a:r>
          </a:p>
          <a:p>
            <a:r>
              <a:rPr lang="fr-FR" dirty="0" smtClean="0"/>
              <a:t>Le programme n’utilise pas le système de captation d’erreurs {</a:t>
            </a:r>
            <a:r>
              <a:rPr lang="fr-FR" dirty="0" err="1" smtClean="0"/>
              <a:t>try</a:t>
            </a:r>
            <a:r>
              <a:rPr lang="fr-FR" dirty="0" smtClean="0"/>
              <a:t>} {catch}</a:t>
            </a:r>
          </a:p>
          <a:p>
            <a:r>
              <a:rPr lang="fr-FR" dirty="0" smtClean="0"/>
              <a:t>Le programme est mal commenté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4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Erreurs de programmation – 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Erreur à la ligne 38 :  </a:t>
            </a:r>
            <a:r>
              <a:rPr lang="fr-FR" dirty="0" err="1" smtClean="0"/>
              <a:t>writer.write</a:t>
            </a:r>
            <a:r>
              <a:rPr lang="fr-FR" dirty="0" smtClean="0"/>
              <a:t>("</a:t>
            </a:r>
            <a:r>
              <a:rPr lang="fr-FR" dirty="0" err="1" smtClean="0"/>
              <a:t>headache</a:t>
            </a:r>
            <a:r>
              <a:rPr lang="fr-FR" dirty="0" smtClean="0"/>
              <a:t>: " + </a:t>
            </a:r>
            <a:r>
              <a:rPr lang="fr-FR" dirty="0" err="1" smtClean="0"/>
              <a:t>headacheCount</a:t>
            </a:r>
            <a:r>
              <a:rPr lang="fr-FR" dirty="0" smtClean="0"/>
              <a:t> + "\n");  : il aurait fallu utiliser la variable « </a:t>
            </a:r>
            <a:r>
              <a:rPr lang="fr-FR" dirty="0" err="1" smtClean="0"/>
              <a:t>headCount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Erreur à la ligne 14 :  </a:t>
            </a:r>
            <a:r>
              <a:rPr lang="en-US" dirty="0" err="1" smtClean="0"/>
              <a:t>BufferedReader</a:t>
            </a:r>
            <a:r>
              <a:rPr lang="en-US" dirty="0" smtClean="0"/>
              <a:t> reader = new </a:t>
            </a:r>
            <a:r>
              <a:rPr lang="en-US" dirty="0" err="1" smtClean="0"/>
              <a:t>BufferedReader</a:t>
            </a:r>
            <a:r>
              <a:rPr lang="en-US" dirty="0" smtClean="0"/>
              <a:t> (new </a:t>
            </a:r>
            <a:r>
              <a:rPr lang="en-US" dirty="0" err="1" smtClean="0"/>
              <a:t>FileReader</a:t>
            </a:r>
            <a:r>
              <a:rPr lang="en-US" dirty="0" smtClean="0"/>
              <a:t>("symptoms.txt")); : </a:t>
            </a:r>
            <a:r>
              <a:rPr lang="en-US" dirty="0" err="1" smtClean="0"/>
              <a:t>l’emplacement</a:t>
            </a:r>
            <a:r>
              <a:rPr lang="en-US" dirty="0" smtClean="0"/>
              <a:t> du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défini</a:t>
            </a:r>
            <a:r>
              <a:rPr lang="en-US" dirty="0" smtClean="0"/>
              <a:t> </a:t>
            </a:r>
            <a:r>
              <a:rPr lang="en-US" dirty="0" err="1" smtClean="0"/>
              <a:t>correctement</a:t>
            </a:r>
            <a:endParaRPr lang="en-US" dirty="0" smtClean="0"/>
          </a:p>
          <a:p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variable “I” </a:t>
            </a:r>
            <a:r>
              <a:rPr lang="en-US" dirty="0" err="1" smtClean="0"/>
              <a:t>inutilisée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programme</a:t>
            </a:r>
            <a:r>
              <a:rPr lang="en-US" dirty="0" smtClean="0"/>
              <a:t> (</a:t>
            </a:r>
            <a:r>
              <a:rPr lang="en-US" dirty="0" err="1" smtClean="0"/>
              <a:t>ligne</a:t>
            </a:r>
            <a:r>
              <a:rPr lang="en-US" dirty="0" smtClean="0"/>
              <a:t> 17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	// set </a:t>
            </a:r>
            <a:r>
              <a:rPr lang="en-US" dirty="0" err="1" smtClean="0"/>
              <a:t>i</a:t>
            </a:r>
            <a:r>
              <a:rPr lang="en-US" dirty="0" smtClean="0"/>
              <a:t> to 0 et </a:t>
            </a:r>
            <a:r>
              <a:rPr lang="en-US" dirty="0" err="1" smtClean="0"/>
              <a:t>ligne</a:t>
            </a:r>
            <a:r>
              <a:rPr lang="en-US" dirty="0" smtClean="0"/>
              <a:t> 20 : </a:t>
            </a:r>
            <a:r>
              <a:rPr lang="en-US" dirty="0" err="1" smtClean="0"/>
              <a:t>i</a:t>
            </a:r>
            <a:r>
              <a:rPr lang="en-US" dirty="0" smtClean="0"/>
              <a:t>++;	// increment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00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Erreurs de programmation – Partie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Mauvais terme utilisé pour calculer le nombre de symptômes de type « rash » à la ligne 26 : </a:t>
            </a:r>
            <a:r>
              <a:rPr lang="fr-FR" dirty="0" err="1" smtClean="0"/>
              <a:t>else</a:t>
            </a:r>
            <a:r>
              <a:rPr lang="fr-FR" dirty="0" smtClean="0"/>
              <a:t> if (</a:t>
            </a:r>
            <a:r>
              <a:rPr lang="fr-FR" dirty="0" err="1" smtClean="0"/>
              <a:t>line.equals</a:t>
            </a:r>
            <a:r>
              <a:rPr lang="fr-FR" dirty="0" smtClean="0"/>
              <a:t>("rush")) {	</a:t>
            </a:r>
          </a:p>
          <a:p>
            <a:r>
              <a:rPr lang="fr-FR" dirty="0" smtClean="0"/>
              <a:t>A la ligne 29 : </a:t>
            </a:r>
            <a:r>
              <a:rPr lang="fr-FR" dirty="0" err="1" smtClean="0"/>
              <a:t>else</a:t>
            </a:r>
            <a:r>
              <a:rPr lang="fr-FR" dirty="0" smtClean="0"/>
              <a:t> if (</a:t>
            </a:r>
            <a:r>
              <a:rPr lang="fr-FR" dirty="0" err="1" smtClean="0"/>
              <a:t>line.contains</a:t>
            </a:r>
            <a:r>
              <a:rPr lang="fr-FR" dirty="0" smtClean="0"/>
              <a:t>("</a:t>
            </a:r>
            <a:r>
              <a:rPr lang="fr-FR" dirty="0" err="1" smtClean="0"/>
              <a:t>pupils</a:t>
            </a:r>
            <a:r>
              <a:rPr lang="fr-FR" dirty="0" smtClean="0"/>
              <a:t>")) { , le programme compte les «  </a:t>
            </a:r>
            <a:r>
              <a:rPr lang="fr-FR" dirty="0" err="1" smtClean="0"/>
              <a:t>dialated</a:t>
            </a:r>
            <a:r>
              <a:rPr lang="fr-FR" dirty="0" smtClean="0"/>
              <a:t> </a:t>
            </a:r>
            <a:r>
              <a:rPr lang="fr-FR" dirty="0" err="1" smtClean="0"/>
              <a:t>pupils</a:t>
            </a:r>
            <a:r>
              <a:rPr lang="fr-FR" dirty="0" smtClean="0"/>
              <a:t> » et les «  </a:t>
            </a:r>
            <a:r>
              <a:rPr lang="fr-FR" dirty="0" err="1" smtClean="0"/>
              <a:t>constricted</a:t>
            </a:r>
            <a:r>
              <a:rPr lang="fr-FR" dirty="0" smtClean="0"/>
              <a:t> </a:t>
            </a:r>
            <a:r>
              <a:rPr lang="fr-FR" dirty="0" err="1" smtClean="0"/>
              <a:t>pupils</a:t>
            </a:r>
            <a:r>
              <a:rPr lang="fr-FR" dirty="0" smtClean="0"/>
              <a:t> » au lieu des « </a:t>
            </a:r>
            <a:r>
              <a:rPr lang="fr-FR" dirty="0" err="1" smtClean="0"/>
              <a:t>dialated</a:t>
            </a:r>
            <a:r>
              <a:rPr lang="fr-FR" dirty="0" smtClean="0"/>
              <a:t> </a:t>
            </a:r>
            <a:r>
              <a:rPr lang="fr-FR" dirty="0" err="1" smtClean="0"/>
              <a:t>pupils</a:t>
            </a:r>
            <a:r>
              <a:rPr lang="fr-FR" dirty="0" smtClean="0"/>
              <a:t> » en utilisant uniquement une comparaison sur la base de contient le mot </a:t>
            </a:r>
            <a:r>
              <a:rPr lang="fr-FR" dirty="0" err="1" smtClean="0"/>
              <a:t>pupils</a:t>
            </a:r>
            <a:r>
              <a:rPr lang="fr-FR" dirty="0" smtClean="0"/>
              <a:t> ce qui inclut tous les termes avec le mot « </a:t>
            </a:r>
            <a:r>
              <a:rPr lang="fr-FR" dirty="0" err="1" smtClean="0"/>
              <a:t>pupils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Mauvaise définition du chemin du fichier de sortie qui ne se trouve pas dans le même dossier que le fichier </a:t>
            </a:r>
            <a:r>
              <a:rPr lang="en-US" dirty="0" smtClean="0"/>
              <a:t>"symptoms.txt"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9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Modifications proposées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23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Découpage du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traitement est décomposé en trois classes :</a:t>
            </a:r>
          </a:p>
          <a:p>
            <a:pPr lvl="1"/>
            <a:r>
              <a:rPr lang="fr-FR" dirty="0" smtClean="0"/>
              <a:t>Une classe pour :</a:t>
            </a:r>
          </a:p>
          <a:p>
            <a:pPr lvl="2"/>
            <a:r>
              <a:rPr lang="fr-FR" dirty="0" smtClean="0"/>
              <a:t>L’ouverture du fichier d’entrée </a:t>
            </a:r>
          </a:p>
          <a:p>
            <a:pPr lvl="2"/>
            <a:r>
              <a:rPr lang="fr-FR" dirty="0" smtClean="0"/>
              <a:t>La lecture des données du fichier des symptômes</a:t>
            </a:r>
          </a:p>
          <a:p>
            <a:pPr lvl="1"/>
            <a:r>
              <a:rPr lang="fr-FR" dirty="0" smtClean="0"/>
              <a:t>Une classe pour :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’ouverture du fichier de sortie</a:t>
            </a:r>
          </a:p>
          <a:p>
            <a:pPr lvl="2"/>
            <a:r>
              <a:rPr lang="fr-FR" dirty="0" smtClean="0"/>
              <a:t>L’écriture des données de sortie</a:t>
            </a:r>
          </a:p>
          <a:p>
            <a:pPr lvl="2"/>
            <a:r>
              <a:rPr lang="fr-FR" dirty="0" smtClean="0"/>
              <a:t>La fermeture du fichier de sortie</a:t>
            </a:r>
          </a:p>
          <a:p>
            <a:pPr lvl="1"/>
            <a:r>
              <a:rPr lang="fr-FR" dirty="0" smtClean="0"/>
              <a:t>Une classe pour le traitement des données : </a:t>
            </a:r>
            <a:r>
              <a:rPr lang="fr-FR" dirty="0" smtClean="0"/>
              <a:t>	</a:t>
            </a:r>
          </a:p>
          <a:p>
            <a:pPr lvl="2"/>
            <a:r>
              <a:rPr lang="fr-FR" dirty="0" smtClean="0"/>
              <a:t>Définition d’un dictionnaire trié par ordre alphabétique</a:t>
            </a:r>
          </a:p>
          <a:p>
            <a:pPr lvl="2"/>
            <a:r>
              <a:rPr lang="fr-FR" dirty="0" smtClean="0"/>
              <a:t>Comptage des symptômes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44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Traitement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modifications proposées dans le traitement des données est le suivant :</a:t>
            </a:r>
          </a:p>
          <a:p>
            <a:pPr lvl="1"/>
            <a:r>
              <a:rPr lang="fr-FR" dirty="0" smtClean="0"/>
              <a:t>Définition d’un dictionnaire trié par ordre alphabétique</a:t>
            </a:r>
          </a:p>
          <a:p>
            <a:pPr lvl="1"/>
            <a:r>
              <a:rPr lang="fr-FR" dirty="0" smtClean="0"/>
              <a:t>Deux boucles imbriquées permettent :</a:t>
            </a:r>
          </a:p>
          <a:p>
            <a:pPr lvl="2"/>
            <a:r>
              <a:rPr lang="fr-FR" dirty="0" smtClean="0"/>
              <a:t>De compter le nombre de fois où un symptôme apparaît dans le fichier des symptômes</a:t>
            </a:r>
          </a:p>
          <a:p>
            <a:pPr lvl="2"/>
            <a:r>
              <a:rPr lang="fr-FR" dirty="0" smtClean="0"/>
              <a:t>De placer le symptôme et le nombre d’occurrences dans le dictionnaire</a:t>
            </a:r>
          </a:p>
          <a:p>
            <a:pPr lvl="1"/>
            <a:r>
              <a:rPr lang="fr-FR" dirty="0" smtClean="0"/>
              <a:t>Une boucle sur le dictionnaire qui permet d’écrire les données présentes dans celui-ci à l’intérieur du fichier de sortie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737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212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Etude de l’existant</vt:lpstr>
      <vt:lpstr>Erreurs de conception</vt:lpstr>
      <vt:lpstr>Erreurs de programmation – Partie 1</vt:lpstr>
      <vt:lpstr>Erreurs de programmation – Partie 2</vt:lpstr>
      <vt:lpstr>Modifications proposées</vt:lpstr>
      <vt:lpstr>Découpage du programme</vt:lpstr>
      <vt:lpstr>Traitement des données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l’existant</dc:title>
  <dc:creator>Personne</dc:creator>
  <cp:lastModifiedBy>Personne</cp:lastModifiedBy>
  <cp:revision>7</cp:revision>
  <dcterms:created xsi:type="dcterms:W3CDTF">2020-11-25T08:11:22Z</dcterms:created>
  <dcterms:modified xsi:type="dcterms:W3CDTF">2020-11-25T09:14:05Z</dcterms:modified>
</cp:coreProperties>
</file>