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4142" r:id="rId2"/>
  </p:sldMasterIdLst>
  <p:notesMasterIdLst>
    <p:notesMasterId r:id="rId37"/>
  </p:notesMasterIdLst>
  <p:sldIdLst>
    <p:sldId id="256" r:id="rId3"/>
    <p:sldId id="263" r:id="rId4"/>
    <p:sldId id="257" r:id="rId5"/>
    <p:sldId id="258" r:id="rId6"/>
    <p:sldId id="266" r:id="rId7"/>
    <p:sldId id="265" r:id="rId8"/>
    <p:sldId id="260" r:id="rId9"/>
    <p:sldId id="269" r:id="rId10"/>
    <p:sldId id="271" r:id="rId11"/>
    <p:sldId id="261" r:id="rId12"/>
    <p:sldId id="262" r:id="rId13"/>
    <p:sldId id="280" r:id="rId14"/>
    <p:sldId id="291" r:id="rId15"/>
    <p:sldId id="292" r:id="rId16"/>
    <p:sldId id="288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81" r:id="rId25"/>
    <p:sldId id="282" r:id="rId26"/>
    <p:sldId id="279" r:id="rId27"/>
    <p:sldId id="283" r:id="rId28"/>
    <p:sldId id="284" r:id="rId29"/>
    <p:sldId id="285" r:id="rId30"/>
    <p:sldId id="267" r:id="rId31"/>
    <p:sldId id="290" r:id="rId32"/>
    <p:sldId id="286" r:id="rId33"/>
    <p:sldId id="289" r:id="rId34"/>
    <p:sldId id="287" r:id="rId35"/>
    <p:sldId id="293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3CFBE-F7E3-4052-A284-1F356E83EAC2}" v="157" dt="2023-10-11T09:45:0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54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Cejudo, Christian" userId="8c4c9d39-b8be-43fa-b61c-d6a056310fe0" providerId="ADAL" clId="{CFE3CFBE-F7E3-4052-A284-1F356E83EAC2}"/>
    <pc:docChg chg="undo custSel addSld delSld modSld sldOrd">
      <pc:chgData name="Colin Cejudo, Christian" userId="8c4c9d39-b8be-43fa-b61c-d6a056310fe0" providerId="ADAL" clId="{CFE3CFBE-F7E3-4052-A284-1F356E83EAC2}" dt="2023-10-11T09:45:12.929" v="2789" actId="1076"/>
      <pc:docMkLst>
        <pc:docMk/>
      </pc:docMkLst>
      <pc:sldChg chg="modSp">
        <pc:chgData name="Colin Cejudo, Christian" userId="8c4c9d39-b8be-43fa-b61c-d6a056310fe0" providerId="ADAL" clId="{CFE3CFBE-F7E3-4052-A284-1F356E83EAC2}" dt="2023-10-11T09:42:20.705" v="2784"/>
        <pc:sldMkLst>
          <pc:docMk/>
          <pc:sldMk cId="0" sldId="256"/>
        </pc:sldMkLst>
        <pc:spChg chg="mod">
          <ac:chgData name="Colin Cejudo, Christian" userId="8c4c9d39-b8be-43fa-b61c-d6a056310fe0" providerId="ADAL" clId="{CFE3CFBE-F7E3-4052-A284-1F356E83EAC2}" dt="2023-10-11T09:42:20.705" v="2784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Colin Cejudo, Christian" userId="8c4c9d39-b8be-43fa-b61c-d6a056310fe0" providerId="ADAL" clId="{CFE3CFBE-F7E3-4052-A284-1F356E83EAC2}" dt="2023-10-11T09:42:20.705" v="2784"/>
        <pc:sldMkLst>
          <pc:docMk/>
          <pc:sldMk cId="0" sldId="257"/>
        </pc:sldMkLst>
        <pc:spChg chg="mod">
          <ac:chgData name="Colin Cejudo, Christian" userId="8c4c9d39-b8be-43fa-b61c-d6a056310fe0" providerId="ADAL" clId="{CFE3CFBE-F7E3-4052-A284-1F356E83EAC2}" dt="2023-10-11T09:42:20.705" v="2784"/>
          <ac:spMkLst>
            <pc:docMk/>
            <pc:sldMk cId="0" sldId="257"/>
            <ac:spMk id="65" creationId="{00000000-0000-0000-0000-000000000000}"/>
          </ac:spMkLst>
        </pc:spChg>
      </pc:sldChg>
      <pc:sldChg chg="modSp mod ord">
        <pc:chgData name="Colin Cejudo, Christian" userId="8c4c9d39-b8be-43fa-b61c-d6a056310fe0" providerId="ADAL" clId="{CFE3CFBE-F7E3-4052-A284-1F356E83EAC2}" dt="2023-10-11T06:53:04.484" v="184" actId="27636"/>
        <pc:sldMkLst>
          <pc:docMk/>
          <pc:sldMk cId="0" sldId="260"/>
        </pc:sldMkLst>
        <pc:spChg chg="mod">
          <ac:chgData name="Colin Cejudo, Christian" userId="8c4c9d39-b8be-43fa-b61c-d6a056310fe0" providerId="ADAL" clId="{CFE3CFBE-F7E3-4052-A284-1F356E83EAC2}" dt="2023-10-11T06:53:04.484" v="184" actId="27636"/>
          <ac:spMkLst>
            <pc:docMk/>
            <pc:sldMk cId="0" sldId="260"/>
            <ac:spMk id="4" creationId="{ACE29941-97AF-2B4E-600F-568C702ED91B}"/>
          </ac:spMkLst>
        </pc:spChg>
      </pc:sldChg>
      <pc:sldChg chg="modSp del mod ord">
        <pc:chgData name="Colin Cejudo, Christian" userId="8c4c9d39-b8be-43fa-b61c-d6a056310fe0" providerId="ADAL" clId="{CFE3CFBE-F7E3-4052-A284-1F356E83EAC2}" dt="2023-10-11T07:36:43.823" v="1174" actId="2696"/>
        <pc:sldMkLst>
          <pc:docMk/>
          <pc:sldMk cId="0" sldId="261"/>
        </pc:sldMkLst>
        <pc:spChg chg="mod">
          <ac:chgData name="Colin Cejudo, Christian" userId="8c4c9d39-b8be-43fa-b61c-d6a056310fe0" providerId="ADAL" clId="{CFE3CFBE-F7E3-4052-A284-1F356E83EAC2}" dt="2023-10-11T07:34:17.824" v="1084" actId="27636"/>
          <ac:spMkLst>
            <pc:docMk/>
            <pc:sldMk cId="0" sldId="261"/>
            <ac:spMk id="4" creationId="{33F3F6B2-65A1-290D-C52C-4F2058AA4388}"/>
          </ac:spMkLst>
        </pc:spChg>
      </pc:sldChg>
      <pc:sldChg chg="modSp add ord">
        <pc:chgData name="Colin Cejudo, Christian" userId="8c4c9d39-b8be-43fa-b61c-d6a056310fe0" providerId="ADAL" clId="{CFE3CFBE-F7E3-4052-A284-1F356E83EAC2}" dt="2023-10-11T09:42:20.705" v="2784"/>
        <pc:sldMkLst>
          <pc:docMk/>
          <pc:sldMk cId="3360282032" sldId="261"/>
        </pc:sldMkLst>
        <pc:spChg chg="mod">
          <ac:chgData name="Colin Cejudo, Christian" userId="8c4c9d39-b8be-43fa-b61c-d6a056310fe0" providerId="ADAL" clId="{CFE3CFBE-F7E3-4052-A284-1F356E83EAC2}" dt="2023-10-11T09:42:20.705" v="2784"/>
          <ac:spMkLst>
            <pc:docMk/>
            <pc:sldMk cId="3360282032" sldId="261"/>
            <ac:spMk id="89" creationId="{00000000-0000-0000-0000-000000000000}"/>
          </ac:spMkLst>
        </pc:spChg>
      </pc:sldChg>
      <pc:sldChg chg="modSp del mod ord">
        <pc:chgData name="Colin Cejudo, Christian" userId="8c4c9d39-b8be-43fa-b61c-d6a056310fe0" providerId="ADAL" clId="{CFE3CFBE-F7E3-4052-A284-1F356E83EAC2}" dt="2023-10-11T09:25:12.532" v="2626" actId="2696"/>
        <pc:sldMkLst>
          <pc:docMk/>
          <pc:sldMk cId="0" sldId="262"/>
        </pc:sldMkLst>
        <pc:spChg chg="mod">
          <ac:chgData name="Colin Cejudo, Christian" userId="8c4c9d39-b8be-43fa-b61c-d6a056310fe0" providerId="ADAL" clId="{CFE3CFBE-F7E3-4052-A284-1F356E83EAC2}" dt="2023-10-11T06:51:51.283" v="81" actId="27636"/>
          <ac:spMkLst>
            <pc:docMk/>
            <pc:sldMk cId="0" sldId="262"/>
            <ac:spMk id="5" creationId="{C9E9DA54-FE42-0A40-A039-CCA211F0C715}"/>
          </ac:spMkLst>
        </pc:spChg>
        <pc:spChg chg="mod">
          <ac:chgData name="Colin Cejudo, Christian" userId="8c4c9d39-b8be-43fa-b61c-d6a056310fe0" providerId="ADAL" clId="{CFE3CFBE-F7E3-4052-A284-1F356E83EAC2}" dt="2023-10-11T07:07:12.313" v="691" actId="27636"/>
          <ac:spMkLst>
            <pc:docMk/>
            <pc:sldMk cId="0" sldId="262"/>
            <ac:spMk id="95" creationId="{00000000-0000-0000-0000-000000000000}"/>
          </ac:spMkLst>
        </pc:spChg>
      </pc:sldChg>
      <pc:sldChg chg="add">
        <pc:chgData name="Colin Cejudo, Christian" userId="8c4c9d39-b8be-43fa-b61c-d6a056310fe0" providerId="ADAL" clId="{CFE3CFBE-F7E3-4052-A284-1F356E83EAC2}" dt="2023-10-11T09:25:28.353" v="2627"/>
        <pc:sldMkLst>
          <pc:docMk/>
          <pc:sldMk cId="3376902742" sldId="262"/>
        </pc:sldMkLst>
      </pc:sldChg>
      <pc:sldChg chg="new del ord">
        <pc:chgData name="Colin Cejudo, Christian" userId="8c4c9d39-b8be-43fa-b61c-d6a056310fe0" providerId="ADAL" clId="{CFE3CFBE-F7E3-4052-A284-1F356E83EAC2}" dt="2023-10-11T06:50:01.679" v="9" actId="47"/>
        <pc:sldMkLst>
          <pc:docMk/>
          <pc:sldMk cId="1524403181" sldId="264"/>
        </pc:sldMkLst>
      </pc:sldChg>
      <pc:sldChg chg="modSp new del mod">
        <pc:chgData name="Colin Cejudo, Christian" userId="8c4c9d39-b8be-43fa-b61c-d6a056310fe0" providerId="ADAL" clId="{CFE3CFBE-F7E3-4052-A284-1F356E83EAC2}" dt="2023-10-11T06:51:55.845" v="88" actId="47"/>
        <pc:sldMkLst>
          <pc:docMk/>
          <pc:sldMk cId="2157188482" sldId="264"/>
        </pc:sldMkLst>
        <pc:spChg chg="mod">
          <ac:chgData name="Colin Cejudo, Christian" userId="8c4c9d39-b8be-43fa-b61c-d6a056310fe0" providerId="ADAL" clId="{CFE3CFBE-F7E3-4052-A284-1F356E83EAC2}" dt="2023-10-11T06:50:34.680" v="12" actId="27636"/>
          <ac:spMkLst>
            <pc:docMk/>
            <pc:sldMk cId="2157188482" sldId="264"/>
            <ac:spMk id="2" creationId="{9B0B07C3-6096-5122-CB15-A0006A7B4955}"/>
          </ac:spMkLst>
        </pc:spChg>
      </pc:sldChg>
      <pc:sldChg chg="addSp delSp modSp add mod ord">
        <pc:chgData name="Colin Cejudo, Christian" userId="8c4c9d39-b8be-43fa-b61c-d6a056310fe0" providerId="ADAL" clId="{CFE3CFBE-F7E3-4052-A284-1F356E83EAC2}" dt="2023-10-11T09:42:20.705" v="2784"/>
        <pc:sldMkLst>
          <pc:docMk/>
          <pc:sldMk cId="805579765" sldId="265"/>
        </pc:sldMkLst>
        <pc:spChg chg="del">
          <ac:chgData name="Colin Cejudo, Christian" userId="8c4c9d39-b8be-43fa-b61c-d6a056310fe0" providerId="ADAL" clId="{CFE3CFBE-F7E3-4052-A284-1F356E83EAC2}" dt="2023-10-11T06:51:30.367" v="39" actId="478"/>
          <ac:spMkLst>
            <pc:docMk/>
            <pc:sldMk cId="805579765" sldId="265"/>
            <ac:spMk id="5" creationId="{37C854F1-8004-3154-2E98-9F41C586C68F}"/>
          </ac:spMkLst>
        </pc:spChg>
        <pc:spChg chg="mod">
          <ac:chgData name="Colin Cejudo, Christian" userId="8c4c9d39-b8be-43fa-b61c-d6a056310fe0" providerId="ADAL" clId="{CFE3CFBE-F7E3-4052-A284-1F356E83EAC2}" dt="2023-10-11T09:42:20.705" v="2784"/>
          <ac:spMkLst>
            <pc:docMk/>
            <pc:sldMk cId="805579765" sldId="265"/>
            <ac:spMk id="70" creationId="{00000000-0000-0000-0000-000000000000}"/>
          </ac:spMkLst>
        </pc:spChg>
        <pc:spChg chg="mod">
          <ac:chgData name="Colin Cejudo, Christian" userId="8c4c9d39-b8be-43fa-b61c-d6a056310fe0" providerId="ADAL" clId="{CFE3CFBE-F7E3-4052-A284-1F356E83EAC2}" dt="2023-10-11T07:05:47.728" v="688" actId="313"/>
          <ac:spMkLst>
            <pc:docMk/>
            <pc:sldMk cId="805579765" sldId="265"/>
            <ac:spMk id="71" creationId="{00000000-0000-0000-0000-000000000000}"/>
          </ac:spMkLst>
        </pc:spChg>
        <pc:picChg chg="del">
          <ac:chgData name="Colin Cejudo, Christian" userId="8c4c9d39-b8be-43fa-b61c-d6a056310fe0" providerId="ADAL" clId="{CFE3CFBE-F7E3-4052-A284-1F356E83EAC2}" dt="2023-10-11T06:51:29.129" v="38" actId="478"/>
          <ac:picMkLst>
            <pc:docMk/>
            <pc:sldMk cId="805579765" sldId="265"/>
            <ac:picMk id="4" creationId="{5A28D350-17FB-544E-EFFF-DBBA21C04642}"/>
          </ac:picMkLst>
        </pc:picChg>
        <pc:picChg chg="add mod">
          <ac:chgData name="Colin Cejudo, Christian" userId="8c4c9d39-b8be-43fa-b61c-d6a056310fe0" providerId="ADAL" clId="{CFE3CFBE-F7E3-4052-A284-1F356E83EAC2}" dt="2023-10-11T06:58:18.986" v="289" actId="1076"/>
          <ac:picMkLst>
            <pc:docMk/>
            <pc:sldMk cId="805579765" sldId="265"/>
            <ac:picMk id="7" creationId="{885D4515-6FF5-6CC1-3A4E-4F4570142314}"/>
          </ac:picMkLst>
        </pc:picChg>
        <pc:picChg chg="add mod">
          <ac:chgData name="Colin Cejudo, Christian" userId="8c4c9d39-b8be-43fa-b61c-d6a056310fe0" providerId="ADAL" clId="{CFE3CFBE-F7E3-4052-A284-1F356E83EAC2}" dt="2023-10-11T06:58:16.797" v="288" actId="1076"/>
          <ac:picMkLst>
            <pc:docMk/>
            <pc:sldMk cId="805579765" sldId="265"/>
            <ac:picMk id="9" creationId="{4676C3D6-173F-EEEC-2EEF-6C405C593BA0}"/>
          </ac:picMkLst>
        </pc:picChg>
        <pc:picChg chg="add mod">
          <ac:chgData name="Colin Cejudo, Christian" userId="8c4c9d39-b8be-43fa-b61c-d6a056310fe0" providerId="ADAL" clId="{CFE3CFBE-F7E3-4052-A284-1F356E83EAC2}" dt="2023-10-11T06:58:15.465" v="287" actId="14100"/>
          <ac:picMkLst>
            <pc:docMk/>
            <pc:sldMk cId="805579765" sldId="265"/>
            <ac:picMk id="11" creationId="{B4A14DB4-9678-8AF3-A2A1-F8DE93C0E793}"/>
          </ac:picMkLst>
        </pc:picChg>
        <pc:picChg chg="add mod">
          <ac:chgData name="Colin Cejudo, Christian" userId="8c4c9d39-b8be-43fa-b61c-d6a056310fe0" providerId="ADAL" clId="{CFE3CFBE-F7E3-4052-A284-1F356E83EAC2}" dt="2023-10-11T06:58:11.301" v="285" actId="14100"/>
          <ac:picMkLst>
            <pc:docMk/>
            <pc:sldMk cId="805579765" sldId="265"/>
            <ac:picMk id="13" creationId="{8AEEBCCC-A93D-5A1B-E3F5-FEE3148E07FC}"/>
          </ac:picMkLst>
        </pc:picChg>
      </pc:sldChg>
      <pc:sldChg chg="add del">
        <pc:chgData name="Colin Cejudo, Christian" userId="8c4c9d39-b8be-43fa-b61c-d6a056310fe0" providerId="ADAL" clId="{CFE3CFBE-F7E3-4052-A284-1F356E83EAC2}" dt="2023-10-11T06:51:08.129" v="24"/>
        <pc:sldMkLst>
          <pc:docMk/>
          <pc:sldMk cId="860458026" sldId="265"/>
        </pc:sldMkLst>
      </pc:sldChg>
      <pc:sldChg chg="addSp delSp modSp add del mod">
        <pc:chgData name="Colin Cejudo, Christian" userId="8c4c9d39-b8be-43fa-b61c-d6a056310fe0" providerId="ADAL" clId="{CFE3CFBE-F7E3-4052-A284-1F356E83EAC2}" dt="2023-10-11T06:51:01.300" v="22" actId="47"/>
        <pc:sldMkLst>
          <pc:docMk/>
          <pc:sldMk cId="3601304412" sldId="265"/>
        </pc:sldMkLst>
        <pc:spChg chg="add del mod">
          <ac:chgData name="Colin Cejudo, Christian" userId="8c4c9d39-b8be-43fa-b61c-d6a056310fe0" providerId="ADAL" clId="{CFE3CFBE-F7E3-4052-A284-1F356E83EAC2}" dt="2023-10-11T06:50:49.980" v="20" actId="478"/>
          <ac:spMkLst>
            <pc:docMk/>
            <pc:sldMk cId="3601304412" sldId="265"/>
            <ac:spMk id="4" creationId="{E114B28D-B111-C1CE-55B3-C03FFF54EAD7}"/>
          </ac:spMkLst>
        </pc:spChg>
        <pc:spChg chg="add del mod">
          <ac:chgData name="Colin Cejudo, Christian" userId="8c4c9d39-b8be-43fa-b61c-d6a056310fe0" providerId="ADAL" clId="{CFE3CFBE-F7E3-4052-A284-1F356E83EAC2}" dt="2023-10-11T06:50:48.409" v="18" actId="478"/>
          <ac:spMkLst>
            <pc:docMk/>
            <pc:sldMk cId="3601304412" sldId="265"/>
            <ac:spMk id="6" creationId="{8E195793-4D35-CE40-3A73-633E4F4EF555}"/>
          </ac:spMkLst>
        </pc:spChg>
        <pc:spChg chg="add mod">
          <ac:chgData name="Colin Cejudo, Christian" userId="8c4c9d39-b8be-43fa-b61c-d6a056310fe0" providerId="ADAL" clId="{CFE3CFBE-F7E3-4052-A284-1F356E83EAC2}" dt="2023-10-11T06:50:52.091" v="21" actId="478"/>
          <ac:spMkLst>
            <pc:docMk/>
            <pc:sldMk cId="3601304412" sldId="265"/>
            <ac:spMk id="8" creationId="{59DD31AD-7F8A-6C2C-9349-A9D58624DB55}"/>
          </ac:spMkLst>
        </pc:spChg>
        <pc:spChg chg="del">
          <ac:chgData name="Colin Cejudo, Christian" userId="8c4c9d39-b8be-43fa-b61c-d6a056310fe0" providerId="ADAL" clId="{CFE3CFBE-F7E3-4052-A284-1F356E83EAC2}" dt="2023-10-11T06:50:43.591" v="16" actId="478"/>
          <ac:spMkLst>
            <pc:docMk/>
            <pc:sldMk cId="3601304412" sldId="265"/>
            <ac:spMk id="54" creationId="{00000000-0000-0000-0000-000000000000}"/>
          </ac:spMkLst>
        </pc:spChg>
        <pc:spChg chg="del mod">
          <ac:chgData name="Colin Cejudo, Christian" userId="8c4c9d39-b8be-43fa-b61c-d6a056310fe0" providerId="ADAL" clId="{CFE3CFBE-F7E3-4052-A284-1F356E83EAC2}" dt="2023-10-11T06:50:41.392" v="15" actId="478"/>
          <ac:spMkLst>
            <pc:docMk/>
            <pc:sldMk cId="3601304412" sldId="265"/>
            <ac:spMk id="55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6:50:52.091" v="21" actId="478"/>
          <ac:spMkLst>
            <pc:docMk/>
            <pc:sldMk cId="3601304412" sldId="265"/>
            <ac:spMk id="59" creationId="{00000000-0000-0000-0000-000000000000}"/>
          </ac:spMkLst>
        </pc:spChg>
        <pc:picChg chg="del">
          <ac:chgData name="Colin Cejudo, Christian" userId="8c4c9d39-b8be-43fa-b61c-d6a056310fe0" providerId="ADAL" clId="{CFE3CFBE-F7E3-4052-A284-1F356E83EAC2}" dt="2023-10-11T06:50:37.731" v="13" actId="478"/>
          <ac:picMkLst>
            <pc:docMk/>
            <pc:sldMk cId="3601304412" sldId="265"/>
            <ac:picMk id="56" creationId="{00000000-0000-0000-0000-000000000000}"/>
          </ac:picMkLst>
        </pc:picChg>
        <pc:picChg chg="del">
          <ac:chgData name="Colin Cejudo, Christian" userId="8c4c9d39-b8be-43fa-b61c-d6a056310fe0" providerId="ADAL" clId="{CFE3CFBE-F7E3-4052-A284-1F356E83EAC2}" dt="2023-10-11T06:50:49.101" v="19" actId="478"/>
          <ac:picMkLst>
            <pc:docMk/>
            <pc:sldMk cId="3601304412" sldId="265"/>
            <ac:picMk id="57" creationId="{00000000-0000-0000-0000-000000000000}"/>
          </ac:picMkLst>
        </pc:picChg>
        <pc:picChg chg="del">
          <ac:chgData name="Colin Cejudo, Christian" userId="8c4c9d39-b8be-43fa-b61c-d6a056310fe0" providerId="ADAL" clId="{CFE3CFBE-F7E3-4052-A284-1F356E83EAC2}" dt="2023-10-11T06:50:45.262" v="17" actId="478"/>
          <ac:picMkLst>
            <pc:docMk/>
            <pc:sldMk cId="3601304412" sldId="265"/>
            <ac:picMk id="58" creationId="{00000000-0000-0000-0000-000000000000}"/>
          </ac:picMkLst>
        </pc:picChg>
      </pc:sldChg>
      <pc:sldChg chg="new del">
        <pc:chgData name="Colin Cejudo, Christian" userId="8c4c9d39-b8be-43fa-b61c-d6a056310fe0" providerId="ADAL" clId="{CFE3CFBE-F7E3-4052-A284-1F356E83EAC2}" dt="2023-10-11T06:49:57.354" v="6" actId="47"/>
        <pc:sldMkLst>
          <pc:docMk/>
          <pc:sldMk cId="4251676883" sldId="265"/>
        </pc:sldMkLst>
      </pc:sldChg>
      <pc:sldChg chg="addSp modSp add mod ord">
        <pc:chgData name="Colin Cejudo, Christian" userId="8c4c9d39-b8be-43fa-b61c-d6a056310fe0" providerId="ADAL" clId="{CFE3CFBE-F7E3-4052-A284-1F356E83EAC2}" dt="2023-10-11T09:42:20.705" v="2784"/>
        <pc:sldMkLst>
          <pc:docMk/>
          <pc:sldMk cId="2556865521" sldId="266"/>
        </pc:sldMkLst>
        <pc:spChg chg="mod">
          <ac:chgData name="Colin Cejudo, Christian" userId="8c4c9d39-b8be-43fa-b61c-d6a056310fe0" providerId="ADAL" clId="{CFE3CFBE-F7E3-4052-A284-1F356E83EAC2}" dt="2023-10-11T09:42:20.705" v="2784"/>
          <ac:spMkLst>
            <pc:docMk/>
            <pc:sldMk cId="2556865521" sldId="266"/>
            <ac:spMk id="70" creationId="{00000000-0000-0000-0000-000000000000}"/>
          </ac:spMkLst>
        </pc:spChg>
        <pc:spChg chg="mod">
          <ac:chgData name="Colin Cejudo, Christian" userId="8c4c9d39-b8be-43fa-b61c-d6a056310fe0" providerId="ADAL" clId="{CFE3CFBE-F7E3-4052-A284-1F356E83EAC2}" dt="2023-10-11T07:03:35.233" v="506" actId="6549"/>
          <ac:spMkLst>
            <pc:docMk/>
            <pc:sldMk cId="2556865521" sldId="266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7:03:44.889" v="510" actId="14100"/>
          <ac:picMkLst>
            <pc:docMk/>
            <pc:sldMk cId="2556865521" sldId="266"/>
            <ac:picMk id="4" creationId="{7E395CA4-74AF-EC04-3486-A80B23725CFB}"/>
          </ac:picMkLst>
        </pc:picChg>
        <pc:picChg chg="add mod">
          <ac:chgData name="Colin Cejudo, Christian" userId="8c4c9d39-b8be-43fa-b61c-d6a056310fe0" providerId="ADAL" clId="{CFE3CFBE-F7E3-4052-A284-1F356E83EAC2}" dt="2023-10-11T07:03:51.088" v="514" actId="14100"/>
          <ac:picMkLst>
            <pc:docMk/>
            <pc:sldMk cId="2556865521" sldId="266"/>
            <ac:picMk id="7" creationId="{C8F99E36-E706-C1EC-CF76-6B70FBF449C6}"/>
          </ac:picMkLst>
        </pc:picChg>
        <pc:picChg chg="add mod">
          <ac:chgData name="Colin Cejudo, Christian" userId="8c4c9d39-b8be-43fa-b61c-d6a056310fe0" providerId="ADAL" clId="{CFE3CFBE-F7E3-4052-A284-1F356E83EAC2}" dt="2023-10-11T07:03:48.396" v="512" actId="1076"/>
          <ac:picMkLst>
            <pc:docMk/>
            <pc:sldMk cId="2556865521" sldId="266"/>
            <ac:picMk id="9" creationId="{9ACCA390-4508-277A-3A65-6BE2DE992FA8}"/>
          </ac:picMkLst>
        </pc:picChg>
      </pc:sldChg>
      <pc:sldChg chg="add del">
        <pc:chgData name="Colin Cejudo, Christian" userId="8c4c9d39-b8be-43fa-b61c-d6a056310fe0" providerId="ADAL" clId="{CFE3CFBE-F7E3-4052-A284-1F356E83EAC2}" dt="2023-10-11T06:51:18.315" v="37"/>
        <pc:sldMkLst>
          <pc:docMk/>
          <pc:sldMk cId="2720970826" sldId="266"/>
        </pc:sldMkLst>
      </pc:sldChg>
      <pc:sldChg chg="new del">
        <pc:chgData name="Colin Cejudo, Christian" userId="8c4c9d39-b8be-43fa-b61c-d6a056310fe0" providerId="ADAL" clId="{CFE3CFBE-F7E3-4052-A284-1F356E83EAC2}" dt="2023-10-11T06:49:58.861" v="7" actId="47"/>
        <pc:sldMkLst>
          <pc:docMk/>
          <pc:sldMk cId="3958727644" sldId="266"/>
        </pc:sldMkLst>
      </pc:sldChg>
      <pc:sldChg chg="new del">
        <pc:chgData name="Colin Cejudo, Christian" userId="8c4c9d39-b8be-43fa-b61c-d6a056310fe0" providerId="ADAL" clId="{CFE3CFBE-F7E3-4052-A284-1F356E83EAC2}" dt="2023-10-11T06:50:00.528" v="8" actId="47"/>
        <pc:sldMkLst>
          <pc:docMk/>
          <pc:sldMk cId="257079501" sldId="267"/>
        </pc:sldMkLst>
      </pc:sldChg>
      <pc:sldChg chg="add del">
        <pc:chgData name="Colin Cejudo, Christian" userId="8c4c9d39-b8be-43fa-b61c-d6a056310fe0" providerId="ADAL" clId="{CFE3CFBE-F7E3-4052-A284-1F356E83EAC2}" dt="2023-10-11T06:51:17.426" v="35"/>
        <pc:sldMkLst>
          <pc:docMk/>
          <pc:sldMk cId="1120606940" sldId="267"/>
        </pc:sldMkLst>
      </pc:sldChg>
      <pc:sldChg chg="addSp delSp modSp add mod ord">
        <pc:chgData name="Colin Cejudo, Christian" userId="8c4c9d39-b8be-43fa-b61c-d6a056310fe0" providerId="ADAL" clId="{CFE3CFBE-F7E3-4052-A284-1F356E83EAC2}" dt="2023-10-11T09:21:37.806" v="2494"/>
        <pc:sldMkLst>
          <pc:docMk/>
          <pc:sldMk cId="1763012121" sldId="267"/>
        </pc:sldMkLst>
        <pc:spChg chg="mod">
          <ac:chgData name="Colin Cejudo, Christian" userId="8c4c9d39-b8be-43fa-b61c-d6a056310fe0" providerId="ADAL" clId="{CFE3CFBE-F7E3-4052-A284-1F356E83EAC2}" dt="2023-10-11T07:09:50.193" v="700" actId="27636"/>
          <ac:spMkLst>
            <pc:docMk/>
            <pc:sldMk cId="1763012121" sldId="267"/>
            <ac:spMk id="6" creationId="{3A3D2F07-BC50-AE97-94A8-1F3FDF629475}"/>
          </ac:spMkLst>
        </pc:spChg>
        <pc:spChg chg="mod">
          <ac:chgData name="Colin Cejudo, Christian" userId="8c4c9d39-b8be-43fa-b61c-d6a056310fe0" providerId="ADAL" clId="{CFE3CFBE-F7E3-4052-A284-1F356E83EAC2}" dt="2023-10-11T09:18:03.658" v="2476" actId="255"/>
          <ac:spMkLst>
            <pc:docMk/>
            <pc:sldMk cId="1763012121" sldId="267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9:15:45.310" v="2411" actId="478"/>
          <ac:spMkLst>
            <pc:docMk/>
            <pc:sldMk cId="1763012121" sldId="267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9:18:05.817" v="2477" actId="1076"/>
          <ac:picMkLst>
            <pc:docMk/>
            <pc:sldMk cId="1763012121" sldId="267"/>
            <ac:picMk id="4" creationId="{E724F045-3D9F-AC84-1DBB-D404DC7E8AAB}"/>
          </ac:picMkLst>
        </pc:picChg>
        <pc:picChg chg="add mod">
          <ac:chgData name="Colin Cejudo, Christian" userId="8c4c9d39-b8be-43fa-b61c-d6a056310fe0" providerId="ADAL" clId="{CFE3CFBE-F7E3-4052-A284-1F356E83EAC2}" dt="2023-10-11T09:17:55.014" v="2474" actId="14100"/>
          <ac:picMkLst>
            <pc:docMk/>
            <pc:sldMk cId="1763012121" sldId="267"/>
            <ac:picMk id="7" creationId="{73D17177-3DF9-79B7-03A0-11934DEA1203}"/>
          </ac:picMkLst>
        </pc:picChg>
      </pc:sldChg>
      <pc:sldChg chg="modSp add del mod">
        <pc:chgData name="Colin Cejudo, Christian" userId="8c4c9d39-b8be-43fa-b61c-d6a056310fe0" providerId="ADAL" clId="{CFE3CFBE-F7E3-4052-A284-1F356E83EAC2}" dt="2023-10-11T09:25:07.962" v="2623" actId="47"/>
        <pc:sldMkLst>
          <pc:docMk/>
          <pc:sldMk cId="3199122531" sldId="268"/>
        </pc:sldMkLst>
        <pc:spChg chg="mod">
          <ac:chgData name="Colin Cejudo, Christian" userId="8c4c9d39-b8be-43fa-b61c-d6a056310fe0" providerId="ADAL" clId="{CFE3CFBE-F7E3-4052-A284-1F356E83EAC2}" dt="2023-10-11T07:09:50.198" v="701" actId="27636"/>
          <ac:spMkLst>
            <pc:docMk/>
            <pc:sldMk cId="3199122531" sldId="268"/>
            <ac:spMk id="6" creationId="{3A3D2F07-BC50-AE97-94A8-1F3FDF629475}"/>
          </ac:spMkLst>
        </pc:spChg>
      </pc:sldChg>
      <pc:sldChg chg="add del">
        <pc:chgData name="Colin Cejudo, Christian" userId="8c4c9d39-b8be-43fa-b61c-d6a056310fe0" providerId="ADAL" clId="{CFE3CFBE-F7E3-4052-A284-1F356E83EAC2}" dt="2023-10-11T06:51:17.064" v="33"/>
        <pc:sldMkLst>
          <pc:docMk/>
          <pc:sldMk cId="3592149898" sldId="268"/>
        </pc:sldMkLst>
      </pc:sldChg>
      <pc:sldChg chg="add del">
        <pc:chgData name="Colin Cejudo, Christian" userId="8c4c9d39-b8be-43fa-b61c-d6a056310fe0" providerId="ADAL" clId="{CFE3CFBE-F7E3-4052-A284-1F356E83EAC2}" dt="2023-10-11T06:53:04.468" v="183"/>
        <pc:sldMkLst>
          <pc:docMk/>
          <pc:sldMk cId="16301769" sldId="269"/>
        </pc:sldMkLst>
      </pc:sldChg>
      <pc:sldChg chg="addSp delSp modSp add mod">
        <pc:chgData name="Colin Cejudo, Christian" userId="8c4c9d39-b8be-43fa-b61c-d6a056310fe0" providerId="ADAL" clId="{CFE3CFBE-F7E3-4052-A284-1F356E83EAC2}" dt="2023-10-11T07:12:03.669" v="808" actId="20577"/>
        <pc:sldMkLst>
          <pc:docMk/>
          <pc:sldMk cId="313368741" sldId="269"/>
        </pc:sldMkLst>
        <pc:spChg chg="add mod">
          <ac:chgData name="Colin Cejudo, Christian" userId="8c4c9d39-b8be-43fa-b61c-d6a056310fe0" providerId="ADAL" clId="{CFE3CFBE-F7E3-4052-A284-1F356E83EAC2}" dt="2023-10-11T07:12:03.669" v="808" actId="20577"/>
          <ac:spMkLst>
            <pc:docMk/>
            <pc:sldMk cId="313368741" sldId="269"/>
            <ac:spMk id="8" creationId="{EB636492-39E4-3887-CCF9-C726435A6A35}"/>
          </ac:spMkLst>
        </pc:spChg>
        <pc:spChg chg="mod">
          <ac:chgData name="Colin Cejudo, Christian" userId="8c4c9d39-b8be-43fa-b61c-d6a056310fe0" providerId="ADAL" clId="{CFE3CFBE-F7E3-4052-A284-1F356E83EAC2}" dt="2023-10-11T07:10:09.743" v="743" actId="122"/>
          <ac:spMkLst>
            <pc:docMk/>
            <pc:sldMk cId="313368741" sldId="269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7:10:42.806" v="746" actId="478"/>
          <ac:spMkLst>
            <pc:docMk/>
            <pc:sldMk cId="313368741" sldId="269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7:10:51.827" v="748" actId="478"/>
          <ac:picMkLst>
            <pc:docMk/>
            <pc:sldMk cId="313368741" sldId="269"/>
            <ac:picMk id="4" creationId="{8257442E-1BF1-9F4F-93AF-EF67424DCBB1}"/>
          </ac:picMkLst>
        </pc:picChg>
        <pc:picChg chg="add mod">
          <ac:chgData name="Colin Cejudo, Christian" userId="8c4c9d39-b8be-43fa-b61c-d6a056310fe0" providerId="ADAL" clId="{CFE3CFBE-F7E3-4052-A284-1F356E83EAC2}" dt="2023-10-11T07:11:20.095" v="750" actId="1076"/>
          <ac:picMkLst>
            <pc:docMk/>
            <pc:sldMk cId="313368741" sldId="269"/>
            <ac:picMk id="7" creationId="{320FDC7C-DEF6-C34C-6B4A-3313663616D6}"/>
          </ac:picMkLst>
        </pc:picChg>
      </pc:sldChg>
      <pc:sldChg chg="add del">
        <pc:chgData name="Colin Cejudo, Christian" userId="8c4c9d39-b8be-43fa-b61c-d6a056310fe0" providerId="ADAL" clId="{CFE3CFBE-F7E3-4052-A284-1F356E83EAC2}" dt="2023-10-11T06:51:54.305" v="87" actId="47"/>
        <pc:sldMkLst>
          <pc:docMk/>
          <pc:sldMk cId="2209050128" sldId="269"/>
        </pc:sldMkLst>
      </pc:sldChg>
      <pc:sldChg chg="addSp modSp add del mod">
        <pc:chgData name="Colin Cejudo, Christian" userId="8c4c9d39-b8be-43fa-b61c-d6a056310fe0" providerId="ADAL" clId="{CFE3CFBE-F7E3-4052-A284-1F356E83EAC2}" dt="2023-10-11T07:16:24.977" v="996" actId="47"/>
        <pc:sldMkLst>
          <pc:docMk/>
          <pc:sldMk cId="3173518137" sldId="270"/>
        </pc:sldMkLst>
        <pc:spChg chg="mod">
          <ac:chgData name="Colin Cejudo, Christian" userId="8c4c9d39-b8be-43fa-b61c-d6a056310fe0" providerId="ADAL" clId="{CFE3CFBE-F7E3-4052-A284-1F356E83EAC2}" dt="2023-10-11T07:12:25.590" v="846" actId="20577"/>
          <ac:spMkLst>
            <pc:docMk/>
            <pc:sldMk cId="3173518137" sldId="270"/>
            <ac:spMk id="70" creationId="{00000000-0000-0000-0000-000000000000}"/>
          </ac:spMkLst>
        </pc:spChg>
        <pc:spChg chg="mod">
          <ac:chgData name="Colin Cejudo, Christian" userId="8c4c9d39-b8be-43fa-b61c-d6a056310fe0" providerId="ADAL" clId="{CFE3CFBE-F7E3-4052-A284-1F356E83EAC2}" dt="2023-10-11T07:15:23.899" v="993" actId="20577"/>
          <ac:spMkLst>
            <pc:docMk/>
            <pc:sldMk cId="3173518137" sldId="270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7:14:53.531" v="854" actId="1076"/>
          <ac:picMkLst>
            <pc:docMk/>
            <pc:sldMk cId="3173518137" sldId="270"/>
            <ac:picMk id="4" creationId="{882FF89A-ECCB-7A99-D2A7-3D123288FA39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7:34:17.840" v="1085" actId="27636"/>
        <pc:sldMkLst>
          <pc:docMk/>
          <pc:sldMk cId="3401278031" sldId="271"/>
        </pc:sldMkLst>
        <pc:spChg chg="mod">
          <ac:chgData name="Colin Cejudo, Christian" userId="8c4c9d39-b8be-43fa-b61c-d6a056310fe0" providerId="ADAL" clId="{CFE3CFBE-F7E3-4052-A284-1F356E83EAC2}" dt="2023-10-11T07:34:17.840" v="1085" actId="27636"/>
          <ac:spMkLst>
            <pc:docMk/>
            <pc:sldMk cId="3401278031" sldId="271"/>
            <ac:spMk id="6" creationId="{3A3D2F07-BC50-AE97-94A8-1F3FDF629475}"/>
          </ac:spMkLst>
        </pc:spChg>
        <pc:spChg chg="mod">
          <ac:chgData name="Colin Cejudo, Christian" userId="8c4c9d39-b8be-43fa-b61c-d6a056310fe0" providerId="ADAL" clId="{CFE3CFBE-F7E3-4052-A284-1F356E83EAC2}" dt="2023-10-11T07:17:16.787" v="1022" actId="122"/>
          <ac:spMkLst>
            <pc:docMk/>
            <pc:sldMk cId="3401278031" sldId="271"/>
            <ac:spMk id="70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7:16:37.054" v="1002" actId="478"/>
          <ac:picMkLst>
            <pc:docMk/>
            <pc:sldMk cId="3401278031" sldId="271"/>
            <ac:picMk id="4" creationId="{516CD2F2-A292-AF9A-D92C-1C762E36D807}"/>
          </ac:picMkLst>
        </pc:picChg>
        <pc:picChg chg="add mod">
          <ac:chgData name="Colin Cejudo, Christian" userId="8c4c9d39-b8be-43fa-b61c-d6a056310fe0" providerId="ADAL" clId="{CFE3CFBE-F7E3-4052-A284-1F356E83EAC2}" dt="2023-10-11T07:17:06.076" v="1007" actId="14100"/>
          <ac:picMkLst>
            <pc:docMk/>
            <pc:sldMk cId="3401278031" sldId="271"/>
            <ac:picMk id="7" creationId="{3D888E4D-2482-CC61-982D-E6A2F28CA98C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7:50:32.003" v="1291" actId="1076"/>
        <pc:sldMkLst>
          <pc:docMk/>
          <pc:sldMk cId="878710223" sldId="272"/>
        </pc:sldMkLst>
        <pc:spChg chg="mod">
          <ac:chgData name="Colin Cejudo, Christian" userId="8c4c9d39-b8be-43fa-b61c-d6a056310fe0" providerId="ADAL" clId="{CFE3CFBE-F7E3-4052-A284-1F356E83EAC2}" dt="2023-10-11T07:09:50.840" v="706" actId="27636"/>
          <ac:spMkLst>
            <pc:docMk/>
            <pc:sldMk cId="878710223" sldId="272"/>
            <ac:spMk id="6" creationId="{3A3D2F07-BC50-AE97-94A8-1F3FDF629475}"/>
          </ac:spMkLst>
        </pc:spChg>
        <pc:spChg chg="mod">
          <ac:chgData name="Colin Cejudo, Christian" userId="8c4c9d39-b8be-43fa-b61c-d6a056310fe0" providerId="ADAL" clId="{CFE3CFBE-F7E3-4052-A284-1F356E83EAC2}" dt="2023-10-11T07:45:45.737" v="1265" actId="20577"/>
          <ac:spMkLst>
            <pc:docMk/>
            <pc:sldMk cId="878710223" sldId="272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7:45:48.914" v="1266" actId="478"/>
          <ac:spMkLst>
            <pc:docMk/>
            <pc:sldMk cId="878710223" sldId="272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7:50:32.003" v="1291" actId="1076"/>
          <ac:picMkLst>
            <pc:docMk/>
            <pc:sldMk cId="878710223" sldId="272"/>
            <ac:picMk id="2" creationId="{C1DD2A02-C881-8EE9-AC22-0A7D6265F52E}"/>
          </ac:picMkLst>
        </pc:picChg>
        <pc:picChg chg="add del mod">
          <ac:chgData name="Colin Cejudo, Christian" userId="8c4c9d39-b8be-43fa-b61c-d6a056310fe0" providerId="ADAL" clId="{CFE3CFBE-F7E3-4052-A284-1F356E83EAC2}" dt="2023-10-11T07:49:38.531" v="1282" actId="478"/>
          <ac:picMkLst>
            <pc:docMk/>
            <pc:sldMk cId="878710223" sldId="272"/>
            <ac:picMk id="5" creationId="{C45D3CB5-BC9C-C958-A883-9E42ACB84E6B}"/>
          </ac:picMkLst>
        </pc:picChg>
        <pc:picChg chg="add mod">
          <ac:chgData name="Colin Cejudo, Christian" userId="8c4c9d39-b8be-43fa-b61c-d6a056310fe0" providerId="ADAL" clId="{CFE3CFBE-F7E3-4052-A284-1F356E83EAC2}" dt="2023-10-11T07:50:09.346" v="1285" actId="14100"/>
          <ac:picMkLst>
            <pc:docMk/>
            <pc:sldMk cId="878710223" sldId="272"/>
            <ac:picMk id="8" creationId="{20A24BE4-AB69-7892-8CF9-D1E356B80421}"/>
          </ac:picMkLst>
        </pc:picChg>
        <pc:picChg chg="add mod">
          <ac:chgData name="Colin Cejudo, Christian" userId="8c4c9d39-b8be-43fa-b61c-d6a056310fe0" providerId="ADAL" clId="{CFE3CFBE-F7E3-4052-A284-1F356E83EAC2}" dt="2023-10-11T07:50:30.995" v="1290" actId="1076"/>
          <ac:picMkLst>
            <pc:docMk/>
            <pc:sldMk cId="878710223" sldId="272"/>
            <ac:picMk id="9" creationId="{48C1F947-0C0E-2494-4DF6-B1E7E4BE3C13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55:46.226" v="2113" actId="14100"/>
        <pc:sldMkLst>
          <pc:docMk/>
          <pc:sldMk cId="2414052762" sldId="273"/>
        </pc:sldMkLst>
        <pc:spChg chg="mod">
          <ac:chgData name="Colin Cejudo, Christian" userId="8c4c9d39-b8be-43fa-b61c-d6a056310fe0" providerId="ADAL" clId="{CFE3CFBE-F7E3-4052-A284-1F356E83EAC2}" dt="2023-10-11T08:02:08.687" v="1375" actId="5793"/>
          <ac:spMkLst>
            <pc:docMk/>
            <pc:sldMk cId="2414052762" sldId="273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7:25:18.359" v="1027" actId="478"/>
          <ac:spMkLst>
            <pc:docMk/>
            <pc:sldMk cId="2414052762" sldId="273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7:25:16.422" v="1026" actId="1076"/>
          <ac:picMkLst>
            <pc:docMk/>
            <pc:sldMk cId="2414052762" sldId="273"/>
            <ac:picMk id="4" creationId="{3D327106-A25B-63D6-75F0-4149107AE428}"/>
          </ac:picMkLst>
        </pc:picChg>
        <pc:picChg chg="add mod">
          <ac:chgData name="Colin Cejudo, Christian" userId="8c4c9d39-b8be-43fa-b61c-d6a056310fe0" providerId="ADAL" clId="{CFE3CFBE-F7E3-4052-A284-1F356E83EAC2}" dt="2023-10-11T08:55:46.226" v="2113" actId="14100"/>
          <ac:picMkLst>
            <pc:docMk/>
            <pc:sldMk cId="2414052762" sldId="273"/>
            <ac:picMk id="7" creationId="{D27B2CBC-2BDB-6740-4551-FD4387C9EC85}"/>
          </ac:picMkLst>
        </pc:picChg>
        <pc:picChg chg="add mod">
          <ac:chgData name="Colin Cejudo, Christian" userId="8c4c9d39-b8be-43fa-b61c-d6a056310fe0" providerId="ADAL" clId="{CFE3CFBE-F7E3-4052-A284-1F356E83EAC2}" dt="2023-10-11T07:41:09.940" v="1180" actId="1076"/>
          <ac:picMkLst>
            <pc:docMk/>
            <pc:sldMk cId="2414052762" sldId="273"/>
            <ac:picMk id="9" creationId="{F14D88EA-18E5-6B60-A8FB-C7727BBCE7B7}"/>
          </ac:picMkLst>
        </pc:picChg>
      </pc:sldChg>
      <pc:sldChg chg="addSp modSp add mod">
        <pc:chgData name="Colin Cejudo, Christian" userId="8c4c9d39-b8be-43fa-b61c-d6a056310fe0" providerId="ADAL" clId="{CFE3CFBE-F7E3-4052-A284-1F356E83EAC2}" dt="2023-10-11T07:35:13.603" v="1168" actId="20577"/>
        <pc:sldMkLst>
          <pc:docMk/>
          <pc:sldMk cId="2005689948" sldId="274"/>
        </pc:sldMkLst>
        <pc:spChg chg="mod">
          <ac:chgData name="Colin Cejudo, Christian" userId="8c4c9d39-b8be-43fa-b61c-d6a056310fe0" providerId="ADAL" clId="{CFE3CFBE-F7E3-4052-A284-1F356E83EAC2}" dt="2023-10-11T07:35:13.603" v="1168" actId="20577"/>
          <ac:spMkLst>
            <pc:docMk/>
            <pc:sldMk cId="2005689948" sldId="274"/>
            <ac:spMk id="70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7:34:13.061" v="1082" actId="14100"/>
          <ac:picMkLst>
            <pc:docMk/>
            <pc:sldMk cId="2005689948" sldId="274"/>
            <ac:picMk id="4" creationId="{5B9D9584-8220-D26C-3498-396A3F6B2D3D}"/>
          </ac:picMkLst>
        </pc:picChg>
        <pc:picChg chg="add mod">
          <ac:chgData name="Colin Cejudo, Christian" userId="8c4c9d39-b8be-43fa-b61c-d6a056310fe0" providerId="ADAL" clId="{CFE3CFBE-F7E3-4052-A284-1F356E83EAC2}" dt="2023-10-11T07:34:21.099" v="1086" actId="14100"/>
          <ac:picMkLst>
            <pc:docMk/>
            <pc:sldMk cId="2005689948" sldId="274"/>
            <ac:picMk id="5" creationId="{DBC0C38E-22C3-9B5A-F58D-39D1D4FAA5E2}"/>
          </ac:picMkLst>
        </pc:picChg>
      </pc:sldChg>
      <pc:sldChg chg="addSp delSp modSp add del mod">
        <pc:chgData name="Colin Cejudo, Christian" userId="8c4c9d39-b8be-43fa-b61c-d6a056310fe0" providerId="ADAL" clId="{CFE3CFBE-F7E3-4052-A284-1F356E83EAC2}" dt="2023-10-11T08:00:45.299" v="1356" actId="47"/>
        <pc:sldMkLst>
          <pc:docMk/>
          <pc:sldMk cId="3404715527" sldId="275"/>
        </pc:sldMkLst>
        <pc:spChg chg="mod">
          <ac:chgData name="Colin Cejudo, Christian" userId="8c4c9d39-b8be-43fa-b61c-d6a056310fe0" providerId="ADAL" clId="{CFE3CFBE-F7E3-4052-A284-1F356E83EAC2}" dt="2023-10-11T07:51:50.769" v="1310" actId="20577"/>
          <ac:spMkLst>
            <pc:docMk/>
            <pc:sldMk cId="3404715527" sldId="275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7:52:03.553" v="1314" actId="478"/>
          <ac:spMkLst>
            <pc:docMk/>
            <pc:sldMk cId="3404715527" sldId="275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7:57:28.290" v="1342" actId="478"/>
          <ac:picMkLst>
            <pc:docMk/>
            <pc:sldMk cId="3404715527" sldId="275"/>
            <ac:picMk id="4" creationId="{472B690A-48A1-B29C-FC1E-577DEFC9FE09}"/>
          </ac:picMkLst>
        </pc:picChg>
        <pc:picChg chg="add mod">
          <ac:chgData name="Colin Cejudo, Christian" userId="8c4c9d39-b8be-43fa-b61c-d6a056310fe0" providerId="ADAL" clId="{CFE3CFBE-F7E3-4052-A284-1F356E83EAC2}" dt="2023-10-11T07:58:39.027" v="1350" actId="1076"/>
          <ac:picMkLst>
            <pc:docMk/>
            <pc:sldMk cId="3404715527" sldId="275"/>
            <ac:picMk id="7" creationId="{EC593CB2-521F-6890-E8A6-B17A9AE79E3D}"/>
          </ac:picMkLst>
        </pc:picChg>
        <pc:picChg chg="add del mod">
          <ac:chgData name="Colin Cejudo, Christian" userId="8c4c9d39-b8be-43fa-b61c-d6a056310fe0" providerId="ADAL" clId="{CFE3CFBE-F7E3-4052-A284-1F356E83EAC2}" dt="2023-10-11T07:57:46.415" v="1347" actId="21"/>
          <ac:picMkLst>
            <pc:docMk/>
            <pc:sldMk cId="3404715527" sldId="275"/>
            <ac:picMk id="9" creationId="{A9611EFF-D8A4-76E3-373E-FE2FBB2033FD}"/>
          </ac:picMkLst>
        </pc:picChg>
        <pc:picChg chg="add mod">
          <ac:chgData name="Colin Cejudo, Christian" userId="8c4c9d39-b8be-43fa-b61c-d6a056310fe0" providerId="ADAL" clId="{CFE3CFBE-F7E3-4052-A284-1F356E83EAC2}" dt="2023-10-11T07:56:08.204" v="1337" actId="1076"/>
          <ac:picMkLst>
            <pc:docMk/>
            <pc:sldMk cId="3404715527" sldId="275"/>
            <ac:picMk id="11" creationId="{0B89A5E0-9FE0-09B7-2CC4-749293106534}"/>
          </ac:picMkLst>
        </pc:picChg>
        <pc:picChg chg="add mod">
          <ac:chgData name="Colin Cejudo, Christian" userId="8c4c9d39-b8be-43fa-b61c-d6a056310fe0" providerId="ADAL" clId="{CFE3CFBE-F7E3-4052-A284-1F356E83EAC2}" dt="2023-10-11T07:57:33.973" v="1344" actId="14100"/>
          <ac:picMkLst>
            <pc:docMk/>
            <pc:sldMk cId="3404715527" sldId="275"/>
            <ac:picMk id="13" creationId="{12B6804A-49A9-3D63-3522-B27E0B96B824}"/>
          </ac:picMkLst>
        </pc:picChg>
        <pc:picChg chg="add mod">
          <ac:chgData name="Colin Cejudo, Christian" userId="8c4c9d39-b8be-43fa-b61c-d6a056310fe0" providerId="ADAL" clId="{CFE3CFBE-F7E3-4052-A284-1F356E83EAC2}" dt="2023-10-11T07:58:49.507" v="1354" actId="1076"/>
          <ac:picMkLst>
            <pc:docMk/>
            <pc:sldMk cId="3404715527" sldId="275"/>
            <ac:picMk id="14" creationId="{5B31BCCD-2AF8-DA36-2CC8-E2071C9580E6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04:52.423" v="1450" actId="1076"/>
        <pc:sldMkLst>
          <pc:docMk/>
          <pc:sldMk cId="1912296366" sldId="276"/>
        </pc:sldMkLst>
        <pc:spChg chg="mod">
          <ac:chgData name="Colin Cejudo, Christian" userId="8c4c9d39-b8be-43fa-b61c-d6a056310fe0" providerId="ADAL" clId="{CFE3CFBE-F7E3-4052-A284-1F356E83EAC2}" dt="2023-10-11T08:03:08.052" v="1437" actId="20577"/>
          <ac:spMkLst>
            <pc:docMk/>
            <pc:sldMk cId="1912296366" sldId="276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01:19.411" v="1360" actId="478"/>
          <ac:spMkLst>
            <pc:docMk/>
            <pc:sldMk cId="1912296366" sldId="276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8:04:35.680" v="1443" actId="21"/>
          <ac:picMkLst>
            <pc:docMk/>
            <pc:sldMk cId="1912296366" sldId="276"/>
            <ac:picMk id="4" creationId="{36ECF95F-83EC-CF85-304F-A0DD91D5DE0A}"/>
          </ac:picMkLst>
        </pc:picChg>
        <pc:picChg chg="add del mod">
          <ac:chgData name="Colin Cejudo, Christian" userId="8c4c9d39-b8be-43fa-b61c-d6a056310fe0" providerId="ADAL" clId="{CFE3CFBE-F7E3-4052-A284-1F356E83EAC2}" dt="2023-10-11T08:04:38.141" v="1445" actId="21"/>
          <ac:picMkLst>
            <pc:docMk/>
            <pc:sldMk cId="1912296366" sldId="276"/>
            <ac:picMk id="7" creationId="{9507625F-13A8-CA12-6999-D70749792693}"/>
          </ac:picMkLst>
        </pc:picChg>
        <pc:picChg chg="add mod">
          <ac:chgData name="Colin Cejudo, Christian" userId="8c4c9d39-b8be-43fa-b61c-d6a056310fe0" providerId="ADAL" clId="{CFE3CFBE-F7E3-4052-A284-1F356E83EAC2}" dt="2023-10-11T08:04:32.792" v="1442" actId="1076"/>
          <ac:picMkLst>
            <pc:docMk/>
            <pc:sldMk cId="1912296366" sldId="276"/>
            <ac:picMk id="9" creationId="{2E918BC3-58B0-0380-2FD2-FA46631159D3}"/>
          </ac:picMkLst>
        </pc:picChg>
        <pc:picChg chg="add mod">
          <ac:chgData name="Colin Cejudo, Christian" userId="8c4c9d39-b8be-43fa-b61c-d6a056310fe0" providerId="ADAL" clId="{CFE3CFBE-F7E3-4052-A284-1F356E83EAC2}" dt="2023-10-11T08:04:49.623" v="1449" actId="1076"/>
          <ac:picMkLst>
            <pc:docMk/>
            <pc:sldMk cId="1912296366" sldId="276"/>
            <ac:picMk id="10" creationId="{F6AA1F05-6229-E60A-3943-89D4CADDACF4}"/>
          </ac:picMkLst>
        </pc:picChg>
        <pc:picChg chg="add mod">
          <ac:chgData name="Colin Cejudo, Christian" userId="8c4c9d39-b8be-43fa-b61c-d6a056310fe0" providerId="ADAL" clId="{CFE3CFBE-F7E3-4052-A284-1F356E83EAC2}" dt="2023-10-11T08:04:52.423" v="1450" actId="1076"/>
          <ac:picMkLst>
            <pc:docMk/>
            <pc:sldMk cId="1912296366" sldId="276"/>
            <ac:picMk id="11" creationId="{A5576D70-A366-D08D-9895-C378CA61D066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08:05.149" v="1498" actId="1076"/>
        <pc:sldMkLst>
          <pc:docMk/>
          <pc:sldMk cId="3334119915" sldId="277"/>
        </pc:sldMkLst>
        <pc:spChg chg="mod">
          <ac:chgData name="Colin Cejudo, Christian" userId="8c4c9d39-b8be-43fa-b61c-d6a056310fe0" providerId="ADAL" clId="{CFE3CFBE-F7E3-4052-A284-1F356E83EAC2}" dt="2023-10-11T08:06:09.783" v="1488" actId="20577"/>
          <ac:spMkLst>
            <pc:docMk/>
            <pc:sldMk cId="3334119915" sldId="277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07:46.243" v="1495" actId="478"/>
          <ac:spMkLst>
            <pc:docMk/>
            <pc:sldMk cId="3334119915" sldId="277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8:07:26.929" v="1493" actId="1076"/>
          <ac:picMkLst>
            <pc:docMk/>
            <pc:sldMk cId="3334119915" sldId="277"/>
            <ac:picMk id="4" creationId="{1BC5F78E-92E2-4494-97D0-F0AD4E55A0AE}"/>
          </ac:picMkLst>
        </pc:picChg>
        <pc:picChg chg="add mod">
          <ac:chgData name="Colin Cejudo, Christian" userId="8c4c9d39-b8be-43fa-b61c-d6a056310fe0" providerId="ADAL" clId="{CFE3CFBE-F7E3-4052-A284-1F356E83EAC2}" dt="2023-10-11T08:07:48.812" v="1496" actId="1076"/>
          <ac:picMkLst>
            <pc:docMk/>
            <pc:sldMk cId="3334119915" sldId="277"/>
            <ac:picMk id="7" creationId="{5FAB405E-0DB7-394E-9E86-293A7F424E25}"/>
          </ac:picMkLst>
        </pc:picChg>
        <pc:picChg chg="add mod">
          <ac:chgData name="Colin Cejudo, Christian" userId="8c4c9d39-b8be-43fa-b61c-d6a056310fe0" providerId="ADAL" clId="{CFE3CFBE-F7E3-4052-A284-1F356E83EAC2}" dt="2023-10-11T08:08:05.149" v="1498" actId="1076"/>
          <ac:picMkLst>
            <pc:docMk/>
            <pc:sldMk cId="3334119915" sldId="277"/>
            <ac:picMk id="9" creationId="{FA2C2E9C-2D81-6B2D-CF3C-2E11DB8F5FF6}"/>
          </ac:picMkLst>
        </pc:picChg>
      </pc:sldChg>
      <pc:sldChg chg="add del">
        <pc:chgData name="Colin Cejudo, Christian" userId="8c4c9d39-b8be-43fa-b61c-d6a056310fe0" providerId="ADAL" clId="{CFE3CFBE-F7E3-4052-A284-1F356E83EAC2}" dt="2023-10-11T08:13:09.317" v="1545"/>
        <pc:sldMkLst>
          <pc:docMk/>
          <pc:sldMk cId="862303301" sldId="278"/>
        </pc:sldMkLst>
      </pc:sldChg>
      <pc:sldChg chg="addSp delSp modSp add del mod">
        <pc:chgData name="Colin Cejudo, Christian" userId="8c4c9d39-b8be-43fa-b61c-d6a056310fe0" providerId="ADAL" clId="{CFE3CFBE-F7E3-4052-A284-1F356E83EAC2}" dt="2023-10-11T08:13:47.354" v="1550" actId="1076"/>
        <pc:sldMkLst>
          <pc:docMk/>
          <pc:sldMk cId="4233197785" sldId="278"/>
        </pc:sldMkLst>
        <pc:spChg chg="mod">
          <ac:chgData name="Colin Cejudo, Christian" userId="8c4c9d39-b8be-43fa-b61c-d6a056310fe0" providerId="ADAL" clId="{CFE3CFBE-F7E3-4052-A284-1F356E83EAC2}" dt="2023-10-11T08:10:49.462" v="1537" actId="20577"/>
          <ac:spMkLst>
            <pc:docMk/>
            <pc:sldMk cId="4233197785" sldId="278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10:10.090" v="1499" actId="478"/>
          <ac:spMkLst>
            <pc:docMk/>
            <pc:sldMk cId="4233197785" sldId="278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8:11:12.096" v="1540" actId="14100"/>
          <ac:picMkLst>
            <pc:docMk/>
            <pc:sldMk cId="4233197785" sldId="278"/>
            <ac:picMk id="4" creationId="{D72A155D-FA47-0205-199A-E007F13E9F86}"/>
          </ac:picMkLst>
        </pc:picChg>
        <pc:picChg chg="add mod">
          <ac:chgData name="Colin Cejudo, Christian" userId="8c4c9d39-b8be-43fa-b61c-d6a056310fe0" providerId="ADAL" clId="{CFE3CFBE-F7E3-4052-A284-1F356E83EAC2}" dt="2023-10-11T08:11:09.281" v="1539" actId="1076"/>
          <ac:picMkLst>
            <pc:docMk/>
            <pc:sldMk cId="4233197785" sldId="278"/>
            <ac:picMk id="7" creationId="{AE3AD3B2-39E0-6F43-5D5C-F5670217C02D}"/>
          </ac:picMkLst>
        </pc:picChg>
        <pc:picChg chg="add del mod">
          <ac:chgData name="Colin Cejudo, Christian" userId="8c4c9d39-b8be-43fa-b61c-d6a056310fe0" providerId="ADAL" clId="{CFE3CFBE-F7E3-4052-A284-1F356E83EAC2}" dt="2023-10-11T08:13:19.902" v="1548" actId="478"/>
          <ac:picMkLst>
            <pc:docMk/>
            <pc:sldMk cId="4233197785" sldId="278"/>
            <ac:picMk id="9" creationId="{E51D0887-2C01-6473-BB16-AC07A3B4B2F5}"/>
          </ac:picMkLst>
        </pc:picChg>
        <pc:picChg chg="add mod">
          <ac:chgData name="Colin Cejudo, Christian" userId="8c4c9d39-b8be-43fa-b61c-d6a056310fe0" providerId="ADAL" clId="{CFE3CFBE-F7E3-4052-A284-1F356E83EAC2}" dt="2023-10-11T08:13:47.354" v="1550" actId="1076"/>
          <ac:picMkLst>
            <pc:docMk/>
            <pc:sldMk cId="4233197785" sldId="278"/>
            <ac:picMk id="11" creationId="{2B19E4B3-A38D-EC69-795C-7FAC896C72EC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27:05.611" v="1753" actId="14100"/>
        <pc:sldMkLst>
          <pc:docMk/>
          <pc:sldMk cId="1741141535" sldId="279"/>
        </pc:sldMkLst>
        <pc:spChg chg="mod">
          <ac:chgData name="Colin Cejudo, Christian" userId="8c4c9d39-b8be-43fa-b61c-d6a056310fe0" providerId="ADAL" clId="{CFE3CFBE-F7E3-4052-A284-1F356E83EAC2}" dt="2023-10-11T08:25:01.484" v="1742" actId="20577"/>
          <ac:spMkLst>
            <pc:docMk/>
            <pc:sldMk cId="1741141535" sldId="279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25:03.953" v="1743" actId="478"/>
          <ac:spMkLst>
            <pc:docMk/>
            <pc:sldMk cId="1741141535" sldId="279"/>
            <ac:spMk id="71" creationId="{00000000-0000-0000-0000-000000000000}"/>
          </ac:spMkLst>
        </pc:spChg>
        <pc:picChg chg="add del">
          <ac:chgData name="Colin Cejudo, Christian" userId="8c4c9d39-b8be-43fa-b61c-d6a056310fe0" providerId="ADAL" clId="{CFE3CFBE-F7E3-4052-A284-1F356E83EAC2}" dt="2023-10-11T08:21:52.928" v="1689" actId="22"/>
          <ac:picMkLst>
            <pc:docMk/>
            <pc:sldMk cId="1741141535" sldId="279"/>
            <ac:picMk id="4" creationId="{BD706728-0034-A851-83B0-F611E492244C}"/>
          </ac:picMkLst>
        </pc:picChg>
        <pc:picChg chg="add mod">
          <ac:chgData name="Colin Cejudo, Christian" userId="8c4c9d39-b8be-43fa-b61c-d6a056310fe0" providerId="ADAL" clId="{CFE3CFBE-F7E3-4052-A284-1F356E83EAC2}" dt="2023-10-11T08:25:31.376" v="1746" actId="14100"/>
          <ac:picMkLst>
            <pc:docMk/>
            <pc:sldMk cId="1741141535" sldId="279"/>
            <ac:picMk id="7" creationId="{29E0818D-2530-80FE-D134-05FD766A6B7C}"/>
          </ac:picMkLst>
        </pc:picChg>
        <pc:picChg chg="add mod">
          <ac:chgData name="Colin Cejudo, Christian" userId="8c4c9d39-b8be-43fa-b61c-d6a056310fe0" providerId="ADAL" clId="{CFE3CFBE-F7E3-4052-A284-1F356E83EAC2}" dt="2023-10-11T08:25:51.957" v="1748" actId="1076"/>
          <ac:picMkLst>
            <pc:docMk/>
            <pc:sldMk cId="1741141535" sldId="279"/>
            <ac:picMk id="9" creationId="{28B368B2-8408-5C68-C819-16AFB8F38F0E}"/>
          </ac:picMkLst>
        </pc:picChg>
        <pc:picChg chg="add mod">
          <ac:chgData name="Colin Cejudo, Christian" userId="8c4c9d39-b8be-43fa-b61c-d6a056310fe0" providerId="ADAL" clId="{CFE3CFBE-F7E3-4052-A284-1F356E83EAC2}" dt="2023-10-11T08:27:05.611" v="1753" actId="14100"/>
          <ac:picMkLst>
            <pc:docMk/>
            <pc:sldMk cId="1741141535" sldId="279"/>
            <ac:picMk id="11" creationId="{C7313244-8165-AF35-01DB-D8EF3E11F603}"/>
          </ac:picMkLst>
        </pc:picChg>
      </pc:sldChg>
      <pc:sldChg chg="new del">
        <pc:chgData name="Colin Cejudo, Christian" userId="8c4c9d39-b8be-43fa-b61c-d6a056310fe0" providerId="ADAL" clId="{CFE3CFBE-F7E3-4052-A284-1F356E83EAC2}" dt="2023-10-11T07:41:17.940" v="1182" actId="47"/>
        <pc:sldMkLst>
          <pc:docMk/>
          <pc:sldMk cId="589356777" sldId="280"/>
        </pc:sldMkLst>
      </pc:sldChg>
      <pc:sldChg chg="addSp delSp modSp add mod">
        <pc:chgData name="Colin Cejudo, Christian" userId="8c4c9d39-b8be-43fa-b61c-d6a056310fe0" providerId="ADAL" clId="{CFE3CFBE-F7E3-4052-A284-1F356E83EAC2}" dt="2023-10-11T08:48:23.995" v="2112" actId="14100"/>
        <pc:sldMkLst>
          <pc:docMk/>
          <pc:sldMk cId="1357477286" sldId="280"/>
        </pc:sldMkLst>
        <pc:spChg chg="mod">
          <ac:chgData name="Colin Cejudo, Christian" userId="8c4c9d39-b8be-43fa-b61c-d6a056310fe0" providerId="ADAL" clId="{CFE3CFBE-F7E3-4052-A284-1F356E83EAC2}" dt="2023-10-11T07:43:38.264" v="1220" actId="122"/>
          <ac:spMkLst>
            <pc:docMk/>
            <pc:sldMk cId="1357477286" sldId="280"/>
            <ac:spMk id="70" creationId="{00000000-0000-0000-0000-000000000000}"/>
          </ac:spMkLst>
        </pc:spChg>
        <pc:spChg chg="del mod">
          <ac:chgData name="Colin Cejudo, Christian" userId="8c4c9d39-b8be-43fa-b61c-d6a056310fe0" providerId="ADAL" clId="{CFE3CFBE-F7E3-4052-A284-1F356E83EAC2}" dt="2023-10-11T08:48:20.394" v="2111" actId="478"/>
          <ac:spMkLst>
            <pc:docMk/>
            <pc:sldMk cId="1357477286" sldId="280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7:41:50.134" v="1188" actId="478"/>
          <ac:picMkLst>
            <pc:docMk/>
            <pc:sldMk cId="1357477286" sldId="280"/>
            <ac:picMk id="4" creationId="{9190E33C-B978-F3B8-2585-E7A08E10BA8B}"/>
          </ac:picMkLst>
        </pc:picChg>
        <pc:picChg chg="add mod">
          <ac:chgData name="Colin Cejudo, Christian" userId="8c4c9d39-b8be-43fa-b61c-d6a056310fe0" providerId="ADAL" clId="{CFE3CFBE-F7E3-4052-A284-1F356E83EAC2}" dt="2023-10-11T08:48:23.995" v="2112" actId="14100"/>
          <ac:picMkLst>
            <pc:docMk/>
            <pc:sldMk cId="1357477286" sldId="280"/>
            <ac:picMk id="7" creationId="{75398BF3-D757-1C4B-4A75-787D2E2F0C3A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29:53.990" v="1768" actId="478"/>
        <pc:sldMkLst>
          <pc:docMk/>
          <pc:sldMk cId="2706937040" sldId="281"/>
        </pc:sldMkLst>
        <pc:spChg chg="mod">
          <ac:chgData name="Colin Cejudo, Christian" userId="8c4c9d39-b8be-43fa-b61c-d6a056310fe0" providerId="ADAL" clId="{CFE3CFBE-F7E3-4052-A284-1F356E83EAC2}" dt="2023-10-11T08:17:03.650" v="1620" actId="20577"/>
          <ac:spMkLst>
            <pc:docMk/>
            <pc:sldMk cId="2706937040" sldId="281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16:06.971" v="1595" actId="478"/>
          <ac:spMkLst>
            <pc:docMk/>
            <pc:sldMk cId="2706937040" sldId="281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8:16:27.110" v="1605" actId="21"/>
          <ac:picMkLst>
            <pc:docMk/>
            <pc:sldMk cId="2706937040" sldId="281"/>
            <ac:picMk id="2" creationId="{FBB7A047-6C86-2309-53C8-589342529B01}"/>
          </ac:picMkLst>
        </pc:picChg>
        <pc:picChg chg="add del mod">
          <ac:chgData name="Colin Cejudo, Christian" userId="8c4c9d39-b8be-43fa-b61c-d6a056310fe0" providerId="ADAL" clId="{CFE3CFBE-F7E3-4052-A284-1F356E83EAC2}" dt="2023-10-11T08:16:35.979" v="1609" actId="21"/>
          <ac:picMkLst>
            <pc:docMk/>
            <pc:sldMk cId="2706937040" sldId="281"/>
            <ac:picMk id="5" creationId="{B459053C-FCD5-FB6E-B99B-479FDCAE7FF3}"/>
          </ac:picMkLst>
        </pc:picChg>
        <pc:picChg chg="add mod">
          <ac:chgData name="Colin Cejudo, Christian" userId="8c4c9d39-b8be-43fa-b61c-d6a056310fe0" providerId="ADAL" clId="{CFE3CFBE-F7E3-4052-A284-1F356E83EAC2}" dt="2023-10-11T08:16:32.506" v="1608" actId="14100"/>
          <ac:picMkLst>
            <pc:docMk/>
            <pc:sldMk cId="2706937040" sldId="281"/>
            <ac:picMk id="8" creationId="{6999FC2A-13E7-C6C9-9D07-364D0E2510C9}"/>
          </ac:picMkLst>
        </pc:picChg>
        <pc:picChg chg="add mod">
          <ac:chgData name="Colin Cejudo, Christian" userId="8c4c9d39-b8be-43fa-b61c-d6a056310fe0" providerId="ADAL" clId="{CFE3CFBE-F7E3-4052-A284-1F356E83EAC2}" dt="2023-10-11T08:16:48.956" v="1612" actId="1076"/>
          <ac:picMkLst>
            <pc:docMk/>
            <pc:sldMk cId="2706937040" sldId="281"/>
            <ac:picMk id="9" creationId="{57E463A3-3173-6833-6A78-18AB398F4EE6}"/>
          </ac:picMkLst>
        </pc:picChg>
        <pc:picChg chg="add mod">
          <ac:chgData name="Colin Cejudo, Christian" userId="8c4c9d39-b8be-43fa-b61c-d6a056310fe0" providerId="ADAL" clId="{CFE3CFBE-F7E3-4052-A284-1F356E83EAC2}" dt="2023-10-11T08:16:40.164" v="1611" actId="1076"/>
          <ac:picMkLst>
            <pc:docMk/>
            <pc:sldMk cId="2706937040" sldId="281"/>
            <ac:picMk id="10" creationId="{A979572D-DE0D-28DE-6799-FE38085789B4}"/>
          </ac:picMkLst>
        </pc:picChg>
        <pc:picChg chg="add del mod">
          <ac:chgData name="Colin Cejudo, Christian" userId="8c4c9d39-b8be-43fa-b61c-d6a056310fe0" providerId="ADAL" clId="{CFE3CFBE-F7E3-4052-A284-1F356E83EAC2}" dt="2023-10-11T08:29:53.990" v="1768" actId="478"/>
          <ac:picMkLst>
            <pc:docMk/>
            <pc:sldMk cId="2706937040" sldId="281"/>
            <ac:picMk id="12" creationId="{4AE21CE4-79FC-6F2B-8181-21B4C3265482}"/>
          </ac:picMkLst>
        </pc:picChg>
      </pc:sldChg>
      <pc:sldChg chg="add del">
        <pc:chgData name="Colin Cejudo, Christian" userId="8c4c9d39-b8be-43fa-b61c-d6a056310fe0" providerId="ADAL" clId="{CFE3CFBE-F7E3-4052-A284-1F356E83EAC2}" dt="2023-10-11T08:00:48.585" v="1357" actId="47"/>
        <pc:sldMkLst>
          <pc:docMk/>
          <pc:sldMk cId="3503071347" sldId="281"/>
        </pc:sldMkLst>
      </pc:sldChg>
      <pc:sldChg chg="addSp delSp modSp add mod">
        <pc:chgData name="Colin Cejudo, Christian" userId="8c4c9d39-b8be-43fa-b61c-d6a056310fe0" providerId="ADAL" clId="{CFE3CFBE-F7E3-4052-A284-1F356E83EAC2}" dt="2023-10-11T08:23:29.102" v="1712" actId="1076"/>
        <pc:sldMkLst>
          <pc:docMk/>
          <pc:sldMk cId="4134739744" sldId="282"/>
        </pc:sldMkLst>
        <pc:spChg chg="mod">
          <ac:chgData name="Colin Cejudo, Christian" userId="8c4c9d39-b8be-43fa-b61c-d6a056310fe0" providerId="ADAL" clId="{CFE3CFBE-F7E3-4052-A284-1F356E83EAC2}" dt="2023-10-11T08:18:51.249" v="1660" actId="20577"/>
          <ac:spMkLst>
            <pc:docMk/>
            <pc:sldMk cId="4134739744" sldId="282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17:36.294" v="1621" actId="478"/>
          <ac:spMkLst>
            <pc:docMk/>
            <pc:sldMk cId="4134739744" sldId="282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8:22:44.866" v="1696" actId="478"/>
          <ac:picMkLst>
            <pc:docMk/>
            <pc:sldMk cId="4134739744" sldId="282"/>
            <ac:picMk id="4" creationId="{C8B9030D-CF3F-046F-72B3-6717EC13F5D2}"/>
          </ac:picMkLst>
        </pc:picChg>
        <pc:picChg chg="add del mod">
          <ac:chgData name="Colin Cejudo, Christian" userId="8c4c9d39-b8be-43fa-b61c-d6a056310fe0" providerId="ADAL" clId="{CFE3CFBE-F7E3-4052-A284-1F356E83EAC2}" dt="2023-10-11T08:22:49.470" v="1698" actId="21"/>
          <ac:picMkLst>
            <pc:docMk/>
            <pc:sldMk cId="4134739744" sldId="282"/>
            <ac:picMk id="7" creationId="{E15215A2-F380-B459-15EB-6BFDAA63AD2D}"/>
          </ac:picMkLst>
        </pc:picChg>
        <pc:picChg chg="add del mod">
          <ac:chgData name="Colin Cejudo, Christian" userId="8c4c9d39-b8be-43fa-b61c-d6a056310fe0" providerId="ADAL" clId="{CFE3CFBE-F7E3-4052-A284-1F356E83EAC2}" dt="2023-10-11T08:22:53.042" v="1700" actId="21"/>
          <ac:picMkLst>
            <pc:docMk/>
            <pc:sldMk cId="4134739744" sldId="282"/>
            <ac:picMk id="9" creationId="{F286BBC7-FE7A-63B6-8207-C397E99E6289}"/>
          </ac:picMkLst>
        </pc:picChg>
        <pc:picChg chg="add mod">
          <ac:chgData name="Colin Cejudo, Christian" userId="8c4c9d39-b8be-43fa-b61c-d6a056310fe0" providerId="ADAL" clId="{CFE3CFBE-F7E3-4052-A284-1F356E83EAC2}" dt="2023-10-11T08:20:10.221" v="1676" actId="1076"/>
          <ac:picMkLst>
            <pc:docMk/>
            <pc:sldMk cId="4134739744" sldId="282"/>
            <ac:picMk id="11" creationId="{1154216F-BAE2-604B-9EBA-644A182E7810}"/>
          </ac:picMkLst>
        </pc:picChg>
        <pc:picChg chg="add del mod">
          <ac:chgData name="Colin Cejudo, Christian" userId="8c4c9d39-b8be-43fa-b61c-d6a056310fe0" providerId="ADAL" clId="{CFE3CFBE-F7E3-4052-A284-1F356E83EAC2}" dt="2023-10-11T08:22:54.982" v="1702" actId="21"/>
          <ac:picMkLst>
            <pc:docMk/>
            <pc:sldMk cId="4134739744" sldId="282"/>
            <ac:picMk id="13" creationId="{A3850563-CD7F-8B7B-911E-3F871CDB881D}"/>
          </ac:picMkLst>
        </pc:picChg>
        <pc:picChg chg="add mod">
          <ac:chgData name="Colin Cejudo, Christian" userId="8c4c9d39-b8be-43fa-b61c-d6a056310fe0" providerId="ADAL" clId="{CFE3CFBE-F7E3-4052-A284-1F356E83EAC2}" dt="2023-10-11T08:23:26.823" v="1711" actId="14100"/>
          <ac:picMkLst>
            <pc:docMk/>
            <pc:sldMk cId="4134739744" sldId="282"/>
            <ac:picMk id="15" creationId="{6869ACE8-D0E6-0065-CF63-2E4FDA986F0A}"/>
          </ac:picMkLst>
        </pc:picChg>
        <pc:picChg chg="add mod">
          <ac:chgData name="Colin Cejudo, Christian" userId="8c4c9d39-b8be-43fa-b61c-d6a056310fe0" providerId="ADAL" clId="{CFE3CFBE-F7E3-4052-A284-1F356E83EAC2}" dt="2023-10-11T08:23:29.102" v="1712" actId="1076"/>
          <ac:picMkLst>
            <pc:docMk/>
            <pc:sldMk cId="4134739744" sldId="282"/>
            <ac:picMk id="16" creationId="{5FA2CE36-6F23-A97C-7597-71BCF55CE40B}"/>
          </ac:picMkLst>
        </pc:picChg>
        <pc:picChg chg="add mod">
          <ac:chgData name="Colin Cejudo, Christian" userId="8c4c9d39-b8be-43fa-b61c-d6a056310fe0" providerId="ADAL" clId="{CFE3CFBE-F7E3-4052-A284-1F356E83EAC2}" dt="2023-10-11T08:23:23.928" v="1710" actId="1076"/>
          <ac:picMkLst>
            <pc:docMk/>
            <pc:sldMk cId="4134739744" sldId="282"/>
            <ac:picMk id="17" creationId="{68EC5FFB-5B91-38CD-4CA0-A9C8376085EE}"/>
          </ac:picMkLst>
        </pc:picChg>
        <pc:picChg chg="add mod">
          <ac:chgData name="Colin Cejudo, Christian" userId="8c4c9d39-b8be-43fa-b61c-d6a056310fe0" providerId="ADAL" clId="{CFE3CFBE-F7E3-4052-A284-1F356E83EAC2}" dt="2023-10-11T08:22:55.783" v="1703"/>
          <ac:picMkLst>
            <pc:docMk/>
            <pc:sldMk cId="4134739744" sldId="282"/>
            <ac:picMk id="18" creationId="{A612D1FE-EBC7-F24C-F6EF-A6A7521F5045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31:22.770" v="1828" actId="1076"/>
        <pc:sldMkLst>
          <pc:docMk/>
          <pc:sldMk cId="189494655" sldId="283"/>
        </pc:sldMkLst>
        <pc:spChg chg="mod">
          <ac:chgData name="Colin Cejudo, Christian" userId="8c4c9d39-b8be-43fa-b61c-d6a056310fe0" providerId="ADAL" clId="{CFE3CFBE-F7E3-4052-A284-1F356E83EAC2}" dt="2023-10-11T08:30:26.724" v="1818" actId="27636"/>
          <ac:spMkLst>
            <pc:docMk/>
            <pc:sldMk cId="189494655" sldId="283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29:26.130" v="1757" actId="478"/>
          <ac:spMkLst>
            <pc:docMk/>
            <pc:sldMk cId="189494655" sldId="283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8:30:41.758" v="1823" actId="14100"/>
          <ac:picMkLst>
            <pc:docMk/>
            <pc:sldMk cId="189494655" sldId="283"/>
            <ac:picMk id="4" creationId="{72970E33-257B-D648-80F0-F17570E80462}"/>
          </ac:picMkLst>
        </pc:picChg>
        <pc:picChg chg="add mod">
          <ac:chgData name="Colin Cejudo, Christian" userId="8c4c9d39-b8be-43fa-b61c-d6a056310fe0" providerId="ADAL" clId="{CFE3CFBE-F7E3-4052-A284-1F356E83EAC2}" dt="2023-10-11T08:31:08.368" v="1825" actId="1076"/>
          <ac:picMkLst>
            <pc:docMk/>
            <pc:sldMk cId="189494655" sldId="283"/>
            <ac:picMk id="7" creationId="{B33464C4-CEED-1B94-9E63-943C4EAB1513}"/>
          </ac:picMkLst>
        </pc:picChg>
        <pc:picChg chg="add mod">
          <ac:chgData name="Colin Cejudo, Christian" userId="8c4c9d39-b8be-43fa-b61c-d6a056310fe0" providerId="ADAL" clId="{CFE3CFBE-F7E3-4052-A284-1F356E83EAC2}" dt="2023-10-11T08:31:22.770" v="1828" actId="1076"/>
          <ac:picMkLst>
            <pc:docMk/>
            <pc:sldMk cId="189494655" sldId="283"/>
            <ac:picMk id="9" creationId="{7F524597-49EC-919C-4363-925EDC506E88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33:33.205" v="1884" actId="14100"/>
        <pc:sldMkLst>
          <pc:docMk/>
          <pc:sldMk cId="1773251555" sldId="284"/>
        </pc:sldMkLst>
        <pc:spChg chg="mod">
          <ac:chgData name="Colin Cejudo, Christian" userId="8c4c9d39-b8be-43fa-b61c-d6a056310fe0" providerId="ADAL" clId="{CFE3CFBE-F7E3-4052-A284-1F356E83EAC2}" dt="2023-10-11T08:32:25.481" v="1864" actId="20577"/>
          <ac:spMkLst>
            <pc:docMk/>
            <pc:sldMk cId="1773251555" sldId="284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32:07.850" v="1831" actId="478"/>
          <ac:spMkLst>
            <pc:docMk/>
            <pc:sldMk cId="1773251555" sldId="284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8:33:24.079" v="1878" actId="21"/>
          <ac:picMkLst>
            <pc:docMk/>
            <pc:sldMk cId="1773251555" sldId="284"/>
            <ac:picMk id="4" creationId="{2EF8B6C2-4F67-363E-38C8-5BB88BD2F8BA}"/>
          </ac:picMkLst>
        </pc:picChg>
        <pc:picChg chg="add mod">
          <ac:chgData name="Colin Cejudo, Christian" userId="8c4c9d39-b8be-43fa-b61c-d6a056310fe0" providerId="ADAL" clId="{CFE3CFBE-F7E3-4052-A284-1F356E83EAC2}" dt="2023-10-11T08:33:04.033" v="1872" actId="14100"/>
          <ac:picMkLst>
            <pc:docMk/>
            <pc:sldMk cId="1773251555" sldId="284"/>
            <ac:picMk id="7" creationId="{C218D3AB-1426-8088-8AE4-E3D26DBFBD7F}"/>
          </ac:picMkLst>
        </pc:picChg>
        <pc:picChg chg="add mod">
          <ac:chgData name="Colin Cejudo, Christian" userId="8c4c9d39-b8be-43fa-b61c-d6a056310fe0" providerId="ADAL" clId="{CFE3CFBE-F7E3-4052-A284-1F356E83EAC2}" dt="2023-10-11T08:33:31.438" v="1883" actId="14100"/>
          <ac:picMkLst>
            <pc:docMk/>
            <pc:sldMk cId="1773251555" sldId="284"/>
            <ac:picMk id="8" creationId="{914C5EF8-2164-41F7-92D5-6896D17B0D39}"/>
          </ac:picMkLst>
        </pc:picChg>
        <pc:picChg chg="add mod">
          <ac:chgData name="Colin Cejudo, Christian" userId="8c4c9d39-b8be-43fa-b61c-d6a056310fe0" providerId="ADAL" clId="{CFE3CFBE-F7E3-4052-A284-1F356E83EAC2}" dt="2023-10-11T08:33:33.205" v="1884" actId="14100"/>
          <ac:picMkLst>
            <pc:docMk/>
            <pc:sldMk cId="1773251555" sldId="284"/>
            <ac:picMk id="9" creationId="{13B660DB-C60F-DB0D-1049-0DE1799751F7}"/>
          </ac:picMkLst>
        </pc:picChg>
      </pc:sldChg>
      <pc:sldChg chg="addSp delSp modSp add mod ord">
        <pc:chgData name="Colin Cejudo, Christian" userId="8c4c9d39-b8be-43fa-b61c-d6a056310fe0" providerId="ADAL" clId="{CFE3CFBE-F7E3-4052-A284-1F356E83EAC2}" dt="2023-10-11T09:01:56.092" v="2226" actId="20577"/>
        <pc:sldMkLst>
          <pc:docMk/>
          <pc:sldMk cId="2577449312" sldId="285"/>
        </pc:sldMkLst>
        <pc:spChg chg="mod">
          <ac:chgData name="Colin Cejudo, Christian" userId="8c4c9d39-b8be-43fa-b61c-d6a056310fe0" providerId="ADAL" clId="{CFE3CFBE-F7E3-4052-A284-1F356E83EAC2}" dt="2023-10-11T09:01:56.092" v="2226" actId="20577"/>
          <ac:spMkLst>
            <pc:docMk/>
            <pc:sldMk cId="2577449312" sldId="285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9:00:49.039" v="2146" actId="478"/>
          <ac:spMkLst>
            <pc:docMk/>
            <pc:sldMk cId="2577449312" sldId="285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9:01:30.504" v="2154" actId="1076"/>
          <ac:picMkLst>
            <pc:docMk/>
            <pc:sldMk cId="2577449312" sldId="285"/>
            <ac:picMk id="4" creationId="{304A3CAC-8569-E3EE-C31E-9318507AD39F}"/>
          </ac:picMkLst>
        </pc:picChg>
      </pc:sldChg>
      <pc:sldChg chg="addSp delSp modSp add mod ord">
        <pc:chgData name="Colin Cejudo, Christian" userId="8c4c9d39-b8be-43fa-b61c-d6a056310fe0" providerId="ADAL" clId="{CFE3CFBE-F7E3-4052-A284-1F356E83EAC2}" dt="2023-10-11T09:20:35.422" v="2490" actId="1076"/>
        <pc:sldMkLst>
          <pc:docMk/>
          <pc:sldMk cId="460666973" sldId="286"/>
        </pc:sldMkLst>
        <pc:spChg chg="mod">
          <ac:chgData name="Colin Cejudo, Christian" userId="8c4c9d39-b8be-43fa-b61c-d6a056310fe0" providerId="ADAL" clId="{CFE3CFBE-F7E3-4052-A284-1F356E83EAC2}" dt="2023-10-11T09:05:25.935" v="2335" actId="20577"/>
          <ac:spMkLst>
            <pc:docMk/>
            <pc:sldMk cId="460666973" sldId="286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9:02:59.978" v="2233" actId="478"/>
          <ac:spMkLst>
            <pc:docMk/>
            <pc:sldMk cId="460666973" sldId="286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9:20:31.272" v="2488" actId="1076"/>
          <ac:picMkLst>
            <pc:docMk/>
            <pc:sldMk cId="460666973" sldId="286"/>
            <ac:picMk id="2" creationId="{53AC3390-B7CF-2E59-E0E8-86C6E26A97F6}"/>
          </ac:picMkLst>
        </pc:picChg>
        <pc:picChg chg="add del mod">
          <ac:chgData name="Colin Cejudo, Christian" userId="8c4c9d39-b8be-43fa-b61c-d6a056310fe0" providerId="ADAL" clId="{CFE3CFBE-F7E3-4052-A284-1F356E83EAC2}" dt="2023-10-11T09:07:56.847" v="2386" actId="478"/>
          <ac:picMkLst>
            <pc:docMk/>
            <pc:sldMk cId="460666973" sldId="286"/>
            <ac:picMk id="4" creationId="{4EDA5266-FAAC-CA23-3C19-22A861471911}"/>
          </ac:picMkLst>
        </pc:picChg>
        <pc:picChg chg="add del mod">
          <ac:chgData name="Colin Cejudo, Christian" userId="8c4c9d39-b8be-43fa-b61c-d6a056310fe0" providerId="ADAL" clId="{CFE3CFBE-F7E3-4052-A284-1F356E83EAC2}" dt="2023-10-11T09:20:10.890" v="2481" actId="478"/>
          <ac:picMkLst>
            <pc:docMk/>
            <pc:sldMk cId="460666973" sldId="286"/>
            <ac:picMk id="5" creationId="{D278054D-12FE-EE35-7E8C-4F6BD9351D7C}"/>
          </ac:picMkLst>
        </pc:picChg>
        <pc:picChg chg="add mod">
          <ac:chgData name="Colin Cejudo, Christian" userId="8c4c9d39-b8be-43fa-b61c-d6a056310fe0" providerId="ADAL" clId="{CFE3CFBE-F7E3-4052-A284-1F356E83EAC2}" dt="2023-10-11T09:20:35.422" v="2490" actId="1076"/>
          <ac:picMkLst>
            <pc:docMk/>
            <pc:sldMk cId="460666973" sldId="286"/>
            <ac:picMk id="8" creationId="{CCA8B4EA-4A2F-00CA-98BF-64D1EF47CDFC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9:37:29.444" v="2757" actId="1076"/>
        <pc:sldMkLst>
          <pc:docMk/>
          <pc:sldMk cId="4179272482" sldId="287"/>
        </pc:sldMkLst>
        <pc:spChg chg="mod">
          <ac:chgData name="Colin Cejudo, Christian" userId="8c4c9d39-b8be-43fa-b61c-d6a056310fe0" providerId="ADAL" clId="{CFE3CFBE-F7E3-4052-A284-1F356E83EAC2}" dt="2023-10-11T09:25:04.186" v="2622" actId="20577"/>
          <ac:spMkLst>
            <pc:docMk/>
            <pc:sldMk cId="4179272482" sldId="287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9:22:38.309" v="2497" actId="478"/>
          <ac:spMkLst>
            <pc:docMk/>
            <pc:sldMk cId="4179272482" sldId="287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9:22:51.716" v="2501" actId="21"/>
          <ac:picMkLst>
            <pc:docMk/>
            <pc:sldMk cId="4179272482" sldId="287"/>
            <ac:picMk id="4" creationId="{0BDE57AC-97E9-C568-9071-8B92857DE4DD}"/>
          </ac:picMkLst>
        </pc:picChg>
        <pc:picChg chg="add mod">
          <ac:chgData name="Colin Cejudo, Christian" userId="8c4c9d39-b8be-43fa-b61c-d6a056310fe0" providerId="ADAL" clId="{CFE3CFBE-F7E3-4052-A284-1F356E83EAC2}" dt="2023-10-11T09:22:59.139" v="2504" actId="1076"/>
          <ac:picMkLst>
            <pc:docMk/>
            <pc:sldMk cId="4179272482" sldId="287"/>
            <ac:picMk id="5" creationId="{2D6BB44D-2DED-FC99-2119-A0CBD3A67DBA}"/>
          </ac:picMkLst>
        </pc:picChg>
        <pc:picChg chg="add mod">
          <ac:chgData name="Colin Cejudo, Christian" userId="8c4c9d39-b8be-43fa-b61c-d6a056310fe0" providerId="ADAL" clId="{CFE3CFBE-F7E3-4052-A284-1F356E83EAC2}" dt="2023-10-11T09:37:29.444" v="2757" actId="1076"/>
          <ac:picMkLst>
            <pc:docMk/>
            <pc:sldMk cId="4179272482" sldId="287"/>
            <ac:picMk id="7" creationId="{4B140464-2424-6D31-1B3C-35E8706B0435}"/>
          </ac:picMkLst>
        </pc:picChg>
      </pc:sldChg>
      <pc:sldChg chg="addSp modSp add mod ord">
        <pc:chgData name="Colin Cejudo, Christian" userId="8c4c9d39-b8be-43fa-b61c-d6a056310fe0" providerId="ADAL" clId="{CFE3CFBE-F7E3-4052-A284-1F356E83EAC2}" dt="2023-10-11T08:45:13.675" v="2032"/>
        <pc:sldMkLst>
          <pc:docMk/>
          <pc:sldMk cId="205836382" sldId="288"/>
        </pc:sldMkLst>
        <pc:picChg chg="mod">
          <ac:chgData name="Colin Cejudo, Christian" userId="8c4c9d39-b8be-43fa-b61c-d6a056310fe0" providerId="ADAL" clId="{CFE3CFBE-F7E3-4052-A284-1F356E83EAC2}" dt="2023-10-11T08:38:15.891" v="1979" actId="14100"/>
          <ac:picMkLst>
            <pc:docMk/>
            <pc:sldMk cId="205836382" sldId="288"/>
            <ac:picMk id="4" creationId="{D0C565D7-990C-DAC3-C37F-485B6C47FD14}"/>
          </ac:picMkLst>
        </pc:picChg>
        <pc:picChg chg="add mod">
          <ac:chgData name="Colin Cejudo, Christian" userId="8c4c9d39-b8be-43fa-b61c-d6a056310fe0" providerId="ADAL" clId="{CFE3CFBE-F7E3-4052-A284-1F356E83EAC2}" dt="2023-10-11T08:38:18.273" v="1980" actId="1076"/>
          <ac:picMkLst>
            <pc:docMk/>
            <pc:sldMk cId="205836382" sldId="288"/>
            <ac:picMk id="5" creationId="{C414E446-42D1-E579-7E0B-F897322070F0}"/>
          </ac:picMkLst>
        </pc:picChg>
        <pc:picChg chg="mod">
          <ac:chgData name="Colin Cejudo, Christian" userId="8c4c9d39-b8be-43fa-b61c-d6a056310fe0" providerId="ADAL" clId="{CFE3CFBE-F7E3-4052-A284-1F356E83EAC2}" dt="2023-10-11T08:38:12.621" v="1978" actId="1076"/>
          <ac:picMkLst>
            <pc:docMk/>
            <pc:sldMk cId="205836382" sldId="288"/>
            <ac:picMk id="7" creationId="{FABD1C8C-3AAF-271F-5186-B6C2E05B0E98}"/>
          </ac:picMkLst>
        </pc:picChg>
      </pc:sldChg>
      <pc:sldChg chg="addSp delSp modSp add del mod">
        <pc:chgData name="Colin Cejudo, Christian" userId="8c4c9d39-b8be-43fa-b61c-d6a056310fe0" providerId="ADAL" clId="{CFE3CFBE-F7E3-4052-A284-1F356E83EAC2}" dt="2023-10-11T08:36:23.739" v="1969" actId="2696"/>
        <pc:sldMkLst>
          <pc:docMk/>
          <pc:sldMk cId="1816898447" sldId="288"/>
        </pc:sldMkLst>
        <pc:spChg chg="mod">
          <ac:chgData name="Colin Cejudo, Christian" userId="8c4c9d39-b8be-43fa-b61c-d6a056310fe0" providerId="ADAL" clId="{CFE3CFBE-F7E3-4052-A284-1F356E83EAC2}" dt="2023-10-11T08:35:42.073" v="1962" actId="20577"/>
          <ac:spMkLst>
            <pc:docMk/>
            <pc:sldMk cId="1816898447" sldId="288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33:39.599" v="1885" actId="478"/>
          <ac:spMkLst>
            <pc:docMk/>
            <pc:sldMk cId="1816898447" sldId="288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8:35:05.089" v="1892" actId="14100"/>
          <ac:picMkLst>
            <pc:docMk/>
            <pc:sldMk cId="1816898447" sldId="288"/>
            <ac:picMk id="4" creationId="{D0C565D7-990C-DAC3-C37F-485B6C47FD14}"/>
          </ac:picMkLst>
        </pc:picChg>
        <pc:picChg chg="add mod">
          <ac:chgData name="Colin Cejudo, Christian" userId="8c4c9d39-b8be-43fa-b61c-d6a056310fe0" providerId="ADAL" clId="{CFE3CFBE-F7E3-4052-A284-1F356E83EAC2}" dt="2023-10-11T08:36:13.256" v="1968" actId="14100"/>
          <ac:picMkLst>
            <pc:docMk/>
            <pc:sldMk cId="1816898447" sldId="288"/>
            <ac:picMk id="7" creationId="{FABD1C8C-3AAF-271F-5186-B6C2E05B0E98}"/>
          </ac:picMkLst>
        </pc:picChg>
      </pc:sldChg>
      <pc:sldChg chg="addSp delSp modSp add mod ord">
        <pc:chgData name="Colin Cejudo, Christian" userId="8c4c9d39-b8be-43fa-b61c-d6a056310fe0" providerId="ADAL" clId="{CFE3CFBE-F7E3-4052-A284-1F356E83EAC2}" dt="2023-10-11T09:22:31.458" v="2495" actId="1076"/>
        <pc:sldMkLst>
          <pc:docMk/>
          <pc:sldMk cId="3955386955" sldId="289"/>
        </pc:sldMkLst>
        <pc:spChg chg="mod">
          <ac:chgData name="Colin Cejudo, Christian" userId="8c4c9d39-b8be-43fa-b61c-d6a056310fe0" providerId="ADAL" clId="{CFE3CFBE-F7E3-4052-A284-1F356E83EAC2}" dt="2023-10-11T09:06:17.702" v="2378" actId="20577"/>
          <ac:spMkLst>
            <pc:docMk/>
            <pc:sldMk cId="3955386955" sldId="289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57:37.547" v="2116" actId="478"/>
          <ac:spMkLst>
            <pc:docMk/>
            <pc:sldMk cId="3955386955" sldId="289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9:09:14.832" v="2402" actId="1038"/>
          <ac:picMkLst>
            <pc:docMk/>
            <pc:sldMk cId="3955386955" sldId="289"/>
            <ac:picMk id="4" creationId="{CA07F0FF-5DBB-772E-63A9-DE6097632135}"/>
          </ac:picMkLst>
        </pc:picChg>
        <pc:picChg chg="add del mod">
          <ac:chgData name="Colin Cejudo, Christian" userId="8c4c9d39-b8be-43fa-b61c-d6a056310fe0" providerId="ADAL" clId="{CFE3CFBE-F7E3-4052-A284-1F356E83EAC2}" dt="2023-10-11T09:08:54.755" v="2392" actId="478"/>
          <ac:picMkLst>
            <pc:docMk/>
            <pc:sldMk cId="3955386955" sldId="289"/>
            <ac:picMk id="5" creationId="{9435848D-70E0-02F4-1929-E946DE7F96F2}"/>
          </ac:picMkLst>
        </pc:picChg>
        <pc:picChg chg="add mod">
          <ac:chgData name="Colin Cejudo, Christian" userId="8c4c9d39-b8be-43fa-b61c-d6a056310fe0" providerId="ADAL" clId="{CFE3CFBE-F7E3-4052-A284-1F356E83EAC2}" dt="2023-10-11T09:22:31.458" v="2495" actId="1076"/>
          <ac:picMkLst>
            <pc:docMk/>
            <pc:sldMk cId="3955386955" sldId="289"/>
            <ac:picMk id="8" creationId="{2EBEEDC2-C814-CC18-CD4A-E4705A91FA3C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9:07:35.747" v="2383" actId="14100"/>
        <pc:sldMkLst>
          <pc:docMk/>
          <pc:sldMk cId="2594604640" sldId="290"/>
        </pc:sldMkLst>
        <pc:spChg chg="mod">
          <ac:chgData name="Colin Cejudo, Christian" userId="8c4c9d39-b8be-43fa-b61c-d6a056310fe0" providerId="ADAL" clId="{CFE3CFBE-F7E3-4052-A284-1F356E83EAC2}" dt="2023-10-11T09:04:51.732" v="2293" actId="20577"/>
          <ac:spMkLst>
            <pc:docMk/>
            <pc:sldMk cId="2594604640" sldId="290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58:40.891" v="2122" actId="478"/>
          <ac:spMkLst>
            <pc:docMk/>
            <pc:sldMk cId="2594604640" sldId="290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9:03:43.327" v="2246" actId="1038"/>
          <ac:picMkLst>
            <pc:docMk/>
            <pc:sldMk cId="2594604640" sldId="290"/>
            <ac:picMk id="4" creationId="{18F43454-4B59-2661-3E57-3834A17970A5}"/>
          </ac:picMkLst>
        </pc:picChg>
        <pc:picChg chg="add del mod">
          <ac:chgData name="Colin Cejudo, Christian" userId="8c4c9d39-b8be-43fa-b61c-d6a056310fe0" providerId="ADAL" clId="{CFE3CFBE-F7E3-4052-A284-1F356E83EAC2}" dt="2023-10-11T09:02:56.060" v="2231" actId="21"/>
          <ac:picMkLst>
            <pc:docMk/>
            <pc:sldMk cId="2594604640" sldId="290"/>
            <ac:picMk id="7" creationId="{CC9C676C-C3A0-3CB7-6B8F-68F6303AF831}"/>
          </ac:picMkLst>
        </pc:picChg>
        <pc:picChg chg="add del mod">
          <ac:chgData name="Colin Cejudo, Christian" userId="8c4c9d39-b8be-43fa-b61c-d6a056310fe0" providerId="ADAL" clId="{CFE3CFBE-F7E3-4052-A284-1F356E83EAC2}" dt="2023-10-11T09:07:27.657" v="2380" actId="478"/>
          <ac:picMkLst>
            <pc:docMk/>
            <pc:sldMk cId="2594604640" sldId="290"/>
            <ac:picMk id="8" creationId="{A65C0A19-DF3B-A6F4-EF6D-852E139AE18B}"/>
          </ac:picMkLst>
        </pc:picChg>
        <pc:picChg chg="add mod">
          <ac:chgData name="Colin Cejudo, Christian" userId="8c4c9d39-b8be-43fa-b61c-d6a056310fe0" providerId="ADAL" clId="{CFE3CFBE-F7E3-4052-A284-1F356E83EAC2}" dt="2023-10-11T09:07:35.747" v="2383" actId="14100"/>
          <ac:picMkLst>
            <pc:docMk/>
            <pc:sldMk cId="2594604640" sldId="290"/>
            <ac:picMk id="10" creationId="{4D0FB5EE-A256-8555-F533-7FD1FC005C9B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47:02.561" v="2065" actId="20577"/>
        <pc:sldMkLst>
          <pc:docMk/>
          <pc:sldMk cId="700201921" sldId="291"/>
        </pc:sldMkLst>
        <pc:spChg chg="mod">
          <ac:chgData name="Colin Cejudo, Christian" userId="8c4c9d39-b8be-43fa-b61c-d6a056310fe0" providerId="ADAL" clId="{CFE3CFBE-F7E3-4052-A284-1F356E83EAC2}" dt="2023-10-11T08:47:02.561" v="2065" actId="20577"/>
          <ac:spMkLst>
            <pc:docMk/>
            <pc:sldMk cId="700201921" sldId="291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40:33.179" v="1986" actId="478"/>
          <ac:spMkLst>
            <pc:docMk/>
            <pc:sldMk cId="700201921" sldId="291"/>
            <ac:spMk id="71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8:46:08.603" v="2037" actId="478"/>
          <ac:picMkLst>
            <pc:docMk/>
            <pc:sldMk cId="700201921" sldId="291"/>
            <ac:picMk id="4" creationId="{9838FB3F-5CD2-B61D-309C-CA29E33C1C81}"/>
          </ac:picMkLst>
        </pc:picChg>
        <pc:picChg chg="add del mod">
          <ac:chgData name="Colin Cejudo, Christian" userId="8c4c9d39-b8be-43fa-b61c-d6a056310fe0" providerId="ADAL" clId="{CFE3CFBE-F7E3-4052-A284-1F356E83EAC2}" dt="2023-10-11T08:46:22.842" v="2042" actId="21"/>
          <ac:picMkLst>
            <pc:docMk/>
            <pc:sldMk cId="700201921" sldId="291"/>
            <ac:picMk id="7" creationId="{04946B5E-CF89-9A0E-41CF-87BF64A16360}"/>
          </ac:picMkLst>
        </pc:picChg>
        <pc:picChg chg="add mod">
          <ac:chgData name="Colin Cejudo, Christian" userId="8c4c9d39-b8be-43fa-b61c-d6a056310fe0" providerId="ADAL" clId="{CFE3CFBE-F7E3-4052-A284-1F356E83EAC2}" dt="2023-10-11T08:46:18.712" v="2041" actId="14100"/>
          <ac:picMkLst>
            <pc:docMk/>
            <pc:sldMk cId="700201921" sldId="291"/>
            <ac:picMk id="9" creationId="{6788FEEE-4485-188D-DF2C-F9E8FEC64E72}"/>
          </ac:picMkLst>
        </pc:picChg>
        <pc:picChg chg="add mod">
          <ac:chgData name="Colin Cejudo, Christian" userId="8c4c9d39-b8be-43fa-b61c-d6a056310fe0" providerId="ADAL" clId="{CFE3CFBE-F7E3-4052-A284-1F356E83EAC2}" dt="2023-10-11T08:46:25.778" v="2044" actId="1076"/>
          <ac:picMkLst>
            <pc:docMk/>
            <pc:sldMk cId="700201921" sldId="291"/>
            <ac:picMk id="10" creationId="{80CD3A08-57E6-F99F-5F89-1030713AC219}"/>
          </ac:picMkLst>
        </pc:picChg>
      </pc:sldChg>
      <pc:sldChg chg="addSp delSp modSp add mod">
        <pc:chgData name="Colin Cejudo, Christian" userId="8c4c9d39-b8be-43fa-b61c-d6a056310fe0" providerId="ADAL" clId="{CFE3CFBE-F7E3-4052-A284-1F356E83EAC2}" dt="2023-10-11T08:47:26.202" v="2107" actId="20577"/>
        <pc:sldMkLst>
          <pc:docMk/>
          <pc:sldMk cId="1063498447" sldId="292"/>
        </pc:sldMkLst>
        <pc:spChg chg="mod">
          <ac:chgData name="Colin Cejudo, Christian" userId="8c4c9d39-b8be-43fa-b61c-d6a056310fe0" providerId="ADAL" clId="{CFE3CFBE-F7E3-4052-A284-1F356E83EAC2}" dt="2023-10-11T08:47:26.202" v="2107" actId="20577"/>
          <ac:spMkLst>
            <pc:docMk/>
            <pc:sldMk cId="1063498447" sldId="292"/>
            <ac:spMk id="70" creationId="{00000000-0000-0000-0000-000000000000}"/>
          </ac:spMkLst>
        </pc:spChg>
        <pc:spChg chg="del">
          <ac:chgData name="Colin Cejudo, Christian" userId="8c4c9d39-b8be-43fa-b61c-d6a056310fe0" providerId="ADAL" clId="{CFE3CFBE-F7E3-4052-A284-1F356E83EAC2}" dt="2023-10-11T08:43:47.828" v="2014" actId="478"/>
          <ac:spMkLst>
            <pc:docMk/>
            <pc:sldMk cId="1063498447" sldId="292"/>
            <ac:spMk id="71" creationId="{00000000-0000-0000-0000-000000000000}"/>
          </ac:spMkLst>
        </pc:spChg>
        <pc:picChg chg="add mod">
          <ac:chgData name="Colin Cejudo, Christian" userId="8c4c9d39-b8be-43fa-b61c-d6a056310fe0" providerId="ADAL" clId="{CFE3CFBE-F7E3-4052-A284-1F356E83EAC2}" dt="2023-10-11T08:44:12.441" v="2023" actId="14100"/>
          <ac:picMkLst>
            <pc:docMk/>
            <pc:sldMk cId="1063498447" sldId="292"/>
            <ac:picMk id="4" creationId="{BBFC90CA-ABED-17EC-E275-5A81D549C7D0}"/>
          </ac:picMkLst>
        </pc:picChg>
        <pc:picChg chg="add mod">
          <ac:chgData name="Colin Cejudo, Christian" userId="8c4c9d39-b8be-43fa-b61c-d6a056310fe0" providerId="ADAL" clId="{CFE3CFBE-F7E3-4052-A284-1F356E83EAC2}" dt="2023-10-11T08:44:09.924" v="2022" actId="1076"/>
          <ac:picMkLst>
            <pc:docMk/>
            <pc:sldMk cId="1063498447" sldId="292"/>
            <ac:picMk id="5" creationId="{A89D1043-3E0F-F0B3-6D33-F17D232368AB}"/>
          </ac:picMkLst>
        </pc:picChg>
      </pc:sldChg>
      <pc:sldChg chg="add del">
        <pc:chgData name="Colin Cejudo, Christian" userId="8c4c9d39-b8be-43fa-b61c-d6a056310fe0" providerId="ADAL" clId="{CFE3CFBE-F7E3-4052-A284-1F356E83EAC2}" dt="2023-10-11T09:03:10.228" v="2236"/>
        <pc:sldMkLst>
          <pc:docMk/>
          <pc:sldMk cId="320833431" sldId="293"/>
        </pc:sldMkLst>
      </pc:sldChg>
      <pc:sldChg chg="add del">
        <pc:chgData name="Colin Cejudo, Christian" userId="8c4c9d39-b8be-43fa-b61c-d6a056310fe0" providerId="ADAL" clId="{CFE3CFBE-F7E3-4052-A284-1F356E83EAC2}" dt="2023-10-11T08:47:55.318" v="2108" actId="47"/>
        <pc:sldMkLst>
          <pc:docMk/>
          <pc:sldMk cId="577722465" sldId="293"/>
        </pc:sldMkLst>
      </pc:sldChg>
      <pc:sldChg chg="addSp delSp modSp add mod setBg">
        <pc:chgData name="Colin Cejudo, Christian" userId="8c4c9d39-b8be-43fa-b61c-d6a056310fe0" providerId="ADAL" clId="{CFE3CFBE-F7E3-4052-A284-1F356E83EAC2}" dt="2023-10-11T09:45:12.929" v="2789" actId="1076"/>
        <pc:sldMkLst>
          <pc:docMk/>
          <pc:sldMk cId="4277667209" sldId="293"/>
        </pc:sldMkLst>
        <pc:spChg chg="del mod">
          <ac:chgData name="Colin Cejudo, Christian" userId="8c4c9d39-b8be-43fa-b61c-d6a056310fe0" providerId="ADAL" clId="{CFE3CFBE-F7E3-4052-A284-1F356E83EAC2}" dt="2023-10-11T09:25:58.174" v="2639" actId="478"/>
          <ac:spMkLst>
            <pc:docMk/>
            <pc:sldMk cId="4277667209" sldId="293"/>
            <ac:spMk id="4" creationId="{C687D74C-37D6-2424-7F98-9DCE094B2D25}"/>
          </ac:spMkLst>
        </pc:spChg>
        <pc:spChg chg="add del mod">
          <ac:chgData name="Colin Cejudo, Christian" userId="8c4c9d39-b8be-43fa-b61c-d6a056310fe0" providerId="ADAL" clId="{CFE3CFBE-F7E3-4052-A284-1F356E83EAC2}" dt="2023-10-11T09:25:55.563" v="2637" actId="478"/>
          <ac:spMkLst>
            <pc:docMk/>
            <pc:sldMk cId="4277667209" sldId="293"/>
            <ac:spMk id="6" creationId="{ADE45383-5394-B7A8-7ADA-D988E1B62E3C}"/>
          </ac:spMkLst>
        </pc:spChg>
        <pc:spChg chg="add del mod">
          <ac:chgData name="Colin Cejudo, Christian" userId="8c4c9d39-b8be-43fa-b61c-d6a056310fe0" providerId="ADAL" clId="{CFE3CFBE-F7E3-4052-A284-1F356E83EAC2}" dt="2023-10-11T09:25:53.441" v="2635" actId="478"/>
          <ac:spMkLst>
            <pc:docMk/>
            <pc:sldMk cId="4277667209" sldId="293"/>
            <ac:spMk id="8" creationId="{63E30F42-AC11-E1DC-3669-15F86632AF54}"/>
          </ac:spMkLst>
        </pc:spChg>
        <pc:spChg chg="add mod">
          <ac:chgData name="Colin Cejudo, Christian" userId="8c4c9d39-b8be-43fa-b61c-d6a056310fe0" providerId="ADAL" clId="{CFE3CFBE-F7E3-4052-A284-1F356E83EAC2}" dt="2023-10-11T09:45:12.929" v="2789" actId="1076"/>
          <ac:spMkLst>
            <pc:docMk/>
            <pc:sldMk cId="4277667209" sldId="293"/>
            <ac:spMk id="9" creationId="{1B96B6C4-7F69-DC72-AF62-8E3F2E2220CB}"/>
          </ac:spMkLst>
        </pc:spChg>
        <pc:spChg chg="del">
          <ac:chgData name="Colin Cejudo, Christian" userId="8c4c9d39-b8be-43fa-b61c-d6a056310fe0" providerId="ADAL" clId="{CFE3CFBE-F7E3-4052-A284-1F356E83EAC2}" dt="2023-10-11T09:25:47.351" v="2631" actId="478"/>
          <ac:spMkLst>
            <pc:docMk/>
            <pc:sldMk cId="4277667209" sldId="293"/>
            <ac:spMk id="94" creationId="{00000000-0000-0000-0000-000000000000}"/>
          </ac:spMkLst>
        </pc:spChg>
        <pc:spChg chg="del mod">
          <ac:chgData name="Colin Cejudo, Christian" userId="8c4c9d39-b8be-43fa-b61c-d6a056310fe0" providerId="ADAL" clId="{CFE3CFBE-F7E3-4052-A284-1F356E83EAC2}" dt="2023-10-11T09:25:50.592" v="2634" actId="478"/>
          <ac:spMkLst>
            <pc:docMk/>
            <pc:sldMk cId="4277667209" sldId="293"/>
            <ac:spMk id="95" creationId="{00000000-0000-0000-0000-000000000000}"/>
          </ac:spMkLst>
        </pc:spChg>
        <pc:picChg chg="add del mod">
          <ac:chgData name="Colin Cejudo, Christian" userId="8c4c9d39-b8be-43fa-b61c-d6a056310fe0" providerId="ADAL" clId="{CFE3CFBE-F7E3-4052-A284-1F356E83EAC2}" dt="2023-10-11T09:37:05.558" v="2752"/>
          <ac:picMkLst>
            <pc:docMk/>
            <pc:sldMk cId="4277667209" sldId="293"/>
            <ac:picMk id="10" creationId="{7046B866-45A6-4DFB-934C-87DBA469EAD2}"/>
          </ac:picMkLst>
        </pc:picChg>
        <pc:picChg chg="add del mod">
          <ac:chgData name="Colin Cejudo, Christian" userId="8c4c9d39-b8be-43fa-b61c-d6a056310fe0" providerId="ADAL" clId="{CFE3CFBE-F7E3-4052-A284-1F356E83EAC2}" dt="2023-10-11T09:45:09.677" v="2788" actId="478"/>
          <ac:picMkLst>
            <pc:docMk/>
            <pc:sldMk cId="4277667209" sldId="293"/>
            <ac:picMk id="11" creationId="{503CC981-B147-5E65-74A7-96155AE44B35}"/>
          </ac:picMkLst>
        </pc:picChg>
        <pc:picChg chg="add del mod">
          <ac:chgData name="Colin Cejudo, Christian" userId="8c4c9d39-b8be-43fa-b61c-d6a056310fe0" providerId="ADAL" clId="{CFE3CFBE-F7E3-4052-A284-1F356E83EAC2}" dt="2023-10-11T09:37:44.164" v="2759" actId="478"/>
          <ac:picMkLst>
            <pc:docMk/>
            <pc:sldMk cId="4277667209" sldId="293"/>
            <ac:picMk id="12" creationId="{350D6AF7-B01E-8362-5262-419191656C6F}"/>
          </ac:picMkLst>
        </pc:picChg>
        <pc:picChg chg="del">
          <ac:chgData name="Colin Cejudo, Christian" userId="8c4c9d39-b8be-43fa-b61c-d6a056310fe0" providerId="ADAL" clId="{CFE3CFBE-F7E3-4052-A284-1F356E83EAC2}" dt="2023-10-11T09:25:54.259" v="2636" actId="478"/>
          <ac:picMkLst>
            <pc:docMk/>
            <pc:sldMk cId="4277667209" sldId="293"/>
            <ac:picMk id="96" creationId="{00000000-0000-0000-0000-000000000000}"/>
          </ac:picMkLst>
        </pc:picChg>
        <pc:picChg chg="add del mod modCrop">
          <ac:chgData name="Colin Cejudo, Christian" userId="8c4c9d39-b8be-43fa-b61c-d6a056310fe0" providerId="ADAL" clId="{CFE3CFBE-F7E3-4052-A284-1F356E83EAC2}" dt="2023-10-11T09:32:01.783" v="2723" actId="478"/>
          <ac:picMkLst>
            <pc:docMk/>
            <pc:sldMk cId="4277667209" sldId="293"/>
            <ac:picMk id="1026" creationId="{2FEB03B7-B252-FF9D-480F-26F659A6A3E2}"/>
          </ac:picMkLst>
        </pc:picChg>
        <pc:picChg chg="add del mod">
          <ac:chgData name="Colin Cejudo, Christian" userId="8c4c9d39-b8be-43fa-b61c-d6a056310fe0" providerId="ADAL" clId="{CFE3CFBE-F7E3-4052-A284-1F356E83EAC2}" dt="2023-10-11T09:37:43.174" v="2758" actId="478"/>
          <ac:picMkLst>
            <pc:docMk/>
            <pc:sldMk cId="4277667209" sldId="293"/>
            <ac:picMk id="1028" creationId="{171C6D51-5784-604C-62D9-49A6AF52E1F9}"/>
          </ac:picMkLst>
        </pc:picChg>
        <pc:picChg chg="add del mod">
          <ac:chgData name="Colin Cejudo, Christian" userId="8c4c9d39-b8be-43fa-b61c-d6a056310fe0" providerId="ADAL" clId="{CFE3CFBE-F7E3-4052-A284-1F356E83EAC2}" dt="2023-10-11T09:39:43.192" v="2773" actId="478"/>
          <ac:picMkLst>
            <pc:docMk/>
            <pc:sldMk cId="4277667209" sldId="293"/>
            <ac:picMk id="1030" creationId="{185C6275-6692-5E7F-FED2-8A7BFA7F1F3E}"/>
          </ac:picMkLst>
        </pc:picChg>
      </pc:sldChg>
      <pc:sldChg chg="add del">
        <pc:chgData name="Colin Cejudo, Christian" userId="8c4c9d39-b8be-43fa-b61c-d6a056310fe0" providerId="ADAL" clId="{CFE3CFBE-F7E3-4052-A284-1F356E83EAC2}" dt="2023-10-11T08:47:57.585" v="2109" actId="47"/>
        <pc:sldMkLst>
          <pc:docMk/>
          <pc:sldMk cId="465264825" sldId="294"/>
        </pc:sldMkLst>
      </pc:sldChg>
      <pc:sldChg chg="add del">
        <pc:chgData name="Colin Cejudo, Christian" userId="8c4c9d39-b8be-43fa-b61c-d6a056310fe0" providerId="ADAL" clId="{CFE3CFBE-F7E3-4052-A284-1F356E83EAC2}" dt="2023-10-11T08:47:58.780" v="2110" actId="47"/>
        <pc:sldMkLst>
          <pc:docMk/>
          <pc:sldMk cId="1632873025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8ffda79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8ffda79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0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93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61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41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80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96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314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908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8743ad59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8743ad59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49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582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625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188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51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624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115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719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394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20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88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432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102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8ffda79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8ffda79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4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07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37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8743ad59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8743ad59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66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8743ad5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8743ad5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3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8ffda79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8ffda79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29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68644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08613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94729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25219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82957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1025942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0775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59185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953776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965782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84936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6652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332598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128553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826313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843063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02488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6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  <p:sldLayoutId id="2147484159" r:id="rId17"/>
    <p:sldLayoutId id="214748416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xpython.org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xpython.org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77950"/>
            <a:ext cx="85206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b="1" dirty="0" err="1"/>
              <a:t>wxPython</a:t>
            </a:r>
            <a:endParaRPr sz="4500" b="1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2131"/>
            <a:ext cx="1867075" cy="13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250" y="582131"/>
            <a:ext cx="1317061" cy="13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l="12743" t="3558" r="10809" b="4011"/>
          <a:stretch/>
        </p:blipFill>
        <p:spPr>
          <a:xfrm>
            <a:off x="7515250" y="3468175"/>
            <a:ext cx="1317050" cy="11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92572" y="3294536"/>
            <a:ext cx="4130228" cy="17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700" dirty="0">
                <a:solidFill>
                  <a:schemeClr val="dk1"/>
                </a:solidFill>
              </a:rPr>
              <a:t>Integrantes: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700" dirty="0">
                <a:solidFill>
                  <a:schemeClr val="dk1"/>
                </a:solidFill>
              </a:rPr>
              <a:t>-Colin Cejudo Christian Antonio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700" dirty="0">
                <a:solidFill>
                  <a:schemeClr val="dk1"/>
                </a:solidFill>
              </a:rPr>
              <a:t>-Osorno Ortiz Raul Jair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700" dirty="0">
                <a:solidFill>
                  <a:schemeClr val="dk1"/>
                </a:solidFill>
              </a:rPr>
              <a:t>-Rangel Moreno </a:t>
            </a:r>
            <a:r>
              <a:rPr lang="es-419" sz="1700" dirty="0" err="1">
                <a:solidFill>
                  <a:schemeClr val="dk1"/>
                </a:solidFill>
              </a:rPr>
              <a:t>Jose</a:t>
            </a:r>
            <a:r>
              <a:rPr lang="es-419" sz="1700" dirty="0">
                <a:solidFill>
                  <a:schemeClr val="dk1"/>
                </a:solidFill>
              </a:rPr>
              <a:t> Luis </a:t>
            </a:r>
            <a:r>
              <a:rPr lang="es-419" sz="1700" dirty="0" err="1">
                <a:solidFill>
                  <a:schemeClr val="dk1"/>
                </a:solidFill>
              </a:rPr>
              <a:t>Irepan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8737"/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300" dirty="0">
                <a:solidFill>
                  <a:schemeClr val="dk1"/>
                </a:solidFill>
              </a:rPr>
              <a:t>11 de octubre de 2023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39285"/>
              <a:buNone/>
            </a:pPr>
            <a:endParaRPr sz="175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41A942-56F5-D49E-727A-61CD47F5EB10}"/>
              </a:ext>
            </a:extLst>
          </p:cNvPr>
          <p:cNvSpPr/>
          <p:nvPr/>
        </p:nvSpPr>
        <p:spPr>
          <a:xfrm>
            <a:off x="0" y="-2205"/>
            <a:ext cx="9144000" cy="5291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98750" y="526905"/>
            <a:ext cx="69465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419" sz="7507" b="1" dirty="0">
                <a:solidFill>
                  <a:schemeClr val="dk1"/>
                </a:solidFill>
              </a:rPr>
              <a:t>Instituto Politécnico Nacional</a:t>
            </a:r>
            <a:br>
              <a:rPr lang="es-419" sz="7507" b="1" dirty="0">
                <a:solidFill>
                  <a:schemeClr val="dk1"/>
                </a:solidFill>
              </a:rPr>
            </a:br>
            <a:r>
              <a:rPr lang="es-419" sz="7107" dirty="0">
                <a:solidFill>
                  <a:schemeClr val="dk1"/>
                </a:solidFill>
              </a:rPr>
              <a:t> Escuela Superior de Ingeniería Mecánica y Eléctrica</a:t>
            </a:r>
            <a:br>
              <a:rPr lang="es-419" sz="7107" dirty="0">
                <a:solidFill>
                  <a:schemeClr val="dk1"/>
                </a:solidFill>
              </a:rPr>
            </a:br>
            <a:r>
              <a:rPr lang="es-419" sz="7107" dirty="0">
                <a:solidFill>
                  <a:schemeClr val="dk1"/>
                </a:solidFill>
              </a:rPr>
              <a:t> Unidad Culhuacán</a:t>
            </a:r>
            <a:br>
              <a:rPr lang="es-419" sz="7107" dirty="0">
                <a:solidFill>
                  <a:schemeClr val="dk1"/>
                </a:solidFill>
              </a:rPr>
            </a:br>
            <a:r>
              <a:rPr lang="es-419" sz="7107" dirty="0">
                <a:solidFill>
                  <a:schemeClr val="dk1"/>
                </a:solidFill>
              </a:rPr>
              <a:t> Maestría en Ingeniería en Seguridad y Tecnologías de la Información</a:t>
            </a:r>
            <a:endParaRPr sz="7107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Para iniciar con el proceso de programación de las aplicaciones mediante </a:t>
            </a:r>
            <a:r>
              <a:rPr lang="es-419" dirty="0" err="1"/>
              <a:t>wxPython</a:t>
            </a:r>
            <a:r>
              <a:rPr lang="es-419" dirty="0"/>
              <a:t> se recomienda realizar los siguientes comandos. Primero se debe importar la librería previamente instalada: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i="1" dirty="0" err="1"/>
              <a:t>import</a:t>
            </a:r>
            <a:r>
              <a:rPr lang="es-419" i="1" dirty="0"/>
              <a:t> </a:t>
            </a:r>
            <a:r>
              <a:rPr lang="es-419" i="1" dirty="0" err="1"/>
              <a:t>wx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 err="1"/>
              <a:t>wx.App</a:t>
            </a:r>
            <a:r>
              <a:rPr lang="es-419" dirty="0"/>
              <a:t>() → para establecer la app</a:t>
            </a:r>
            <a:endParaRPr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2C787E2-BE76-38BA-993C-AC38419D1F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64519"/>
            <a:ext cx="8520600" cy="70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bg1"/>
                </a:solidFill>
              </a:rPr>
              <a:t>Comandos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F3F6B2-65A1-290D-C52C-4F2058AA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28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05716" y="793017"/>
            <a:ext cx="4622803" cy="428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 continuación, se muestra un procedimiento de ejemplo para crear una interfaz de usuario con el ejercicio más sencillo de programación: “Hola mundo”: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419" dirty="0" err="1"/>
              <a:t>import</a:t>
            </a:r>
            <a:r>
              <a:rPr lang="es-419" dirty="0"/>
              <a:t> </a:t>
            </a:r>
            <a:r>
              <a:rPr lang="es-419" dirty="0" err="1"/>
              <a:t>wx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419" dirty="0"/>
              <a:t>app = </a:t>
            </a:r>
            <a:r>
              <a:rPr lang="es-419" dirty="0" err="1"/>
              <a:t>wx.App</a:t>
            </a:r>
            <a:r>
              <a:rPr lang="es-419" dirty="0"/>
              <a:t>()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419" dirty="0" err="1"/>
              <a:t>frm</a:t>
            </a:r>
            <a:r>
              <a:rPr lang="es-419" dirty="0"/>
              <a:t> = </a:t>
            </a:r>
            <a:r>
              <a:rPr lang="es-419" dirty="0" err="1"/>
              <a:t>wx.Frame</a:t>
            </a:r>
            <a:r>
              <a:rPr lang="es-419" dirty="0"/>
              <a:t>(</a:t>
            </a:r>
            <a:r>
              <a:rPr lang="es-419" dirty="0" err="1"/>
              <a:t>None</a:t>
            </a:r>
            <a:r>
              <a:rPr lang="es-419" dirty="0"/>
              <a:t>, </a:t>
            </a:r>
            <a:r>
              <a:rPr lang="es-419" dirty="0" err="1"/>
              <a:t>title</a:t>
            </a:r>
            <a:r>
              <a:rPr lang="es-419" dirty="0"/>
              <a:t>="</a:t>
            </a:r>
            <a:r>
              <a:rPr lang="es-419" dirty="0" err="1"/>
              <a:t>Hello</a:t>
            </a:r>
            <a:r>
              <a:rPr lang="es-419" dirty="0"/>
              <a:t> </a:t>
            </a:r>
            <a:r>
              <a:rPr lang="es-419" dirty="0" err="1"/>
              <a:t>World</a:t>
            </a:r>
            <a:r>
              <a:rPr lang="es-419" dirty="0"/>
              <a:t>")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419" dirty="0" err="1"/>
              <a:t>frm.Show</a:t>
            </a:r>
            <a:r>
              <a:rPr lang="es-419" dirty="0"/>
              <a:t>(True)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419" dirty="0" err="1"/>
              <a:t>app.MainLoop</a:t>
            </a:r>
            <a:r>
              <a:rPr lang="es-419" dirty="0"/>
              <a:t>()</a:t>
            </a:r>
            <a:endParaRPr dirty="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828" y="1416164"/>
            <a:ext cx="3683242" cy="23111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F4D0E8B-5CF6-83AE-0F2B-A7F59F1F0770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69158"/>
            <a:ext cx="8520600" cy="723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bg1"/>
                </a:solidFill>
              </a:rPr>
              <a:t>Ejemplo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71;p15">
            <a:extLst>
              <a:ext uri="{FF2B5EF4-FFF2-40B4-BE49-F238E27FC236}">
                <a16:creationId xmlns:a16="http://schemas.microsoft.com/office/drawing/2014/main" id="{C687D74C-37D6-2424-7F98-9DCE094B2D25}"/>
              </a:ext>
            </a:extLst>
          </p:cNvPr>
          <p:cNvSpPr txBox="1">
            <a:spLocks/>
          </p:cNvSpPr>
          <p:nvPr/>
        </p:nvSpPr>
        <p:spPr>
          <a:xfrm>
            <a:off x="5985449" y="3727335"/>
            <a:ext cx="1524000" cy="4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s-ES" sz="1400" i="1" dirty="0"/>
              <a:t>Interfaz creada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9E9DA54-FE42-0A40-A039-CCA211F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90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Ventana principal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98BF3-D757-1C4B-4A75-787D2E2F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17" y="703942"/>
            <a:ext cx="6835038" cy="42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7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Clase</a:t>
            </a:r>
            <a:r>
              <a:rPr lang="en-US" dirty="0">
                <a:solidFill>
                  <a:schemeClr val="bg1"/>
                </a:solidFill>
              </a:rPr>
              <a:t> Padre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Interfaz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8FEEE-4485-188D-DF2C-F9E8FEC6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43"/>
            <a:ext cx="6079524" cy="4432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CD3A08-57E6-F99F-5F89-1030713A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78" y="821306"/>
            <a:ext cx="3555557" cy="21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Continuacion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Clase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padre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Interfaz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C90CA-ABED-17EC-E275-5A81D549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03943"/>
            <a:ext cx="4161813" cy="4396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D1043-3E0F-F0B3-6D33-F17D2323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812" y="1114575"/>
            <a:ext cx="4787902" cy="2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9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Clase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Boton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Acciones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Usuario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565D7-990C-DAC3-C37F-485B6C47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" y="703943"/>
            <a:ext cx="4395778" cy="4439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D1C8C-3AAF-271F-5186-B6C2E05B0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483" y="703943"/>
            <a:ext cx="4293952" cy="2652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4E446-42D1-E579-7E0B-F89732207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565" y="3441361"/>
            <a:ext cx="2822745" cy="15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Clase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Registro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27106-A25B-63D6-75F0-4149107A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652"/>
            <a:ext cx="5733292" cy="4471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B2CBC-2BDB-6740-4551-FD4387C9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292" y="2131640"/>
            <a:ext cx="2941151" cy="2323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D88EA-18E5-6B60-A8FB-C7727BBCE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92" y="241112"/>
            <a:ext cx="329212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5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05836"/>
            <a:ext cx="8520600" cy="87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Continuacion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Registro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D9584-8220-D26C-3498-396A3F6B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43"/>
            <a:ext cx="5755024" cy="4442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0C38E-22C3-9B5A-F58D-39D1D4FAA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459" y="1268617"/>
            <a:ext cx="3337541" cy="26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Alta de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clientes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DD2A02-C881-8EE9-AC22-0A7D6265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362" y="783148"/>
            <a:ext cx="2274685" cy="1274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24BE4-AB69-7892-8CF9-D1E356B80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5999"/>
            <a:ext cx="3772930" cy="3190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1F947-0C0E-2494-4DF6-B1E7E4BE3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037" y="2122148"/>
            <a:ext cx="3337541" cy="26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Continuacion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Alta de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clientes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93CB2-521F-6890-E8A6-B17A9AE7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71" y="886063"/>
            <a:ext cx="2543096" cy="1998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89A5E0-9FE0-09B7-2CC4-74929310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91" y="4255759"/>
            <a:ext cx="6527707" cy="706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B6804A-49A9-3D63-3522-B27E0B96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56" y="703943"/>
            <a:ext cx="6527707" cy="2904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31BCCD-2AF8-DA36-2CC8-E2071C958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620" y="1919416"/>
            <a:ext cx="2776327" cy="21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6FFA-98E3-D74A-E6E8-87083487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703943"/>
            <a:ext cx="8520600" cy="1545772"/>
          </a:xfrm>
        </p:spPr>
        <p:txBody>
          <a:bodyPr>
            <a:noAutofit/>
          </a:bodyPr>
          <a:lstStyle/>
          <a:p>
            <a:pPr algn="l"/>
            <a:r>
              <a:rPr lang="es-ES" sz="2000" dirty="0"/>
              <a:t>Es una biblioteca de Python que permite crear aplicaciones de escritorio con una interfaz gráfica de usuario (GUI).</a:t>
            </a:r>
            <a:br>
              <a:rPr lang="es-ES" sz="2000" dirty="0"/>
            </a:br>
            <a:endParaRPr lang="es-MX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5403556-8918-56CB-4F6E-D6833456A886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D54E7A-2774-272E-EC8C-98AC5EE44F01}"/>
              </a:ext>
            </a:extLst>
          </p:cNvPr>
          <p:cNvSpPr txBox="1"/>
          <p:nvPr/>
        </p:nvSpPr>
        <p:spPr>
          <a:xfrm>
            <a:off x="413657" y="1910030"/>
            <a:ext cx="8258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Permite a los desarrolladores de software crear ventanas, diálogos, botones, menús y otros elementos de interfaz de usuario de manera sencilla y eficiente en aplicaciones de escritorio para diversas plataformas, como Windows, macOS y Linux.</a:t>
            </a:r>
            <a:endParaRPr lang="es-MX" sz="2000" dirty="0"/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CA6DF917-0712-1CA3-2900-1E6A645E3B1D}"/>
              </a:ext>
            </a:extLst>
          </p:cNvPr>
          <p:cNvSpPr txBox="1">
            <a:spLocks/>
          </p:cNvSpPr>
          <p:nvPr/>
        </p:nvSpPr>
        <p:spPr>
          <a:xfrm>
            <a:off x="202842" y="1312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419" sz="2800" dirty="0">
                <a:solidFill>
                  <a:schemeClr val="bg1"/>
                </a:solidFill>
              </a:rPr>
              <a:t>¿Qué es?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4D354F5-3EBC-5DB5-3E1B-D5DF40D0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40" y="3549722"/>
            <a:ext cx="1676403" cy="1048514"/>
          </a:xfrm>
          <a:prstGeom prst="rect">
            <a:avLst/>
          </a:prstGeom>
        </p:spPr>
      </p:pic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EC72BCB2-329F-2C09-2E95-E3FC7C74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73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Calse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Buscar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Cliente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18BC3-58B0-0380-2FD2-FA4663115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43"/>
            <a:ext cx="7079593" cy="3391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A1F05-6229-E60A-3943-89D4CADDA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97" y="1487430"/>
            <a:ext cx="2504303" cy="1411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576D70-A366-D08D-9895-C378CA61D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613" y="3565175"/>
            <a:ext cx="292633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Bucar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Cliente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5F78E-92E2-4494-97D0-F0AD4E55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43"/>
            <a:ext cx="4874825" cy="444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B405E-0DB7-394E-9E86-293A7F424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19" y="885225"/>
            <a:ext cx="2918713" cy="1463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C2E9C-2D81-6B2D-CF3C-2E11DB8F5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256" y="2528832"/>
            <a:ext cx="2697714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Clase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Modificar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Cliente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A155D-FA47-0205-199A-E007F13E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24159"/>
            <a:ext cx="7278983" cy="3271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AD3B2-39E0-6F43-5D5C-F5670217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301" y="724159"/>
            <a:ext cx="3337849" cy="1851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9E4B3-A38D-EC69-795C-7FAC896C7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72627"/>
            <a:ext cx="293395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boton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Buscar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9FC2A-13E7-C6C9-9D07-364D0E25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7269"/>
            <a:ext cx="6326659" cy="4463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E463A3-3173-6833-6A78-18AB398F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212" y="446420"/>
            <a:ext cx="2972058" cy="224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79572D-DE0D-28DE-6799-FE380857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16" y="2829257"/>
            <a:ext cx="27358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3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boton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Modificar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4216F-BAE2-604B-9EBA-644A182E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56" y="1187226"/>
            <a:ext cx="2616728" cy="9008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69ACE8-D0E6-0065-CF63-2E4FDA98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703942"/>
            <a:ext cx="5395785" cy="4450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A2CE36-6F23-A97C-7597-71BCF55CE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593" y="754603"/>
            <a:ext cx="2352039" cy="17838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EC5FFB-5B91-38CD-4CA0-A9C837608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223" y="2951632"/>
            <a:ext cx="5135077" cy="5524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12D1FE-EBC7-F24C-F6EF-A6A7521F50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223" y="3668699"/>
            <a:ext cx="5135077" cy="5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Clase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Eliminar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Cliente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0818D-2530-80FE-D134-05FD766A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43"/>
            <a:ext cx="5781176" cy="3151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368B2-8408-5C68-C819-16AFB8F38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176" y="800047"/>
            <a:ext cx="3330229" cy="184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13244-8165-AF35-01DB-D8EF3E11F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668" y="3245708"/>
            <a:ext cx="3330228" cy="18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4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Boton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Buscar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70E33-257B-D648-80F0-F17570E8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0383"/>
            <a:ext cx="5377476" cy="4453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464C4-CEED-1B94-9E63-943C4EAB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970" y="703943"/>
            <a:ext cx="2918713" cy="1638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24597-49EC-919C-4363-925EDC506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476" y="2718925"/>
            <a:ext cx="2682472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Boton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Borrar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8D3AB-1426-8088-8AE4-E3D26DBF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03943"/>
            <a:ext cx="5222789" cy="4324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C5EF8-2164-41F7-92D5-6896D17B0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140" y="1015998"/>
            <a:ext cx="3025228" cy="1698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60DB-C60F-DB0D-1049-0DE179975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497" y="3026290"/>
            <a:ext cx="3085142" cy="11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Regreso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Interfaz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Principal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A3CAC-8569-E3EE-C31E-9318507A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420" y="816023"/>
            <a:ext cx="5974598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49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</a:rPr>
              <a:t>Metodo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Boton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Verificar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Cliente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4F045-3D9F-AC84-1DBB-D404DC7E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39" y="1131157"/>
            <a:ext cx="4639409" cy="2908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17177-3DF9-79B7-03A0-11934DEA1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42" y="0"/>
            <a:ext cx="41606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770666"/>
            <a:ext cx="8520600" cy="420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Multiplataforma: </a:t>
            </a:r>
            <a:r>
              <a:rPr lang="es-ES" dirty="0" err="1">
                <a:solidFill>
                  <a:schemeClr val="tx1"/>
                </a:solidFill>
              </a:rPr>
              <a:t>wxPython</a:t>
            </a:r>
            <a:r>
              <a:rPr lang="es-ES" dirty="0">
                <a:solidFill>
                  <a:schemeClr val="tx1"/>
                </a:solidFill>
              </a:rPr>
              <a:t> es compatible con varias plataformas, lo que significa que puede utilizarlo para crear aplicaciones que se ejecuten en sistemas operativos diferentes sin tener que modificar su código fuente.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419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Es un módulo externo de Python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Página: </a:t>
            </a:r>
            <a:r>
              <a:rPr lang="es-419" dirty="0">
                <a:solidFill>
                  <a:schemeClr val="tx1"/>
                </a:solidFill>
                <a:hlinkClick r:id="rId3"/>
              </a:rPr>
              <a:t>https://wxpython.org/index.html</a:t>
            </a:r>
            <a:r>
              <a:rPr lang="es-419" dirty="0">
                <a:solidFill>
                  <a:schemeClr val="tx1"/>
                </a:solidFill>
              </a:rPr>
              <a:t> 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s-419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Última Versión: 4.2.1 (Octubre 2023)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Aspecto nativo: </a:t>
            </a:r>
            <a:r>
              <a:rPr lang="es-ES" dirty="0" err="1">
                <a:solidFill>
                  <a:schemeClr val="tx1"/>
                </a:solidFill>
              </a:rPr>
              <a:t>wxPython</a:t>
            </a:r>
            <a:r>
              <a:rPr lang="es-ES" dirty="0">
                <a:solidFill>
                  <a:schemeClr val="tx1"/>
                </a:solidFill>
              </a:rPr>
              <a:t> utiliza controles nativos del sistema operativo subyacente para que las aplicaciones tengan una apariencia y comportamiento coherentes con la plataforma en la que se ejecutan.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692622-61B4-302C-5969-8C3FA665DEAA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64519"/>
            <a:ext cx="8520600" cy="958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bg1"/>
                </a:solidFill>
              </a:rPr>
              <a:t>Características Principales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0421AFA8-E02C-E0FD-8795-D0DD04B9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Boton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Calcular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Total)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43454-4B59-2661-3E57-3834A179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" y="703942"/>
            <a:ext cx="4990659" cy="3571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0FB5EE-A256-8555-F533-7FD1FC005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133" y="1812324"/>
            <a:ext cx="4127629" cy="25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Continuacion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Metodo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Calcular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Total)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C3390-B7CF-2E59-E0E8-86C6E26A9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" y="704716"/>
            <a:ext cx="5006090" cy="3668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A8B4EA-4A2F-00CA-98BF-64D1EF47C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41" y="703943"/>
            <a:ext cx="4112273" cy="25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6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Boton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Realizar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Cobro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7F0FF-5DBB-772E-63A9-DE609763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" y="821306"/>
            <a:ext cx="5136325" cy="2347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EDC2-C814-CC18-CD4A-E4705A91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039" y="1526392"/>
            <a:ext cx="3941727" cy="24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6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Continuacion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Boton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Realizar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Cobro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BB44D-2DED-FC99-2119-A0CBD3A6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43"/>
            <a:ext cx="5136325" cy="2347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40464-2424-6D31-1B3C-35E8706B0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70" y="1969283"/>
            <a:ext cx="4104230" cy="25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2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F4D0E8B-5CF6-83AE-0F2B-A7F59F1F0770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9E9DA54-FE42-0A40-A039-CCA211F0C7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fontScale="850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6B6C4-7F69-DC72-AF62-8E3F2E2220CB}"/>
              </a:ext>
            </a:extLst>
          </p:cNvPr>
          <p:cNvSpPr txBox="1"/>
          <p:nvPr/>
        </p:nvSpPr>
        <p:spPr>
          <a:xfrm>
            <a:off x="421059" y="1811109"/>
            <a:ext cx="81678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33CC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For</a:t>
            </a:r>
            <a:r>
              <a:rPr lang="en-US" sz="36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sz="3600" b="1" dirty="0" err="1">
                <a:latin typeface="SimSun-ExtB" panose="02010609060101010101" pitchFamily="49" charset="-122"/>
                <a:ea typeface="SimSun-ExtB" panose="02010609060101010101" pitchFamily="49" charset="-122"/>
              </a:rPr>
              <a:t>U_Attention</a:t>
            </a:r>
            <a:r>
              <a:rPr lang="en-US" sz="36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sz="3600" b="1" dirty="0">
                <a:solidFill>
                  <a:srgbClr val="FF33CC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in</a:t>
            </a:r>
            <a:r>
              <a:rPr lang="en-US" sz="36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 range(</a:t>
            </a:r>
            <a:r>
              <a:rPr lang="en-US" sz="3600" b="1" dirty="0">
                <a:solidFill>
                  <a:srgbClr val="00CC66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0</a:t>
            </a:r>
            <a:r>
              <a:rPr lang="en-US" sz="36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,</a:t>
            </a:r>
            <a:r>
              <a:rPr lang="en-US" sz="3600" b="1" dirty="0">
                <a:solidFill>
                  <a:srgbClr val="00CC66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1000</a:t>
            </a:r>
            <a:r>
              <a:rPr lang="en-US" sz="36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):</a:t>
            </a:r>
          </a:p>
          <a:p>
            <a:r>
              <a:rPr lang="en-US" sz="36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	</a:t>
            </a:r>
          </a:p>
          <a:p>
            <a:r>
              <a:rPr lang="en-US" sz="36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	print(‘</a:t>
            </a:r>
            <a:r>
              <a:rPr lang="en-US" sz="3600" b="1" dirty="0">
                <a:solidFill>
                  <a:srgbClr val="C00000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Thank you!!</a:t>
            </a:r>
            <a:r>
              <a:rPr lang="en-US" sz="36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6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05836"/>
            <a:ext cx="8520600" cy="87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/>
              <a:t>Tener un compilador Python compatible, i.e., Python 3.4 o superior.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dirty="0"/>
              <a:t>En </a:t>
            </a:r>
            <a:r>
              <a:rPr lang="es-419" dirty="0" err="1"/>
              <a:t>cmd</a:t>
            </a:r>
            <a:r>
              <a:rPr lang="es-419" dirty="0"/>
              <a:t> ejecutar el comando “</a:t>
            </a:r>
            <a:r>
              <a:rPr lang="es-419" dirty="0" err="1"/>
              <a:t>pip</a:t>
            </a:r>
            <a:r>
              <a:rPr lang="es-419" dirty="0"/>
              <a:t> </a:t>
            </a:r>
            <a:r>
              <a:rPr lang="es-419" dirty="0" err="1"/>
              <a:t>install</a:t>
            </a:r>
            <a:r>
              <a:rPr lang="es-419" dirty="0"/>
              <a:t> -U wxPython</a:t>
            </a:r>
            <a:r>
              <a:rPr lang="es-419" baseline="30000" dirty="0"/>
              <a:t>1</a:t>
            </a:r>
            <a:r>
              <a:rPr lang="es-419" dirty="0"/>
              <a:t>”</a:t>
            </a:r>
            <a:endParaRPr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bg1"/>
                </a:solidFill>
              </a:rPr>
              <a:t>Proceso de instalación en Sistemas Windows y Mac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Google Shape;77;p16">
            <a:extLst>
              <a:ext uri="{FF2B5EF4-FFF2-40B4-BE49-F238E27FC236}">
                <a16:creationId xmlns:a16="http://schemas.microsoft.com/office/drawing/2014/main" id="{5A28D350-17FB-544E-EFFF-DBBA21C046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648" y="1662179"/>
            <a:ext cx="5159723" cy="27072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37C854F1-8004-3154-2E98-9F41C586C68F}"/>
              </a:ext>
            </a:extLst>
          </p:cNvPr>
          <p:cNvSpPr txBox="1">
            <a:spLocks/>
          </p:cNvSpPr>
          <p:nvPr/>
        </p:nvSpPr>
        <p:spPr>
          <a:xfrm>
            <a:off x="2231623" y="4369387"/>
            <a:ext cx="4339771" cy="4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s-ES" sz="1400" i="1" dirty="0"/>
              <a:t>Ejecución del proceso de instalación de </a:t>
            </a:r>
            <a:r>
              <a:rPr lang="es-ES" sz="1400" i="1" dirty="0" err="1"/>
              <a:t>wxPython</a:t>
            </a:r>
            <a:endParaRPr lang="es-ES" sz="1400" i="1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05836"/>
            <a:ext cx="8520600" cy="87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1.Abrir la </a:t>
            </a:r>
            <a:r>
              <a:rPr lang="en-US" dirty="0" err="1"/>
              <a:t>ubicacion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encuentre</a:t>
            </a:r>
            <a:r>
              <a:rPr lang="en-US" dirty="0"/>
              <a:t> Python </a:t>
            </a:r>
            <a:r>
              <a:rPr lang="en-US" dirty="0" err="1"/>
              <a:t>instalado</a:t>
            </a:r>
            <a:r>
              <a:rPr lang="en-US" dirty="0"/>
              <a:t>, </a:t>
            </a:r>
            <a:r>
              <a:rPr lang="en-US" dirty="0" err="1"/>
              <a:t>obtenemos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path principal y </a:t>
            </a:r>
            <a:r>
              <a:rPr lang="en-US" dirty="0" err="1"/>
              <a:t>el</a:t>
            </a:r>
            <a:r>
              <a:rPr lang="en-US" dirty="0"/>
              <a:t> path de la </a:t>
            </a:r>
            <a:r>
              <a:rPr lang="en-US" dirty="0" err="1"/>
              <a:t>caperta</a:t>
            </a:r>
            <a:r>
              <a:rPr lang="en-US" dirty="0"/>
              <a:t> “script”.  </a:t>
            </a:r>
            <a:endParaRPr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En </a:t>
            </a:r>
            <a:r>
              <a:rPr lang="en-US" dirty="0" err="1">
                <a:solidFill>
                  <a:schemeClr val="bg1"/>
                </a:solidFill>
              </a:rPr>
              <a:t>caso</a:t>
            </a:r>
            <a:r>
              <a:rPr lang="en-US" dirty="0">
                <a:solidFill>
                  <a:schemeClr val="bg1"/>
                </a:solidFill>
              </a:rPr>
              <a:t> de que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Sistema no </a:t>
            </a:r>
            <a:r>
              <a:rPr lang="en-US" dirty="0" err="1">
                <a:solidFill>
                  <a:schemeClr val="bg1"/>
                </a:solidFill>
              </a:rPr>
              <a:t>reconozca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instruccion</a:t>
            </a:r>
            <a:r>
              <a:rPr lang="en-US" dirty="0">
                <a:solidFill>
                  <a:schemeClr val="bg1"/>
                </a:solidFill>
              </a:rPr>
              <a:t> PIP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95CA4-74AF-EC04-3486-A80B2372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44" y="1906393"/>
            <a:ext cx="3269718" cy="194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99E36-E706-C1EC-CF76-6B70FBF44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143" y="3532710"/>
            <a:ext cx="2517317" cy="553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CA390-4508-277A-3A65-6BE2DE992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101" y="2692736"/>
            <a:ext cx="1946141" cy="6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6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80619" y="628984"/>
            <a:ext cx="8520600" cy="87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editor de variables del </a:t>
            </a:r>
            <a:r>
              <a:rPr lang="en-US" dirty="0" err="1"/>
              <a:t>entorno</a:t>
            </a:r>
            <a:r>
              <a:rPr lang="en-US" dirty="0"/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3. </a:t>
            </a:r>
            <a:r>
              <a:rPr lang="en-US" dirty="0" err="1"/>
              <a:t>Guardamos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e </a:t>
            </a:r>
            <a:r>
              <a:rPr lang="en-US" dirty="0" err="1"/>
              <a:t>intentamos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“PIP”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En </a:t>
            </a:r>
            <a:r>
              <a:rPr lang="en-US" dirty="0" err="1">
                <a:solidFill>
                  <a:schemeClr val="bg1"/>
                </a:solidFill>
              </a:rPr>
              <a:t>caso</a:t>
            </a:r>
            <a:r>
              <a:rPr lang="en-US" dirty="0">
                <a:solidFill>
                  <a:schemeClr val="bg1"/>
                </a:solidFill>
              </a:rPr>
              <a:t> de que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Sistema no </a:t>
            </a:r>
            <a:r>
              <a:rPr lang="en-US" dirty="0" err="1">
                <a:solidFill>
                  <a:schemeClr val="bg1"/>
                </a:solidFill>
              </a:rPr>
              <a:t>reconozca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instruccion</a:t>
            </a:r>
            <a:r>
              <a:rPr lang="en-US" dirty="0">
                <a:solidFill>
                  <a:schemeClr val="bg1"/>
                </a:solidFill>
              </a:rPr>
              <a:t> PIP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D4515-6FF5-6CC1-3A4E-4F457014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1030"/>
            <a:ext cx="1961944" cy="434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6C3D6-173F-EEEC-2EEF-6C405C59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4" y="1894172"/>
            <a:ext cx="2721368" cy="2841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A14DB4-9678-8AF3-A2A1-F8DE93C0E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549" y="1335132"/>
            <a:ext cx="2039212" cy="2239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EEBCCC-A93D-5A1B-E3F5-FEE3148E0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298" y="2741483"/>
            <a:ext cx="2067632" cy="22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7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711275"/>
            <a:ext cx="8520600" cy="214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Comando: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 err="1"/>
              <a:t>pip</a:t>
            </a:r>
            <a:r>
              <a:rPr lang="es-419" dirty="0"/>
              <a:t> </a:t>
            </a:r>
            <a:r>
              <a:rPr lang="es-419" dirty="0" err="1"/>
              <a:t>install</a:t>
            </a:r>
            <a:r>
              <a:rPr lang="es-419" dirty="0"/>
              <a:t> -U \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/>
              <a:t>    -f https://extras.wxpython.org/wxPython4/extras/linux/gtk3/ubuntu-16.04 \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dirty="0"/>
              <a:t>    </a:t>
            </a:r>
            <a:r>
              <a:rPr lang="es-419" dirty="0" err="1"/>
              <a:t>wxPython</a:t>
            </a:r>
            <a:endParaRPr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00946E5-0DBC-7E8A-B0E9-0C219A38AF4E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69159"/>
            <a:ext cx="8520600" cy="70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 dirty="0">
                <a:solidFill>
                  <a:schemeClr val="bg1"/>
                </a:solidFill>
              </a:rPr>
              <a:t>Instalación en Sistemas Linux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E29941-97AF-2B4E-600F-568C702E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 principal de </a:t>
            </a:r>
            <a:r>
              <a:rPr lang="en-US" dirty="0" err="1">
                <a:solidFill>
                  <a:schemeClr val="bg1"/>
                </a:solidFill>
              </a:rPr>
              <a:t>wxPython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FDC7C-DEF6-C34C-6B4A-331366361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2" y="1850593"/>
            <a:ext cx="8710415" cy="2522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36492-39E4-3887-CCF9-C726435A6A35}"/>
              </a:ext>
            </a:extLst>
          </p:cNvPr>
          <p:cNvSpPr txBox="1"/>
          <p:nvPr/>
        </p:nvSpPr>
        <p:spPr>
          <a:xfrm>
            <a:off x="311700" y="1015999"/>
            <a:ext cx="84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pagina</a:t>
            </a:r>
            <a:r>
              <a:rPr lang="en-US" dirty="0"/>
              <a:t> principal 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linkClick r:id="rId4"/>
              </a:rPr>
              <a:t>https://wxpython.org/index.html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6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05836"/>
            <a:ext cx="8520600" cy="87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F980A60-2969-D152-680D-792C85C02A54}"/>
              </a:ext>
            </a:extLst>
          </p:cNvPr>
          <p:cNvSpPr/>
          <p:nvPr/>
        </p:nvSpPr>
        <p:spPr>
          <a:xfrm>
            <a:off x="0" y="-2205"/>
            <a:ext cx="9144000" cy="7061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15158"/>
            <a:ext cx="8520600" cy="90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Modulos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A3D2F07-BC50-AE97-94A8-1F3FDF6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735" y="4373032"/>
            <a:ext cx="629265" cy="770468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77C7-DDC8-474D-9783-F680BB16910B}" type="slidenum">
              <a:rPr kumimoji="0" lang="es-419" sz="4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88E4D-2482-CC61-982D-E6A2F28C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6" y="703943"/>
            <a:ext cx="8520601" cy="4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780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265</TotalTime>
  <Words>649</Words>
  <Application>Microsoft Office PowerPoint</Application>
  <PresentationFormat>On-screen Show (16:9)</PresentationFormat>
  <Paragraphs>109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SimSun-ExtB</vt:lpstr>
      <vt:lpstr>Arial</vt:lpstr>
      <vt:lpstr>Calibri</vt:lpstr>
      <vt:lpstr>Century Gothic</vt:lpstr>
      <vt:lpstr>Wingdings</vt:lpstr>
      <vt:lpstr>Wingdings 3</vt:lpstr>
      <vt:lpstr>Simple Light</vt:lpstr>
      <vt:lpstr>Ion</vt:lpstr>
      <vt:lpstr>wxPython</vt:lpstr>
      <vt:lpstr>Es una biblioteca de Python que permite crear aplicaciones de escritorio con una interfaz gráfica de usuario (GUI). </vt:lpstr>
      <vt:lpstr>Características Principales</vt:lpstr>
      <vt:lpstr>Proceso de instalación en Sistemas Windows y Mac</vt:lpstr>
      <vt:lpstr>En caso de que el Sistema no reconozca la instruccion PIP</vt:lpstr>
      <vt:lpstr>En caso de que el Sistema no reconozca la instruccion PIP</vt:lpstr>
      <vt:lpstr>Instalación en Sistemas Linux</vt:lpstr>
      <vt:lpstr>Pagina principal de wxPython</vt:lpstr>
      <vt:lpstr>Modulos</vt:lpstr>
      <vt:lpstr>Comandos</vt:lpstr>
      <vt:lpstr>Ejemplo</vt:lpstr>
      <vt:lpstr>Ventana principal</vt:lpstr>
      <vt:lpstr>Clase Padre  Interfaz   </vt:lpstr>
      <vt:lpstr>Continuacion Clase padre Interfaz</vt:lpstr>
      <vt:lpstr>Clase  Boton (Acciones Usuario)</vt:lpstr>
      <vt:lpstr>Clase (Registro)</vt:lpstr>
      <vt:lpstr>Continuacion  (Registro)</vt:lpstr>
      <vt:lpstr>Metodo  Alta de clientes</vt:lpstr>
      <vt:lpstr>Continuacion Metodo  Alta de clientes</vt:lpstr>
      <vt:lpstr>Calse (Buscar Cliente) </vt:lpstr>
      <vt:lpstr>Metodo  Bucar Cliente  </vt:lpstr>
      <vt:lpstr>Clase (Modificar Cliente)</vt:lpstr>
      <vt:lpstr>Metodo  boton (Buscar)</vt:lpstr>
      <vt:lpstr>Metodo  boton (Modificar)</vt:lpstr>
      <vt:lpstr>Clase  (Eliminar Cliente)</vt:lpstr>
      <vt:lpstr>Metodo  Boton (Buscar)</vt:lpstr>
      <vt:lpstr>Metodo  Boton (Borrar)</vt:lpstr>
      <vt:lpstr>De Regreso  Interfaz Principal</vt:lpstr>
      <vt:lpstr>MetodoBoton (Verificar Cliente)</vt:lpstr>
      <vt:lpstr>Metodo Boton (Calcular Total)</vt:lpstr>
      <vt:lpstr>Continuacion  Metodo (Calcular Total)</vt:lpstr>
      <vt:lpstr>Metodo  Boton (Realizar Cobro)</vt:lpstr>
      <vt:lpstr>Continuacion Boton (Realizar Cobro)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wxPython</dc:title>
  <cp:lastModifiedBy>Colin Cejudo, Christian</cp:lastModifiedBy>
  <cp:revision>4</cp:revision>
  <dcterms:modified xsi:type="dcterms:W3CDTF">2023-10-11T09:45:19Z</dcterms:modified>
</cp:coreProperties>
</file>