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213A-F1CB-485C-9736-69C4B29C8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Three-Addressing code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25382-10C3-47E2-9007-52CCBA24F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Marble, Chris </a:t>
            </a:r>
            <a:r>
              <a:rPr lang="en-US" dirty="0" err="1"/>
              <a:t>Varga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7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8CD1-F8D3-489B-9C67-51E9D03A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9C02-F2D3-44A5-A4FB-086A3A34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Three-address code generation</a:t>
            </a:r>
          </a:p>
          <a:p>
            <a:r>
              <a:rPr lang="en-US" dirty="0"/>
              <a:t>Given a C parse tree.</a:t>
            </a:r>
          </a:p>
          <a:p>
            <a:r>
              <a:rPr lang="en-US" dirty="0"/>
              <a:t>Readable code</a:t>
            </a:r>
          </a:p>
        </p:txBody>
      </p:sp>
    </p:spTree>
    <p:extLst>
      <p:ext uri="{BB962C8B-B14F-4D97-AF65-F5344CB8AC3E}">
        <p14:creationId xmlns:p14="http://schemas.microsoft.com/office/powerpoint/2010/main" val="71439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0B40-4117-4ACE-96F7-E4F63566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can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6C7D-FE3E-4BF9-9DEC-5114613F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 Assignment/reusability</a:t>
            </a:r>
          </a:p>
          <a:p>
            <a:r>
              <a:rPr lang="en-US" dirty="0"/>
              <a:t>For Loops: Multilevel support</a:t>
            </a:r>
          </a:p>
          <a:p>
            <a:r>
              <a:rPr lang="en-US" dirty="0"/>
              <a:t>If statements: Many a kinds</a:t>
            </a:r>
          </a:p>
          <a:p>
            <a:r>
              <a:rPr lang="en-US" dirty="0"/>
              <a:t>Functions: No interconnections</a:t>
            </a:r>
          </a:p>
        </p:txBody>
      </p:sp>
    </p:spTree>
    <p:extLst>
      <p:ext uri="{BB962C8B-B14F-4D97-AF65-F5344CB8AC3E}">
        <p14:creationId xmlns:p14="http://schemas.microsoft.com/office/powerpoint/2010/main" val="414199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1E7C-6B1D-4637-992E-10EFEFBF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can’t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245B-4C2C-41F9-8D4C-51067D92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Scope: Everything is global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Imported code</a:t>
            </a:r>
          </a:p>
          <a:p>
            <a:r>
              <a:rPr lang="en-US" dirty="0"/>
              <a:t>Type checking</a:t>
            </a:r>
          </a:p>
        </p:txBody>
      </p:sp>
    </p:spTree>
    <p:extLst>
      <p:ext uri="{BB962C8B-B14F-4D97-AF65-F5344CB8AC3E}">
        <p14:creationId xmlns:p14="http://schemas.microsoft.com/office/powerpoint/2010/main" val="166881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680D-F618-438D-94A7-CE062BA4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Loops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FF67B-2D70-40DB-B4BA-5BA02735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093" y="2378075"/>
            <a:ext cx="2381250" cy="273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2BC96-D22D-4674-831A-472AC8A4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22" y="2097088"/>
            <a:ext cx="2066925" cy="32956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A02131C-FB90-42D4-A867-91548769D920}"/>
              </a:ext>
            </a:extLst>
          </p:cNvPr>
          <p:cNvSpPr/>
          <p:nvPr/>
        </p:nvSpPr>
        <p:spPr>
          <a:xfrm>
            <a:off x="5174343" y="3489649"/>
            <a:ext cx="165167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771E-288A-4CAA-9D9A-A9203892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649E4-685E-4DFC-9064-EE449EBD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32" y="3083669"/>
            <a:ext cx="1200150" cy="2295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A03186B-532C-4C70-A8E8-5466D80D458B}"/>
              </a:ext>
            </a:extLst>
          </p:cNvPr>
          <p:cNvSpPr/>
          <p:nvPr/>
        </p:nvSpPr>
        <p:spPr>
          <a:xfrm>
            <a:off x="4833582" y="4035489"/>
            <a:ext cx="165167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54C72-7FAF-4B2C-B724-F4B8E73C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61" y="3212256"/>
            <a:ext cx="1695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41F7-0688-4D52-B659-4F46BCFE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6B2F-B3B0-42EB-A236-61C2356E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Unknown parser</a:t>
            </a:r>
          </a:p>
          <a:p>
            <a:pPr lvl="1"/>
            <a:r>
              <a:rPr lang="en-US" dirty="0"/>
              <a:t>Had to take time to learn how it worked</a:t>
            </a:r>
          </a:p>
          <a:p>
            <a:r>
              <a:rPr lang="en-US" dirty="0"/>
              <a:t>Order of work</a:t>
            </a:r>
          </a:p>
          <a:p>
            <a:pPr lvl="1"/>
            <a:r>
              <a:rPr lang="en-US" dirty="0"/>
              <a:t>To small of problems solved</a:t>
            </a:r>
          </a:p>
          <a:p>
            <a:pPr lvl="1"/>
            <a:r>
              <a:rPr lang="en-US" dirty="0"/>
              <a:t>Caused horrible looking code</a:t>
            </a:r>
          </a:p>
        </p:txBody>
      </p:sp>
    </p:spTree>
    <p:extLst>
      <p:ext uri="{BB962C8B-B14F-4D97-AF65-F5344CB8AC3E}">
        <p14:creationId xmlns:p14="http://schemas.microsoft.com/office/powerpoint/2010/main" val="109666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B916-8239-403F-B50D-1EA9D022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63173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88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Trebuchet MS</vt:lpstr>
      <vt:lpstr>Tw Cen MT</vt:lpstr>
      <vt:lpstr>Circuit</vt:lpstr>
      <vt:lpstr>Three-Addressing code generation</vt:lpstr>
      <vt:lpstr>Objective</vt:lpstr>
      <vt:lpstr>What it can do </vt:lpstr>
      <vt:lpstr>What It can’t do </vt:lpstr>
      <vt:lpstr>Multilevel Loops</vt:lpstr>
      <vt:lpstr>If statements</vt:lpstr>
      <vt:lpstr>Issues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Marble</dc:creator>
  <cp:lastModifiedBy>Nicholas Marble</cp:lastModifiedBy>
  <cp:revision>5</cp:revision>
  <dcterms:created xsi:type="dcterms:W3CDTF">2017-05-04T01:54:03Z</dcterms:created>
  <dcterms:modified xsi:type="dcterms:W3CDTF">2017-05-04T02:39:47Z</dcterms:modified>
</cp:coreProperties>
</file>