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Experimental Application of Unsupervised Modeling to Chatbots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Nicholas Marble, Chris </a:t>
            </a:r>
            <a:r>
              <a:rPr lang="en-US" dirty="0" err="1"/>
              <a:t>Varga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chatbot?</a:t>
            </a:r>
          </a:p>
          <a:p>
            <a:r>
              <a:rPr lang="en-US" dirty="0"/>
              <a:t>Previous work</a:t>
            </a:r>
          </a:p>
          <a:p>
            <a:r>
              <a:rPr lang="en-US" dirty="0"/>
              <a:t>How we will accomplish it</a:t>
            </a:r>
          </a:p>
          <a:p>
            <a:r>
              <a:rPr lang="en-US" dirty="0"/>
              <a:t>Expected outcomes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2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form of artificial intelligence that has the ability to mimic a human-like conversation.</a:t>
            </a:r>
          </a:p>
          <a:p>
            <a:r>
              <a:rPr lang="en-US" dirty="0"/>
              <a:t>Used for…</a:t>
            </a:r>
          </a:p>
          <a:p>
            <a:pPr lvl="1"/>
            <a:r>
              <a:rPr lang="en-US" dirty="0"/>
              <a:t>Personal Assistants, Technical Support</a:t>
            </a:r>
          </a:p>
          <a:p>
            <a:pPr lvl="1"/>
            <a:r>
              <a:rPr lang="en-US" dirty="0"/>
              <a:t>Personal Companionship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Cheap, unbiased and effective</a:t>
            </a:r>
          </a:p>
        </p:txBody>
      </p:sp>
    </p:spTree>
    <p:extLst>
      <p:ext uri="{BB962C8B-B14F-4D97-AF65-F5344CB8AC3E}">
        <p14:creationId xmlns:p14="http://schemas.microsoft.com/office/powerpoint/2010/main" val="412302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ELIZE (1966)</a:t>
            </a:r>
          </a:p>
          <a:p>
            <a:pPr lvl="1"/>
            <a:r>
              <a:rPr lang="en-US" dirty="0"/>
              <a:t>Psychiatrist</a:t>
            </a:r>
          </a:p>
          <a:p>
            <a:r>
              <a:rPr lang="en-US" dirty="0"/>
              <a:t>A.L.I.C.E. (2003)</a:t>
            </a:r>
          </a:p>
          <a:p>
            <a:pPr lvl="1"/>
            <a:r>
              <a:rPr lang="en-US" dirty="0"/>
              <a:t>Artificial Linguistic Internet Computer Entity</a:t>
            </a:r>
          </a:p>
          <a:p>
            <a:pPr lvl="1"/>
            <a:r>
              <a:rPr lang="en-US" dirty="0"/>
              <a:t>AIML (Artificial Intelligence Mark-Up Language)</a:t>
            </a:r>
          </a:p>
          <a:p>
            <a:r>
              <a:rPr lang="en-US" dirty="0" err="1"/>
              <a:t>DeepDrumpf</a:t>
            </a: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dirty="0"/>
              <a:t>A Neural Network trained on Trump’s transcripts	</a:t>
            </a:r>
          </a:p>
        </p:txBody>
      </p:sp>
    </p:spTree>
    <p:extLst>
      <p:ext uri="{BB962C8B-B14F-4D97-AF65-F5344CB8AC3E}">
        <p14:creationId xmlns:p14="http://schemas.microsoft.com/office/powerpoint/2010/main" val="79419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unsupervised learning algorithm (TBD) to group tweets</a:t>
            </a:r>
          </a:p>
          <a:p>
            <a:r>
              <a:rPr lang="en-US" dirty="0"/>
              <a:t>Group into: Question, Answer, Comment,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If input is a Question, respond with a tweet from Answer</a:t>
            </a:r>
          </a:p>
          <a:p>
            <a:r>
              <a:rPr lang="en-US" dirty="0"/>
              <a:t>Pick best tweet by comparing number of same noun categories</a:t>
            </a:r>
          </a:p>
          <a:p>
            <a:r>
              <a:rPr lang="en-US" dirty="0"/>
              <a:t>Example noun categories: Italian Food, Video Games,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7944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test, will give a tweet as input</a:t>
            </a:r>
          </a:p>
          <a:p>
            <a:r>
              <a:rPr lang="en-US" dirty="0"/>
              <a:t>If it responds with same response tweet as the real conversation, success</a:t>
            </a:r>
          </a:p>
        </p:txBody>
      </p:sp>
    </p:spTree>
    <p:extLst>
      <p:ext uri="{BB962C8B-B14F-4D97-AF65-F5344CB8AC3E}">
        <p14:creationId xmlns:p14="http://schemas.microsoft.com/office/powerpoint/2010/main" val="153023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Chatbots create human-like responses</a:t>
            </a:r>
          </a:p>
          <a:p>
            <a:r>
              <a:rPr lang="en-US" dirty="0"/>
              <a:t>Will use a unsupervised learning algorithm</a:t>
            </a:r>
          </a:p>
          <a:p>
            <a:r>
              <a:rPr lang="en-US" dirty="0"/>
              <a:t>Ours will have more human-like responses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0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522223"/>
          </a:xfrm>
        </p:spPr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62163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</TotalTime>
  <Words>190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An Experimental Application of Unsupervised Modeling to Chatbots</vt:lpstr>
      <vt:lpstr>Overview</vt:lpstr>
      <vt:lpstr>Background</vt:lpstr>
      <vt:lpstr>Other Work</vt:lpstr>
      <vt:lpstr>Methods</vt:lpstr>
      <vt:lpstr>Expected Results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Experimental Application of Unsupervised Modeling to Chatbots</dc:title>
  <dc:creator>Nicholas Marble</dc:creator>
  <cp:lastModifiedBy>Nicholas Marble</cp:lastModifiedBy>
  <cp:revision>6</cp:revision>
  <dcterms:created xsi:type="dcterms:W3CDTF">2017-02-12T16:52:59Z</dcterms:created>
  <dcterms:modified xsi:type="dcterms:W3CDTF">2017-02-12T21:20:35Z</dcterms:modified>
</cp:coreProperties>
</file>