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7F64E4-5769-4C80-A74D-5CE71CA2E2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02D794-F32A-444E-85FE-47AD09241D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E1E82-1FC4-4D51-A337-BD3B84B2AF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816231-7C6C-4C04-BD23-6585514F08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771933-8323-4C6A-8512-E58AC50652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F701AE-7300-4FA7-A6BF-73C2B2CF61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AF77D3-BA31-46C2-9F5E-621DD6AEC5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F4984F-63FA-4807-AF97-584FF53E93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91D608-C9DA-4309-9178-BF98E1B851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7D5675-5B12-41E0-8396-D46CD9F35B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46EAFA-126B-4888-A4EC-F2EAD5C28A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1D8C21-AA28-4079-A0DA-72BFDB33EA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4C0CF1-9D91-4E65-BB3B-79D0DA64AE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924DCD-53ED-4342-8CC8-E55A492230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BE1319-7EE2-49AD-9D91-4EDDE75A9F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936D9F-257B-4234-96F0-E3599F40F3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ED3DC8-D874-42DE-BE26-72A3AE25C3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F21ABD-6CD7-4B43-8D69-3A7CEF2728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68BDDC-FD61-4DB0-9194-D1BE280C7E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8A0FDE-1DF1-427F-A321-19377B5DA1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41F187-480C-4D57-AA3C-E126E9C76A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5D5313-3CA5-44DC-B651-890D4086F7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18FD8F-3B42-4775-AD41-1781C1E44C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5709AB-5491-4FEF-9FEC-A306E4E0CA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10"/>
          <p:cNvGrpSpPr/>
          <p:nvPr/>
        </p:nvGrpSpPr>
        <p:grpSpPr>
          <a:xfrm>
            <a:off x="0" y="0"/>
            <a:ext cx="2304360" cy="6857280"/>
            <a:chOff x="0" y="0"/>
            <a:chExt cx="2304360" cy="6857280"/>
          </a:xfrm>
        </p:grpSpPr>
        <p:sp>
          <p:nvSpPr>
            <p:cNvPr id="43" name="Rectangle 5"/>
            <p:cNvSpPr/>
            <p:nvPr/>
          </p:nvSpPr>
          <p:spPr>
            <a:xfrm>
              <a:off x="1209600" y="4680"/>
              <a:ext cx="23040" cy="218052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" name="Freeform 6"/>
            <p:cNvSpPr/>
            <p:nvPr/>
          </p:nvSpPr>
          <p:spPr>
            <a:xfrm>
              <a:off x="1128600" y="217656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" name="Freeform 7"/>
            <p:cNvSpPr/>
            <p:nvPr/>
          </p:nvSpPr>
          <p:spPr>
            <a:xfrm>
              <a:off x="1123920" y="402120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" name="Rectangle 8"/>
            <p:cNvSpPr/>
            <p:nvPr/>
          </p:nvSpPr>
          <p:spPr>
            <a:xfrm>
              <a:off x="414360" y="9360"/>
              <a:ext cx="27720" cy="448092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333360" y="44816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" name="Freeform 10"/>
            <p:cNvSpPr/>
            <p:nvPr/>
          </p:nvSpPr>
          <p:spPr>
            <a:xfrm>
              <a:off x="190440" y="9360"/>
              <a:ext cx="151560" cy="90720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907200"/>
                <a:gd name="textAreaBottom" fmla="*/ 907920 h 907200"/>
              </a:gdLst>
              <a:ah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" name="Freeform 11"/>
            <p:cNvSpPr/>
            <p:nvPr/>
          </p:nvSpPr>
          <p:spPr>
            <a:xfrm>
              <a:off x="1290600" y="14400"/>
              <a:ext cx="375480" cy="1801080"/>
            </a:xfrm>
            <a:custGeom>
              <a:avLst/>
              <a:gdLst>
                <a:gd name="textAreaLeft" fmla="*/ 0 w 375480"/>
                <a:gd name="textAreaRight" fmla="*/ 376200 w 375480"/>
                <a:gd name="textAreaTop" fmla="*/ 0 h 1801080"/>
                <a:gd name="textAreaBottom" fmla="*/ 1801800 h 1801080"/>
              </a:gdLst>
              <a:ah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" name="Freeform 12"/>
            <p:cNvSpPr/>
            <p:nvPr/>
          </p:nvSpPr>
          <p:spPr>
            <a:xfrm>
              <a:off x="1600200" y="180180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" name="Freeform 13"/>
            <p:cNvSpPr/>
            <p:nvPr/>
          </p:nvSpPr>
          <p:spPr>
            <a:xfrm>
              <a:off x="1380960" y="9360"/>
              <a:ext cx="370800" cy="1424880"/>
            </a:xfrm>
            <a:custGeom>
              <a:avLst/>
              <a:gdLst>
                <a:gd name="textAreaLeft" fmla="*/ 0 w 370800"/>
                <a:gd name="textAreaRight" fmla="*/ 371520 w 370800"/>
                <a:gd name="textAreaTop" fmla="*/ 0 h 1424880"/>
                <a:gd name="textAreaBottom" fmla="*/ 1425600 h 1424880"/>
              </a:gdLst>
              <a:ah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" name="Freeform 14"/>
            <p:cNvSpPr/>
            <p:nvPr/>
          </p:nvSpPr>
          <p:spPr>
            <a:xfrm>
              <a:off x="1643040" y="0"/>
              <a:ext cx="151560" cy="91224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912240"/>
                <a:gd name="textAreaBottom" fmla="*/ 912960 h 912240"/>
              </a:gdLst>
              <a:ah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" name="Freeform 15"/>
            <p:cNvSpPr/>
            <p:nvPr/>
          </p:nvSpPr>
          <p:spPr>
            <a:xfrm>
              <a:off x="1685880" y="142092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1685880" y="9032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" name="Freeform 17"/>
            <p:cNvSpPr/>
            <p:nvPr/>
          </p:nvSpPr>
          <p:spPr>
            <a:xfrm>
              <a:off x="1743120" y="4680"/>
              <a:ext cx="418320" cy="521640"/>
            </a:xfrm>
            <a:custGeom>
              <a:avLst/>
              <a:gdLst>
                <a:gd name="textAreaLeft" fmla="*/ 0 w 418320"/>
                <a:gd name="textAreaRight" fmla="*/ 419040 w 418320"/>
                <a:gd name="textAreaTop" fmla="*/ 0 h 521640"/>
                <a:gd name="textAreaBottom" fmla="*/ 522360 h 521640"/>
              </a:gdLst>
              <a:ah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" name="Freeform 18"/>
            <p:cNvSpPr/>
            <p:nvPr/>
          </p:nvSpPr>
          <p:spPr>
            <a:xfrm>
              <a:off x="2119320" y="488880"/>
              <a:ext cx="161280" cy="14688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146880"/>
                <a:gd name="textAreaBottom" fmla="*/ 147600 h 146880"/>
              </a:gdLst>
              <a:ah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" name="Freeform 19"/>
            <p:cNvSpPr/>
            <p:nvPr/>
          </p:nvSpPr>
          <p:spPr>
            <a:xfrm>
              <a:off x="952560" y="4680"/>
              <a:ext cx="151560" cy="90720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907200"/>
                <a:gd name="textAreaBottom" fmla="*/ 907920 h 907200"/>
              </a:gdLst>
              <a:ah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Freeform 20"/>
            <p:cNvSpPr/>
            <p:nvPr/>
          </p:nvSpPr>
          <p:spPr>
            <a:xfrm>
              <a:off x="866880" y="9032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" name="Freeform 21"/>
            <p:cNvSpPr/>
            <p:nvPr/>
          </p:nvSpPr>
          <p:spPr>
            <a:xfrm>
              <a:off x="890640" y="155412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" name="Freeform 22"/>
            <p:cNvSpPr/>
            <p:nvPr/>
          </p:nvSpPr>
          <p:spPr>
            <a:xfrm>
              <a:off x="738360" y="5622840"/>
              <a:ext cx="337320" cy="1215360"/>
            </a:xfrm>
            <a:custGeom>
              <a:avLst/>
              <a:gdLst>
                <a:gd name="textAreaLeft" fmla="*/ 0 w 337320"/>
                <a:gd name="textAreaRight" fmla="*/ 338040 w 337320"/>
                <a:gd name="textAreaTop" fmla="*/ 0 h 1215360"/>
                <a:gd name="textAreaBottom" fmla="*/ 1216080 h 1215360"/>
              </a:gdLst>
              <a:ah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" name="Freeform 23"/>
            <p:cNvSpPr/>
            <p:nvPr/>
          </p:nvSpPr>
          <p:spPr>
            <a:xfrm>
              <a:off x="647640" y="5479920"/>
              <a:ext cx="156600" cy="156600"/>
            </a:xfrm>
            <a:custGeom>
              <a:avLst/>
              <a:gdLst>
                <a:gd name="textAreaLeft" fmla="*/ 0 w 156600"/>
                <a:gd name="textAreaRight" fmla="*/ 157320 w 156600"/>
                <a:gd name="textAreaTop" fmla="*/ 0 h 156600"/>
                <a:gd name="textAreaBottom" fmla="*/ 157320 h 156600"/>
              </a:gdLst>
              <a:ah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" name="Freeform 24"/>
            <p:cNvSpPr/>
            <p:nvPr/>
          </p:nvSpPr>
          <p:spPr>
            <a:xfrm>
              <a:off x="66600" y="9032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" name="Freeform 25"/>
            <p:cNvSpPr/>
            <p:nvPr/>
          </p:nvSpPr>
          <p:spPr>
            <a:xfrm>
              <a:off x="0" y="3897360"/>
              <a:ext cx="132480" cy="266040"/>
            </a:xfrm>
            <a:custGeom>
              <a:avLst/>
              <a:gdLst>
                <a:gd name="textAreaLeft" fmla="*/ 0 w 132480"/>
                <a:gd name="textAreaRight" fmla="*/ 133200 w 132480"/>
                <a:gd name="textAreaTop" fmla="*/ 0 h 266040"/>
                <a:gd name="textAreaBottom" fmla="*/ 266760 h 266040"/>
              </a:gdLst>
              <a:ah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" name="Freeform 26"/>
            <p:cNvSpPr/>
            <p:nvPr/>
          </p:nvSpPr>
          <p:spPr>
            <a:xfrm>
              <a:off x="66600" y="414972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" name="Freeform 27"/>
            <p:cNvSpPr/>
            <p:nvPr/>
          </p:nvSpPr>
          <p:spPr>
            <a:xfrm>
              <a:off x="0" y="1644480"/>
              <a:ext cx="132480" cy="269280"/>
            </a:xfrm>
            <a:custGeom>
              <a:avLst/>
              <a:gdLst>
                <a:gd name="textAreaLeft" fmla="*/ 0 w 132480"/>
                <a:gd name="textAreaRight" fmla="*/ 133200 w 132480"/>
                <a:gd name="textAreaTop" fmla="*/ 0 h 269280"/>
                <a:gd name="textAreaBottom" fmla="*/ 270000 h 269280"/>
              </a:gdLst>
              <a:ah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" name="Freeform 28"/>
            <p:cNvSpPr/>
            <p:nvPr/>
          </p:nvSpPr>
          <p:spPr>
            <a:xfrm>
              <a:off x="66600" y="14684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Freeform 29"/>
            <p:cNvSpPr/>
            <p:nvPr/>
          </p:nvSpPr>
          <p:spPr>
            <a:xfrm>
              <a:off x="695160" y="4680"/>
              <a:ext cx="308880" cy="1558080"/>
            </a:xfrm>
            <a:custGeom>
              <a:avLst/>
              <a:gdLst>
                <a:gd name="textAreaLeft" fmla="*/ 0 w 308880"/>
                <a:gd name="textAreaRight" fmla="*/ 309600 w 308880"/>
                <a:gd name="textAreaTop" fmla="*/ 0 h 1558080"/>
                <a:gd name="textAreaBottom" fmla="*/ 1558800 h 1558080"/>
              </a:gdLst>
              <a:ah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Freeform 30"/>
            <p:cNvSpPr/>
            <p:nvPr/>
          </p:nvSpPr>
          <p:spPr>
            <a:xfrm>
              <a:off x="57240" y="488160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Freeform 31"/>
            <p:cNvSpPr/>
            <p:nvPr/>
          </p:nvSpPr>
          <p:spPr>
            <a:xfrm>
              <a:off x="138240" y="5060880"/>
              <a:ext cx="304200" cy="1777320"/>
            </a:xfrm>
            <a:custGeom>
              <a:avLst/>
              <a:gdLst>
                <a:gd name="textAreaLeft" fmla="*/ 0 w 304200"/>
                <a:gd name="textAreaRight" fmla="*/ 304920 w 304200"/>
                <a:gd name="textAreaTop" fmla="*/ 0 h 1777320"/>
                <a:gd name="textAreaBottom" fmla="*/ 1778040 h 1777320"/>
              </a:gdLst>
              <a:ah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Freeform 32"/>
            <p:cNvSpPr/>
            <p:nvPr/>
          </p:nvSpPr>
          <p:spPr>
            <a:xfrm>
              <a:off x="561960" y="643104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" name="Rectangle 33"/>
            <p:cNvSpPr/>
            <p:nvPr/>
          </p:nvSpPr>
          <p:spPr>
            <a:xfrm>
              <a:off x="642960" y="6610320"/>
              <a:ext cx="23040" cy="2422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" name="Freeform 34"/>
            <p:cNvSpPr/>
            <p:nvPr/>
          </p:nvSpPr>
          <p:spPr>
            <a:xfrm>
              <a:off x="76320" y="643104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" name="Freeform 35"/>
            <p:cNvSpPr/>
            <p:nvPr/>
          </p:nvSpPr>
          <p:spPr>
            <a:xfrm>
              <a:off x="0" y="5978520"/>
              <a:ext cx="189720" cy="46116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461160"/>
                <a:gd name="textAreaBottom" fmla="*/ 461880 h 461160"/>
              </a:gdLst>
              <a:ah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" name="Freeform 36"/>
            <p:cNvSpPr/>
            <p:nvPr/>
          </p:nvSpPr>
          <p:spPr>
            <a:xfrm>
              <a:off x="1014480" y="1801800"/>
              <a:ext cx="213480" cy="754920"/>
            </a:xfrm>
            <a:custGeom>
              <a:avLst/>
              <a:gdLst>
                <a:gd name="textAreaLeft" fmla="*/ 0 w 213480"/>
                <a:gd name="textAreaRight" fmla="*/ 214200 w 213480"/>
                <a:gd name="textAreaTop" fmla="*/ 0 h 754920"/>
                <a:gd name="textAreaBottom" fmla="*/ 755640 h 754920"/>
              </a:gdLst>
              <a:ah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" name="Freeform 37"/>
            <p:cNvSpPr/>
            <p:nvPr/>
          </p:nvSpPr>
          <p:spPr>
            <a:xfrm>
              <a:off x="938160" y="2548080"/>
              <a:ext cx="165960" cy="159480"/>
            </a:xfrm>
            <a:custGeom>
              <a:avLst/>
              <a:gdLst>
                <a:gd name="textAreaLeft" fmla="*/ 0 w 165960"/>
                <a:gd name="textAreaRight" fmla="*/ 166680 w 165960"/>
                <a:gd name="textAreaTop" fmla="*/ 0 h 159480"/>
                <a:gd name="textAreaBottom" fmla="*/ 160200 h 159480"/>
              </a:gdLst>
              <a:ah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" name="Freeform 38"/>
            <p:cNvSpPr/>
            <p:nvPr/>
          </p:nvSpPr>
          <p:spPr>
            <a:xfrm>
              <a:off x="595440" y="4680"/>
              <a:ext cx="637560" cy="4025160"/>
            </a:xfrm>
            <a:custGeom>
              <a:avLst/>
              <a:gdLst>
                <a:gd name="textAreaLeft" fmla="*/ 0 w 637560"/>
                <a:gd name="textAreaRight" fmla="*/ 638280 w 637560"/>
                <a:gd name="textAreaTop" fmla="*/ 0 h 4025160"/>
                <a:gd name="textAreaBottom" fmla="*/ 4025880 h 4025160"/>
              </a:gdLst>
              <a:ah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Freeform 39"/>
            <p:cNvSpPr/>
            <p:nvPr/>
          </p:nvSpPr>
          <p:spPr>
            <a:xfrm>
              <a:off x="1224000" y="1382760"/>
              <a:ext cx="142200" cy="475560"/>
            </a:xfrm>
            <a:custGeom>
              <a:avLst/>
              <a:gdLst>
                <a:gd name="textAreaLeft" fmla="*/ 0 w 142200"/>
                <a:gd name="textAreaRight" fmla="*/ 142920 w 142200"/>
                <a:gd name="textAreaTop" fmla="*/ 0 h 475560"/>
                <a:gd name="textAreaBottom" fmla="*/ 476280 h 475560"/>
              </a:gdLst>
              <a:ah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Freeform 40"/>
            <p:cNvSpPr/>
            <p:nvPr/>
          </p:nvSpPr>
          <p:spPr>
            <a:xfrm>
              <a:off x="1300320" y="1849320"/>
              <a:ext cx="108720" cy="10728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07280"/>
                <a:gd name="textAreaBottom" fmla="*/ 108000 h 107280"/>
              </a:gdLst>
              <a:ah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" name="Freeform 41"/>
            <p:cNvSpPr/>
            <p:nvPr/>
          </p:nvSpPr>
          <p:spPr>
            <a:xfrm>
              <a:off x="281160" y="3417840"/>
              <a:ext cx="142200" cy="474120"/>
            </a:xfrm>
            <a:custGeom>
              <a:avLst/>
              <a:gdLst>
                <a:gd name="textAreaLeft" fmla="*/ 0 w 142200"/>
                <a:gd name="textAreaRight" fmla="*/ 142920 w 142200"/>
                <a:gd name="textAreaTop" fmla="*/ 0 h 474120"/>
                <a:gd name="textAreaBottom" fmla="*/ 474840 h 474120"/>
              </a:gdLst>
              <a:ah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" name="Freeform 42"/>
            <p:cNvSpPr/>
            <p:nvPr/>
          </p:nvSpPr>
          <p:spPr>
            <a:xfrm>
              <a:off x="237960" y="3882960"/>
              <a:ext cx="108720" cy="10872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08720"/>
                <a:gd name="textAreaBottom" fmla="*/ 109440 h 108720"/>
              </a:gdLst>
              <a:ah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" name="Freeform 43"/>
            <p:cNvSpPr/>
            <p:nvPr/>
          </p:nvSpPr>
          <p:spPr>
            <a:xfrm>
              <a:off x="4680" y="2166840"/>
              <a:ext cx="113760" cy="451800"/>
            </a:xfrm>
            <a:custGeom>
              <a:avLst/>
              <a:gdLst>
                <a:gd name="textAreaLeft" fmla="*/ 0 w 113760"/>
                <a:gd name="textAreaRight" fmla="*/ 114480 w 113760"/>
                <a:gd name="textAreaTop" fmla="*/ 0 h 451800"/>
                <a:gd name="textAreaBottom" fmla="*/ 452520 h 451800"/>
              </a:gdLst>
              <a:ah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" name="Freeform 44"/>
            <p:cNvSpPr/>
            <p:nvPr/>
          </p:nvSpPr>
          <p:spPr>
            <a:xfrm>
              <a:off x="52560" y="2066760"/>
              <a:ext cx="108720" cy="10872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08720"/>
                <a:gd name="textAreaBottom" fmla="*/ 109440 h 108720"/>
              </a:gdLst>
              <a:ah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" name="Rectangle 45"/>
            <p:cNvSpPr/>
            <p:nvPr/>
          </p:nvSpPr>
          <p:spPr>
            <a:xfrm>
              <a:off x="1228680" y="4662360"/>
              <a:ext cx="23040" cy="218052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" name="Freeform 46"/>
            <p:cNvSpPr/>
            <p:nvPr/>
          </p:nvSpPr>
          <p:spPr>
            <a:xfrm>
              <a:off x="1319040" y="5041800"/>
              <a:ext cx="370800" cy="1801080"/>
            </a:xfrm>
            <a:custGeom>
              <a:avLst/>
              <a:gdLst>
                <a:gd name="textAreaLeft" fmla="*/ 0 w 370800"/>
                <a:gd name="textAreaRight" fmla="*/ 371520 w 370800"/>
                <a:gd name="textAreaTop" fmla="*/ 0 h 1801080"/>
                <a:gd name="textAreaBottom" fmla="*/ 1801800 h 1801080"/>
              </a:gdLst>
              <a:ah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" name="Freeform 47"/>
            <p:cNvSpPr/>
            <p:nvPr/>
          </p:nvSpPr>
          <p:spPr>
            <a:xfrm>
              <a:off x="1147680" y="44816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" name="Freeform 48"/>
            <p:cNvSpPr/>
            <p:nvPr/>
          </p:nvSpPr>
          <p:spPr>
            <a:xfrm>
              <a:off x="819000" y="3983040"/>
              <a:ext cx="347040" cy="2859840"/>
            </a:xfrm>
            <a:custGeom>
              <a:avLst/>
              <a:gdLst>
                <a:gd name="textAreaLeft" fmla="*/ 0 w 347040"/>
                <a:gd name="textAreaRight" fmla="*/ 347760 w 347040"/>
                <a:gd name="textAreaTop" fmla="*/ 0 h 2859840"/>
                <a:gd name="textAreaBottom" fmla="*/ 2860560 h 2859840"/>
              </a:gdLst>
              <a:ah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" name="Freeform 49"/>
            <p:cNvSpPr/>
            <p:nvPr/>
          </p:nvSpPr>
          <p:spPr>
            <a:xfrm>
              <a:off x="728640" y="380700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" name="Freeform 50"/>
            <p:cNvSpPr/>
            <p:nvPr/>
          </p:nvSpPr>
          <p:spPr>
            <a:xfrm>
              <a:off x="1623960" y="486720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" name="Freeform 51"/>
            <p:cNvSpPr/>
            <p:nvPr/>
          </p:nvSpPr>
          <p:spPr>
            <a:xfrm>
              <a:off x="1405080" y="5423040"/>
              <a:ext cx="370800" cy="1424880"/>
            </a:xfrm>
            <a:custGeom>
              <a:avLst/>
              <a:gdLst>
                <a:gd name="textAreaLeft" fmla="*/ 0 w 370800"/>
                <a:gd name="textAreaRight" fmla="*/ 371520 w 370800"/>
                <a:gd name="textAreaTop" fmla="*/ 0 h 1424880"/>
                <a:gd name="textAreaBottom" fmla="*/ 1425600 h 1424880"/>
              </a:gdLst>
              <a:ah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" name="Freeform 52"/>
            <p:cNvSpPr/>
            <p:nvPr/>
          </p:nvSpPr>
          <p:spPr>
            <a:xfrm>
              <a:off x="1666800" y="5945040"/>
              <a:ext cx="151560" cy="91224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912240"/>
                <a:gd name="textAreaBottom" fmla="*/ 912960 h 912240"/>
              </a:gdLst>
              <a:ah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" name="Freeform 53"/>
            <p:cNvSpPr/>
            <p:nvPr/>
          </p:nvSpPr>
          <p:spPr>
            <a:xfrm>
              <a:off x="1709640" y="52466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" name="Freeform 54"/>
            <p:cNvSpPr/>
            <p:nvPr/>
          </p:nvSpPr>
          <p:spPr>
            <a:xfrm>
              <a:off x="1709640" y="576432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" name="Freeform 55"/>
            <p:cNvSpPr/>
            <p:nvPr/>
          </p:nvSpPr>
          <p:spPr>
            <a:xfrm>
              <a:off x="1766880" y="6330960"/>
              <a:ext cx="418320" cy="526320"/>
            </a:xfrm>
            <a:custGeom>
              <a:avLst/>
              <a:gdLst>
                <a:gd name="textAreaLeft" fmla="*/ 0 w 418320"/>
                <a:gd name="textAreaRight" fmla="*/ 419040 w 418320"/>
                <a:gd name="textAreaTop" fmla="*/ 0 h 526320"/>
                <a:gd name="textAreaBottom" fmla="*/ 527040 h 526320"/>
              </a:gdLst>
              <a:ah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" name="Freeform 56"/>
            <p:cNvSpPr/>
            <p:nvPr/>
          </p:nvSpPr>
          <p:spPr>
            <a:xfrm>
              <a:off x="2147760" y="6221520"/>
              <a:ext cx="156600" cy="146880"/>
            </a:xfrm>
            <a:custGeom>
              <a:avLst/>
              <a:gdLst>
                <a:gd name="textAreaLeft" fmla="*/ 0 w 156600"/>
                <a:gd name="textAreaRight" fmla="*/ 157320 w 156600"/>
                <a:gd name="textAreaTop" fmla="*/ 0 h 146880"/>
                <a:gd name="textAreaBottom" fmla="*/ 147600 h 146880"/>
              </a:gdLst>
              <a:ah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" name="Freeform 57"/>
            <p:cNvSpPr/>
            <p:nvPr/>
          </p:nvSpPr>
          <p:spPr>
            <a:xfrm>
              <a:off x="504720" y="9360"/>
              <a:ext cx="232560" cy="5103000"/>
            </a:xfrm>
            <a:custGeom>
              <a:avLst/>
              <a:gdLst>
                <a:gd name="textAreaLeft" fmla="*/ 0 w 232560"/>
                <a:gd name="textAreaRight" fmla="*/ 233280 w 232560"/>
                <a:gd name="textAreaTop" fmla="*/ 0 h 5103000"/>
                <a:gd name="textAreaBottom" fmla="*/ 5103720 h 5103000"/>
              </a:gdLst>
              <a:ah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" name="Freeform 58"/>
            <p:cNvSpPr/>
            <p:nvPr/>
          </p:nvSpPr>
          <p:spPr>
            <a:xfrm>
              <a:off x="633240" y="510372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"/>
          </p:nvPr>
        </p:nvSpPr>
        <p:spPr>
          <a:xfrm>
            <a:off x="1876320" y="5410080"/>
            <a:ext cx="51242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2"/>
          </p:nvPr>
        </p:nvSpPr>
        <p:spPr>
          <a:xfrm>
            <a:off x="9896760" y="541008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2A70B8-06B5-44E5-9827-3368388740AD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3"/>
          </p:nvPr>
        </p:nvSpPr>
        <p:spPr>
          <a:xfrm>
            <a:off x="7077600" y="54100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139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140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141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2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4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6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7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8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9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0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1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3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4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5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6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7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8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9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0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1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2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3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4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5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6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7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68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169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0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1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2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3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4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5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6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7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8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79" name="PlaceHolder 1"/>
          <p:cNvSpPr>
            <a:spLocks noGrp="1"/>
          </p:cNvSpPr>
          <p:nvPr>
            <p:ph type="ftr" idx="4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5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AEF260-D6E8-4338-A6A8-934C1D1B8CF2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 idx="6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4800" spc="-1" strike="noStrike" cap="all">
                <a:solidFill>
                  <a:srgbClr val="ffffff"/>
                </a:solidFill>
                <a:latin typeface="Tw Cen MT"/>
              </a:rPr>
              <a:t>Tests unitarios</a:t>
            </a:r>
            <a:endParaRPr b="0" lang="es-AR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 cap="all">
                <a:solidFill>
                  <a:srgbClr val="7c96a3"/>
                </a:solidFill>
                <a:latin typeface="Tw Cen MT"/>
              </a:rPr>
              <a:t>El bonus del buen código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rgbClr val="ffffff"/>
                </a:solidFill>
                <a:latin typeface="Tw Cen MT"/>
              </a:rPr>
              <a:t>Componentes de react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00"/>
          </a:bodyPr>
          <a:p>
            <a:pPr marL="225360" indent="-225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Para los tests de componentes de React necesitamos tener React Testing Library.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5360" indent="-225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La instalamos:</a:t>
            </a:r>
            <a:br>
              <a:rPr sz="2400"/>
            </a:b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p</a:t>
            </a: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npm install -d @testing-library/react @testing-library/jest-dom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5360" indent="-225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Y listo, ya podemos usarlo… por ejemplo podemos fijarnos que nuestro componente de la lista de notas se renderice: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 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5" name="Imagen 3" descr=""/>
          <p:cNvPicPr/>
          <p:nvPr/>
        </p:nvPicPr>
        <p:blipFill>
          <a:blip r:embed="rId1"/>
          <a:stretch/>
        </p:blipFill>
        <p:spPr>
          <a:xfrm>
            <a:off x="2989440" y="4662000"/>
            <a:ext cx="6209640" cy="159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rgbClr val="ffffff"/>
                </a:solidFill>
                <a:latin typeface="Tw Cen MT"/>
              </a:rPr>
              <a:t>¿Por qué?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 marL="2268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Agregar tests unitarios a nuestro código es un movimiento sólido!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68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Aseguran que cada componente de nuestra arquitectura cumple su función.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68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Son los guardianes de las buenas prácticas, asegurándose de que cada módulo desempeña su papel sin contaminar al resto del conjunto.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68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Ayudan a construir una base robusta para futuras expansiones.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rgbClr val="ffffff"/>
                </a:solidFill>
                <a:latin typeface="Tw Cen MT"/>
              </a:rPr>
              <a:t>Estructuración de tests unitarios en la arquitectura limpia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2000"/>
          </a:bodyPr>
          <a:p>
            <a:pPr marL="201960" indent="-2019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Vamos a crear una carpeta tests dentro de cada módulo de nuestra aplicación.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01960" indent="-2019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Si modificamos un módulo o componente de nuestra arquitectura, cambiaremos los tests relacionados de manera conjunta.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01960" indent="-2019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Ésta forma también nos brinda claridad y cohesión ya que cada carpeta representa una parte de nuestra arquitectura y así mantenemos todo en su lugar.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01960" indent="-2019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Si realizamos cambios estructurales no rompemos la sinfonía y ganamos eficiencia sin perder tiempo.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rgbClr val="ffffff"/>
                </a:solidFill>
                <a:latin typeface="Tw Cen MT"/>
              </a:rPr>
              <a:t>Jest – suite de pruebas para javascript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3000"/>
          </a:bodyPr>
          <a:p>
            <a:pPr marL="205200" indent="-2052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Instalación:</a:t>
            </a:r>
            <a:br>
              <a:rPr sz="2400"/>
            </a:br>
            <a:r>
              <a:rPr b="1" i="1" lang="es-ES" sz="2400" spc="-1" strike="noStrike">
                <a:solidFill>
                  <a:srgbClr val="ffffff"/>
                </a:solidFill>
                <a:latin typeface="Tw Cen MT"/>
              </a:rPr>
              <a:t>pnpm install -d jest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05200" indent="-2052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Configuración:</a:t>
            </a:r>
            <a:br>
              <a:rPr sz="2400"/>
            </a:b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Vamos a crear un archivo </a:t>
            </a:r>
            <a:r>
              <a:rPr b="1" i="1" lang="es-ES" sz="2400" spc="-1" strike="noStrike">
                <a:solidFill>
                  <a:srgbClr val="ffffff"/>
                </a:solidFill>
                <a:latin typeface="Tw Cen MT"/>
              </a:rPr>
              <a:t>jest.config.js</a:t>
            </a: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 en la raíz del proyecto donde le indicaremos a Jest que nuestro entorno de pruebas será un entorno DOM simulado en lugar del navegador real (es una configuración común para pruebas unitarias en proyectos que utilizan React).</a:t>
            </a:r>
            <a:br>
              <a:rPr sz="2400"/>
            </a:br>
            <a:br>
              <a:rPr sz="2400"/>
            </a:b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 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05200" indent="-2052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Ahora en el </a:t>
            </a:r>
            <a:r>
              <a:rPr b="1" i="1" lang="es-ES" sz="2400" spc="-1" strike="noStrike">
                <a:solidFill>
                  <a:srgbClr val="ffffff"/>
                </a:solidFill>
                <a:latin typeface="Tw Cen MT"/>
              </a:rPr>
              <a:t>package.json</a:t>
            </a: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 colocaremos un script para ejecutar las pruebas (normalmente cuando inicializamos el proyecto debería haberse colocado una línea, pero sino deberemos crearla, basta con agregar </a:t>
            </a:r>
            <a:r>
              <a:rPr b="0" i="1" lang="es-ES" sz="2400" spc="-1" strike="noStrike">
                <a:solidFill>
                  <a:srgbClr val="ffffff"/>
                </a:solidFill>
                <a:latin typeface="Tw Cen MT"/>
              </a:rPr>
              <a:t>“test”: “jest” </a:t>
            </a: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o con react-scripts como en el ejemplo. Esto nos permitirá ejecutarlas utilizando el comando npm test.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8" name="Imagen 3" descr=""/>
          <p:cNvPicPr/>
          <p:nvPr/>
        </p:nvPicPr>
        <p:blipFill>
          <a:blip r:embed="rId1"/>
          <a:stretch/>
        </p:blipFill>
        <p:spPr>
          <a:xfrm>
            <a:off x="3965400" y="4020480"/>
            <a:ext cx="4257000" cy="589680"/>
          </a:xfrm>
          <a:prstGeom prst="rect">
            <a:avLst/>
          </a:prstGeom>
          <a:ln w="0">
            <a:noFill/>
          </a:ln>
        </p:spPr>
      </p:pic>
      <p:pic>
        <p:nvPicPr>
          <p:cNvPr id="229" name="Imagen 4" descr=""/>
          <p:cNvPicPr/>
          <p:nvPr/>
        </p:nvPicPr>
        <p:blipFill>
          <a:blip r:embed="rId2"/>
          <a:stretch/>
        </p:blipFill>
        <p:spPr>
          <a:xfrm>
            <a:off x="4994280" y="5454360"/>
            <a:ext cx="322812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rgbClr val="ffffff"/>
                </a:solidFill>
                <a:latin typeface="Tw Cen MT"/>
              </a:rPr>
              <a:t>Entidad note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Vamos a hacer una prueba unitaria que cree una nueva nota utilizando nuestra entidad, vamos a asegurarnos de que el objeto creado sea una instancia de Note y comprobar que sus propiedades sean las indicadas al crearla.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Para hacer esto vamos a crear una carpeta </a:t>
            </a:r>
            <a:r>
              <a:rPr b="1" i="1" lang="es-ES" sz="2400" spc="-1" strike="noStrike">
                <a:solidFill>
                  <a:srgbClr val="ffffff"/>
                </a:solidFill>
                <a:latin typeface="Tw Cen MT"/>
              </a:rPr>
              <a:t>tests</a:t>
            </a: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 dentro de nuestra carpeta </a:t>
            </a:r>
            <a:r>
              <a:rPr b="1" i="1" lang="es-ES" sz="2400" spc="-1" strike="noStrike">
                <a:solidFill>
                  <a:srgbClr val="ffffff"/>
                </a:solidFill>
                <a:latin typeface="Tw Cen MT"/>
              </a:rPr>
              <a:t>entities</a:t>
            </a: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 y al archivo le pondremos </a:t>
            </a:r>
            <a:r>
              <a:rPr b="1" i="1" lang="es-ES" sz="2400" spc="-1" strike="noStrike">
                <a:solidFill>
                  <a:srgbClr val="ffffff"/>
                </a:solidFill>
                <a:latin typeface="Tw Cen MT"/>
              </a:rPr>
              <a:t>Note.test.js</a:t>
            </a: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 (porque debe llamarse como lo que vamos a probar </a:t>
            </a:r>
            <a:r>
              <a:rPr b="1" lang="es-ES" sz="2400" spc="-1" strike="noStrike">
                <a:solidFill>
                  <a:srgbClr val="ffffff"/>
                </a:solidFill>
                <a:latin typeface="Tw Cen MT"/>
              </a:rPr>
              <a:t>.test.js</a:t>
            </a: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)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rgbClr val="ffffff"/>
                </a:solidFill>
                <a:latin typeface="Tw Cen MT"/>
              </a:rPr>
              <a:t>Domain/Entities/tests/note.test.js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3" name="Marcador de contenido 3" descr=""/>
          <p:cNvPicPr/>
          <p:nvPr/>
        </p:nvPicPr>
        <p:blipFill>
          <a:blip r:embed="rId1"/>
          <a:stretch/>
        </p:blipFill>
        <p:spPr>
          <a:xfrm>
            <a:off x="5342040" y="2715480"/>
            <a:ext cx="5704920" cy="2609280"/>
          </a:xfrm>
          <a:prstGeom prst="rect">
            <a:avLst/>
          </a:prstGeom>
          <a:ln w="0">
            <a:noFill/>
          </a:ln>
        </p:spPr>
      </p:pic>
      <p:pic>
        <p:nvPicPr>
          <p:cNvPr id="234" name="Imagen 4" descr=""/>
          <p:cNvPicPr/>
          <p:nvPr/>
        </p:nvPicPr>
        <p:blipFill>
          <a:blip r:embed="rId2"/>
          <a:stretch/>
        </p:blipFill>
        <p:spPr>
          <a:xfrm>
            <a:off x="1141560" y="3125160"/>
            <a:ext cx="2856960" cy="178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rgbClr val="ffffff"/>
                </a:solidFill>
                <a:latin typeface="Tw Cen MT"/>
              </a:rPr>
              <a:t>¡Ejecutamos nuestro primer TEST!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Utilicemos el comando </a:t>
            </a:r>
            <a:r>
              <a:rPr b="1" i="1" lang="es-ES" sz="2400" spc="-1" strike="noStrike">
                <a:solidFill>
                  <a:srgbClr val="ffffff"/>
                </a:solidFill>
                <a:latin typeface="Tw Cen MT"/>
              </a:rPr>
              <a:t>npm test</a:t>
            </a: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 para que se ejecute nuestro primer test y deberíamos obtener lo siguiente:</a:t>
            </a:r>
            <a:br>
              <a:rPr sz="2400"/>
            </a:br>
            <a:r>
              <a:rPr b="0" lang="es-UY" sz="2400" spc="-1" strike="noStrike">
                <a:solidFill>
                  <a:srgbClr val="ffffff"/>
                </a:solidFill>
                <a:latin typeface="Tw Cen MT"/>
              </a:rPr>
              <a:t> 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7" name="Imagen 4" descr=""/>
          <p:cNvPicPr/>
          <p:nvPr/>
        </p:nvPicPr>
        <p:blipFill>
          <a:blip r:embed="rId1"/>
          <a:stretch/>
        </p:blipFill>
        <p:spPr>
          <a:xfrm>
            <a:off x="3708360" y="3296880"/>
            <a:ext cx="477144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rgbClr val="ffffff"/>
                </a:solidFill>
                <a:latin typeface="Tw Cen MT"/>
              </a:rPr>
              <a:t>Mocking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0000"/>
          </a:bodyPr>
          <a:p>
            <a:pPr marL="22788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Un mock es una versión simulada de una parte específica de la aplicación (una función, un objeto, etc.).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788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Su propósito es imitar el comportamiento de la cosa real sin tener que interactuar con ella.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788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Nos permite aislar la unidad de código que estamos probando lo que nos asegura evaluar únicamente la lógica de esa unidad y no de sus dependencias externas.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788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También nos da control sobre las respuestas y comportamientos simulados para recrear condiciones específicas para las pruebas.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788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Tw Cen MT"/>
              </a:rPr>
              <a:t>Ahora veamos un ejemplo de mock para el repositorio al crear nuestros tests unitarios para el caso de uso de nota.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rgbClr val="ffffff"/>
                </a:solidFill>
                <a:latin typeface="Tw Cen MT"/>
              </a:rPr>
              <a:t>Usecases/tests/noteusecase.test.js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1" name="Marcador de contenido 3" descr=""/>
          <p:cNvPicPr/>
          <p:nvPr/>
        </p:nvPicPr>
        <p:blipFill>
          <a:blip r:embed="rId1"/>
          <a:stretch/>
        </p:blipFill>
        <p:spPr>
          <a:xfrm>
            <a:off x="279000" y="2097000"/>
            <a:ext cx="6466680" cy="2706840"/>
          </a:xfrm>
          <a:prstGeom prst="rect">
            <a:avLst/>
          </a:prstGeom>
          <a:ln w="0">
            <a:noFill/>
          </a:ln>
        </p:spPr>
      </p:pic>
      <p:pic>
        <p:nvPicPr>
          <p:cNvPr id="242" name="Imagen 4" descr=""/>
          <p:cNvPicPr/>
          <p:nvPr/>
        </p:nvPicPr>
        <p:blipFill>
          <a:blip r:embed="rId2"/>
          <a:stretch/>
        </p:blipFill>
        <p:spPr>
          <a:xfrm>
            <a:off x="6742800" y="1762200"/>
            <a:ext cx="5310000" cy="416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261</TotalTime>
  <Application>LibreOffice/7.5.2.2$Windows_X86_64 LibreOffice_project/53bb9681a964705cf672590721dbc85eb4d0c3a2</Application>
  <AppVersion>15.0000</AppVersion>
  <Words>383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2023-11-19T22:03:06Z</dcterms:created>
  <dc:creator>Maria Magdalena Mendez Alonsoperez</dc:creator>
  <dc:description/>
  <dc:language>es-AR</dc:language>
  <cp:lastModifiedBy/>
  <dcterms:modified xsi:type="dcterms:W3CDTF">2023-11-23T00:07:07Z</dcterms:modified>
  <cp:revision>16</cp:revision>
  <dc:subject/>
  <dc:title>Tests unitarios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10</vt:i4>
  </property>
</Properties>
</file>