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2DF9E-3F7D-4D59-AF54-DE7914E3B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5922EB-C14D-4E9A-92EE-7AEA559C8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0A3B71-26D4-4EDC-A353-E337F2F9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D485-BEA7-40E1-A978-60E96AEB5DAC}" type="datetimeFigureOut">
              <a:rPr lang="es-MX" smtClean="0"/>
              <a:t>21/07/2020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23FEB2-5004-4ABC-B196-4ACEECB2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830B9F-1164-4D2F-AA5C-16A2F24A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A314-58AF-49D1-AE2F-86F07661EB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485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E1D05-087E-40AB-BBDA-D4EC613A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5B9F31-BE74-4184-AC08-905FDA36D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3E3B19-6488-486D-B502-98372F50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D485-BEA7-40E1-A978-60E96AEB5DAC}" type="datetimeFigureOut">
              <a:rPr lang="es-MX" smtClean="0"/>
              <a:t>21/07/2020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EA4C4-A74C-4206-8461-568B9E69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1A2727-3C61-412A-BE1B-84EEC573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A314-58AF-49D1-AE2F-86F07661EB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93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53FBE6-EE2A-4040-8496-99E79A521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975F94-20A3-40F5-9FB5-F2AF91D1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AD5DD-E14D-4E47-A333-21673438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D485-BEA7-40E1-A978-60E96AEB5DAC}" type="datetimeFigureOut">
              <a:rPr lang="es-MX" smtClean="0"/>
              <a:t>21/07/2020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653A08-1AE2-4656-A87D-7953FA1B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A6BE87-338D-4280-881A-0AAFD87E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A314-58AF-49D1-AE2F-86F07661EB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03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5C222-B127-44B3-A600-6D7C889B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434E5-23DA-4D05-8825-C0A33ACF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AC6742-9469-4446-9343-0051BC2C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D485-BEA7-40E1-A978-60E96AEB5DAC}" type="datetimeFigureOut">
              <a:rPr lang="es-MX" smtClean="0"/>
              <a:t>21/07/2020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104AC4-3FCC-47C5-B524-9D847896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CE30CA-01A2-4F07-9E3C-AF2EEE68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A314-58AF-49D1-AE2F-86F07661EB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18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64D21-449B-4D1C-8803-838212BE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241506-AD33-4ED4-9874-473C4BD77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5ED62C-0335-4FBD-A143-C9CD40AE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D485-BEA7-40E1-A978-60E96AEB5DAC}" type="datetimeFigureOut">
              <a:rPr lang="es-MX" smtClean="0"/>
              <a:t>21/07/2020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99E5C3-6965-420F-B784-7FA11DC1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B73B79-EA54-4686-B2E5-AA54154D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A314-58AF-49D1-AE2F-86F07661EB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954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D535B-58C3-48B7-A140-B876E862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8FF517-E981-4A24-9A05-FAA137119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10E7A4-E125-463B-B4AD-DA0BD92F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F546AB-3C76-4B57-90F2-28B9961C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D485-BEA7-40E1-A978-60E96AEB5DAC}" type="datetimeFigureOut">
              <a:rPr lang="es-MX" smtClean="0"/>
              <a:t>21/07/2020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45C76F-66DF-4890-A33A-BAB8C346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91A186-3D9F-4B68-910B-AF07BC4D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A314-58AF-49D1-AE2F-86F07661EB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30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61E72-426A-4BFA-86B5-F8459965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ECDF5E-9F43-44A3-8BBA-810A8483C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B122C0-E797-4383-9D20-C9B4C432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B4FA5C-6470-446B-9DF0-C1DAF4A98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552F29-5376-41BE-989E-5D86A09EF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0C01D1-61D4-4E48-802C-A916A96C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D485-BEA7-40E1-A978-60E96AEB5DAC}" type="datetimeFigureOut">
              <a:rPr lang="es-MX" smtClean="0"/>
              <a:t>21/07/2020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52D067-7447-40D4-8C1D-7A50DBD6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570528-FDD6-4120-9510-74E593BE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A314-58AF-49D1-AE2F-86F07661EB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210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FB837-E78D-42E8-BCF6-EF95A782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E77D95-7796-47FE-97B4-5CD4961A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D485-BEA7-40E1-A978-60E96AEB5DAC}" type="datetimeFigureOut">
              <a:rPr lang="es-MX" smtClean="0"/>
              <a:t>21/07/2020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38796B-7E23-4E14-8E98-600640FB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9C4AA1-B2F6-4F95-94D8-4456050A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A314-58AF-49D1-AE2F-86F07661EB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999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EDA258-FB07-4413-8CF5-08502022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D485-BEA7-40E1-A978-60E96AEB5DAC}" type="datetimeFigureOut">
              <a:rPr lang="es-MX" smtClean="0"/>
              <a:t>21/07/2020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33C42C-6F87-438F-99A6-088BA81E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552939-ED8C-4BAD-824C-B523070B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A314-58AF-49D1-AE2F-86F07661EB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367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BE0A3-DC49-468B-91A9-3BAD0D3F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B5436A-8473-480F-96F6-8E270071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FF5747-D3A5-4B60-BD46-7663382C4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D0FB80-04B5-4F54-BE20-86F27A5E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D485-BEA7-40E1-A978-60E96AEB5DAC}" type="datetimeFigureOut">
              <a:rPr lang="es-MX" smtClean="0"/>
              <a:t>21/07/2020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872564-7401-4A4F-BC34-A4C7A33F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CFC25C-CE7A-4B7C-9398-0189B30B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A314-58AF-49D1-AE2F-86F07661EB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56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C9BBC-F60D-4E7B-9ABA-C063F284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C8584E-745E-49CA-9C4E-D4490147D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220538-B5A6-44C0-9DE3-52260EA9E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11EEF4-514D-4632-8440-56E794D0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D485-BEA7-40E1-A978-60E96AEB5DAC}" type="datetimeFigureOut">
              <a:rPr lang="es-MX" smtClean="0"/>
              <a:t>21/07/2020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6F26AA-8D5E-44DF-A82D-7ECB2354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B1E01B-7F23-475B-B2B8-430A6D6B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A314-58AF-49D1-AE2F-86F07661EB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556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14AC49-AA78-4203-9874-BAF5E862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72980E-8029-438E-BAA4-240EECD3A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2851C-33B9-4413-9956-75E261988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D485-BEA7-40E1-A978-60E96AEB5DAC}" type="datetimeFigureOut">
              <a:rPr lang="es-MX" smtClean="0"/>
              <a:t>21/07/2020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6C3C41-BCD1-4436-BA5E-A0458AD5D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D186FB-A047-4670-BD92-B01DA9041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A314-58AF-49D1-AE2F-86F07661EB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448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7DE4A55B-CF87-4EB0-B0D5-927CD1214D9C}"/>
              </a:ext>
            </a:extLst>
          </p:cNvPr>
          <p:cNvSpPr/>
          <p:nvPr/>
        </p:nvSpPr>
        <p:spPr>
          <a:xfrm>
            <a:off x="276045" y="543465"/>
            <a:ext cx="1751163" cy="58918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2" descr="download icon pc computer svg eps png psd ai vector color - el ...">
            <a:extLst>
              <a:ext uri="{FF2B5EF4-FFF2-40B4-BE49-F238E27FC236}">
                <a16:creationId xmlns:a16="http://schemas.microsoft.com/office/drawing/2014/main" id="{52E7BDC2-40BB-4EE9-8141-DA204ED69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94" y="1975450"/>
            <a:ext cx="1244559" cy="94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DF4B3F0-51AC-4D5E-ABC8-7DCE8F4D8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99" y="3269410"/>
            <a:ext cx="1587260" cy="202375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0A3B782-C841-4888-A25C-D8A2020907AD}"/>
              </a:ext>
            </a:extLst>
          </p:cNvPr>
          <p:cNvSpPr txBox="1"/>
          <p:nvPr/>
        </p:nvSpPr>
        <p:spPr>
          <a:xfrm>
            <a:off x="422694" y="681487"/>
            <a:ext cx="146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ACCESO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B83B76B-8D70-4291-B8CF-1D223ECAB94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27208" y="3489386"/>
            <a:ext cx="405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D72BC64-0B38-4754-A5EA-C452C94C4724}"/>
              </a:ext>
            </a:extLst>
          </p:cNvPr>
          <p:cNvSpPr/>
          <p:nvPr/>
        </p:nvSpPr>
        <p:spPr>
          <a:xfrm>
            <a:off x="4028390" y="543465"/>
            <a:ext cx="3269561" cy="58918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81B54C5-5D75-4898-9BF3-52F6EDB20A1B}"/>
              </a:ext>
            </a:extLst>
          </p:cNvPr>
          <p:cNvSpPr/>
          <p:nvPr/>
        </p:nvSpPr>
        <p:spPr>
          <a:xfrm>
            <a:off x="8799218" y="543465"/>
            <a:ext cx="3269561" cy="58918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3CD1552-6B5F-44C6-96E6-A1522E192B34}"/>
              </a:ext>
            </a:extLst>
          </p:cNvPr>
          <p:cNvSpPr txBox="1"/>
          <p:nvPr/>
        </p:nvSpPr>
        <p:spPr>
          <a:xfrm>
            <a:off x="4931287" y="681487"/>
            <a:ext cx="146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CLIENTE / FRONTEND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B594CD6-B3A4-45D4-9680-42AA3FB6AEA3}"/>
              </a:ext>
            </a:extLst>
          </p:cNvPr>
          <p:cNvSpPr txBox="1"/>
          <p:nvPr/>
        </p:nvSpPr>
        <p:spPr>
          <a:xfrm>
            <a:off x="9902975" y="681487"/>
            <a:ext cx="146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SERVIDOR / BACKEND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8C54CDE-D98C-4498-BE28-62032B0D01D8}"/>
              </a:ext>
            </a:extLst>
          </p:cNvPr>
          <p:cNvSpPr/>
          <p:nvPr/>
        </p:nvSpPr>
        <p:spPr>
          <a:xfrm>
            <a:off x="4028390" y="2146899"/>
            <a:ext cx="1765689" cy="127670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4085BFD-7E65-4113-909C-C856E22FE77F}"/>
              </a:ext>
            </a:extLst>
          </p:cNvPr>
          <p:cNvSpPr/>
          <p:nvPr/>
        </p:nvSpPr>
        <p:spPr>
          <a:xfrm>
            <a:off x="5535141" y="2144028"/>
            <a:ext cx="1765689" cy="127670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6" name="Picture 12" descr="Lenguaje de programación html plano - Descargar PNG/SVG transparente">
            <a:extLst>
              <a:ext uri="{FF2B5EF4-FFF2-40B4-BE49-F238E27FC236}">
                <a16:creationId xmlns:a16="http://schemas.microsoft.com/office/drawing/2014/main" id="{7EF3BE51-12A2-458D-BF72-3DCA5CA1A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317" y="2177454"/>
            <a:ext cx="1209855" cy="120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rea estilos a la carta con CSS3 Generator">
            <a:extLst>
              <a:ext uri="{FF2B5EF4-FFF2-40B4-BE49-F238E27FC236}">
                <a16:creationId xmlns:a16="http://schemas.microsoft.com/office/drawing/2014/main" id="{F50B3EFE-E8C8-49F5-A8A6-AA308A28D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754" y="2167035"/>
            <a:ext cx="1252982" cy="125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8B8650A3-18B2-49FE-A468-1C1EC8344CFD}"/>
              </a:ext>
            </a:extLst>
          </p:cNvPr>
          <p:cNvSpPr/>
          <p:nvPr/>
        </p:nvSpPr>
        <p:spPr>
          <a:xfrm>
            <a:off x="4025511" y="3434393"/>
            <a:ext cx="3269561" cy="127670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DF461094-7C9C-44A6-B3A8-36601969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07" y="3295854"/>
            <a:ext cx="1632167" cy="163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enguaje de programación Javascript plano - Descargar PNG/SVG ...">
            <a:extLst>
              <a:ext uri="{FF2B5EF4-FFF2-40B4-BE49-F238E27FC236}">
                <a16:creationId xmlns:a16="http://schemas.microsoft.com/office/drawing/2014/main" id="{16E73A86-D02C-44CD-802D-A03488226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25" y="5184475"/>
            <a:ext cx="861946" cy="86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CFB812C-70AD-4E38-82D1-3682BE15F0A0}"/>
              </a:ext>
            </a:extLst>
          </p:cNvPr>
          <p:cNvCxnSpPr/>
          <p:nvPr/>
        </p:nvCxnSpPr>
        <p:spPr>
          <a:xfrm flipH="1">
            <a:off x="4844207" y="4813540"/>
            <a:ext cx="443789" cy="37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Typescript — Integrate jQuery Plugin in your Project | by Netanel ...">
            <a:extLst>
              <a:ext uri="{FF2B5EF4-FFF2-40B4-BE49-F238E27FC236}">
                <a16:creationId xmlns:a16="http://schemas.microsoft.com/office/drawing/2014/main" id="{D3302DBA-8A3A-4778-8E23-73983C542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611" y="5184475"/>
            <a:ext cx="1411022" cy="99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4360A38-AD64-42BA-AEE8-999DD0F35255}"/>
              </a:ext>
            </a:extLst>
          </p:cNvPr>
          <p:cNvCxnSpPr>
            <a:cxnSpLocks/>
          </p:cNvCxnSpPr>
          <p:nvPr/>
        </p:nvCxnSpPr>
        <p:spPr>
          <a:xfrm>
            <a:off x="6103813" y="4813540"/>
            <a:ext cx="421432" cy="37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CF77DEF-516C-401E-AE3E-0A537BA3D1DB}"/>
              </a:ext>
            </a:extLst>
          </p:cNvPr>
          <p:cNvSpPr txBox="1"/>
          <p:nvPr/>
        </p:nvSpPr>
        <p:spPr>
          <a:xfrm>
            <a:off x="6212370" y="4064465"/>
            <a:ext cx="103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Angular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9711EEA-0974-457E-BD3F-3B6BE6535083}"/>
              </a:ext>
            </a:extLst>
          </p:cNvPr>
          <p:cNvSpPr txBox="1"/>
          <p:nvPr/>
        </p:nvSpPr>
        <p:spPr>
          <a:xfrm>
            <a:off x="5727506" y="3091556"/>
            <a:ext cx="103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CSS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C620D38B-60E3-4275-BAB0-E9D300889DB8}"/>
              </a:ext>
            </a:extLst>
          </p:cNvPr>
          <p:cNvCxnSpPr>
            <a:cxnSpLocks/>
          </p:cNvCxnSpPr>
          <p:nvPr/>
        </p:nvCxnSpPr>
        <p:spPr>
          <a:xfrm>
            <a:off x="3395933" y="3489382"/>
            <a:ext cx="553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CBF3884-8EB9-4DF6-9D07-DA7079F18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76" y="2884455"/>
            <a:ext cx="1209855" cy="120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0D4504B0-A2EB-447A-A51B-7B8A63BD709C}"/>
              </a:ext>
            </a:extLst>
          </p:cNvPr>
          <p:cNvCxnSpPr/>
          <p:nvPr/>
        </p:nvCxnSpPr>
        <p:spPr>
          <a:xfrm>
            <a:off x="7338633" y="3269410"/>
            <a:ext cx="1348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5C48AC6-C6D6-4D57-8AAE-2FDB6BDB80AE}"/>
              </a:ext>
            </a:extLst>
          </p:cNvPr>
          <p:cNvSpPr txBox="1"/>
          <p:nvPr/>
        </p:nvSpPr>
        <p:spPr>
          <a:xfrm>
            <a:off x="7495824" y="3295854"/>
            <a:ext cx="103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CONEXIÓN HTTP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C38875AE-D9E0-4B05-9C92-E15A9C5D2F92}"/>
              </a:ext>
            </a:extLst>
          </p:cNvPr>
          <p:cNvSpPr/>
          <p:nvPr/>
        </p:nvSpPr>
        <p:spPr>
          <a:xfrm>
            <a:off x="8799218" y="5144847"/>
            <a:ext cx="3269561" cy="127670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B457918-9260-48D3-9AFF-9EBFDC26A346}"/>
              </a:ext>
            </a:extLst>
          </p:cNvPr>
          <p:cNvSpPr txBox="1"/>
          <p:nvPr/>
        </p:nvSpPr>
        <p:spPr>
          <a:xfrm>
            <a:off x="9995740" y="5139277"/>
            <a:ext cx="1278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Base de datos</a:t>
            </a:r>
          </a:p>
        </p:txBody>
      </p:sp>
      <p:pic>
        <p:nvPicPr>
          <p:cNvPr id="1048" name="Picture 24" descr="Configuración básica de PostgreSQL | Emc2Net">
            <a:extLst>
              <a:ext uri="{FF2B5EF4-FFF2-40B4-BE49-F238E27FC236}">
                <a16:creationId xmlns:a16="http://schemas.microsoft.com/office/drawing/2014/main" id="{2C290178-A5AF-4159-907D-AEA983460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975" y="5482819"/>
            <a:ext cx="1120671" cy="75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ángulo 45">
            <a:extLst>
              <a:ext uri="{FF2B5EF4-FFF2-40B4-BE49-F238E27FC236}">
                <a16:creationId xmlns:a16="http://schemas.microsoft.com/office/drawing/2014/main" id="{1E475ACF-FAB8-4453-B20C-0002E7082CE9}"/>
              </a:ext>
            </a:extLst>
          </p:cNvPr>
          <p:cNvSpPr/>
          <p:nvPr/>
        </p:nvSpPr>
        <p:spPr>
          <a:xfrm>
            <a:off x="8802086" y="3865353"/>
            <a:ext cx="3269561" cy="127670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C31E4AFF-E721-40E4-80C8-642E24805223}"/>
              </a:ext>
            </a:extLst>
          </p:cNvPr>
          <p:cNvSpPr/>
          <p:nvPr/>
        </p:nvSpPr>
        <p:spPr>
          <a:xfrm>
            <a:off x="8804976" y="2570761"/>
            <a:ext cx="3269561" cy="127670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B73E02F-09E0-48C8-B744-3872C589DF08}"/>
              </a:ext>
            </a:extLst>
          </p:cNvPr>
          <p:cNvSpPr txBox="1"/>
          <p:nvPr/>
        </p:nvSpPr>
        <p:spPr>
          <a:xfrm>
            <a:off x="9902975" y="2530809"/>
            <a:ext cx="1278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Node JS</a:t>
            </a:r>
          </a:p>
        </p:txBody>
      </p:sp>
      <p:pic>
        <p:nvPicPr>
          <p:cNvPr id="33" name="Gráfico 32">
            <a:extLst>
              <a:ext uri="{FF2B5EF4-FFF2-40B4-BE49-F238E27FC236}">
                <a16:creationId xmlns:a16="http://schemas.microsoft.com/office/drawing/2014/main" id="{279341C2-729C-4B84-B221-B1EEF3A405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08426" y="2607547"/>
            <a:ext cx="2051143" cy="1255021"/>
          </a:xfrm>
          <a:prstGeom prst="rect">
            <a:avLst/>
          </a:prstGeom>
        </p:spPr>
      </p:pic>
      <p:pic>
        <p:nvPicPr>
          <p:cNvPr id="1052" name="Picture 28" descr="Introducción a express js. Antes de comenzar a utilizar express se ...">
            <a:extLst>
              <a:ext uri="{FF2B5EF4-FFF2-40B4-BE49-F238E27FC236}">
                <a16:creationId xmlns:a16="http://schemas.microsoft.com/office/drawing/2014/main" id="{52887D82-9956-4794-9551-56EBE5342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160" y="4055738"/>
            <a:ext cx="1491673" cy="82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9E4CB3C2-E294-4F70-BCD4-802AF42260E4}"/>
              </a:ext>
            </a:extLst>
          </p:cNvPr>
          <p:cNvCxnSpPr>
            <a:endCxn id="1052" idx="1"/>
          </p:cNvCxnSpPr>
          <p:nvPr/>
        </p:nvCxnSpPr>
        <p:spPr>
          <a:xfrm rot="16200000" flipH="1">
            <a:off x="8880818" y="3659117"/>
            <a:ext cx="1079150" cy="535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00C857AF-60DF-4259-BF3B-F7544C4FEAE3}"/>
              </a:ext>
            </a:extLst>
          </p:cNvPr>
          <p:cNvCxnSpPr>
            <a:endCxn id="1048" idx="3"/>
          </p:cNvCxnSpPr>
          <p:nvPr/>
        </p:nvCxnSpPr>
        <p:spPr>
          <a:xfrm rot="5400000">
            <a:off x="10545588" y="4944518"/>
            <a:ext cx="1392040" cy="435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52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Cristhian Villegas Garcia</dc:creator>
  <cp:lastModifiedBy>Cristhian Villegas Garcia</cp:lastModifiedBy>
  <cp:revision>3</cp:revision>
  <dcterms:created xsi:type="dcterms:W3CDTF">2020-07-21T19:41:05Z</dcterms:created>
  <dcterms:modified xsi:type="dcterms:W3CDTF">2020-07-21T20:02:31Z</dcterms:modified>
</cp:coreProperties>
</file>