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43F-803B-43CB-BD4B-1316DE7B2F5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3B0F-534F-4DE7-BF7D-339981EB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3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43F-803B-43CB-BD4B-1316DE7B2F5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3B0F-534F-4DE7-BF7D-339981EB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2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43F-803B-43CB-BD4B-1316DE7B2F5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3B0F-534F-4DE7-BF7D-339981EB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9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43F-803B-43CB-BD4B-1316DE7B2F5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3B0F-534F-4DE7-BF7D-339981EB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43F-803B-43CB-BD4B-1316DE7B2F5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3B0F-534F-4DE7-BF7D-339981EB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3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43F-803B-43CB-BD4B-1316DE7B2F5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3B0F-534F-4DE7-BF7D-339981EB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6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43F-803B-43CB-BD4B-1316DE7B2F5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3B0F-534F-4DE7-BF7D-339981EB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0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43F-803B-43CB-BD4B-1316DE7B2F5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3B0F-534F-4DE7-BF7D-339981EB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0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43F-803B-43CB-BD4B-1316DE7B2F5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3B0F-534F-4DE7-BF7D-339981EB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1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43F-803B-43CB-BD4B-1316DE7B2F5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3B0F-534F-4DE7-BF7D-339981EB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5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43F-803B-43CB-BD4B-1316DE7B2F5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3B0F-534F-4DE7-BF7D-339981EB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0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4A43F-803B-43CB-BD4B-1316DE7B2F5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63B0F-534F-4DE7-BF7D-339981EB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9/16 Updates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Christopher Thai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2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the </a:t>
            </a:r>
            <a:r>
              <a:rPr lang="en-US" dirty="0" smtClean="0"/>
              <a:t>scraper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Used original VAST instead of VAST+</a:t>
            </a:r>
          </a:p>
          <a:p>
            <a:pPr lvl="1"/>
            <a:r>
              <a:rPr lang="en-US" dirty="0" smtClean="0"/>
              <a:t>Search on protein sequences v/s biological units</a:t>
            </a:r>
          </a:p>
          <a:p>
            <a:r>
              <a:rPr lang="en-US" dirty="0" smtClean="0"/>
              <a:t>Applied filters discussed last meeting</a:t>
            </a:r>
          </a:p>
          <a:p>
            <a:pPr lvl="1"/>
            <a:r>
              <a:rPr lang="en-US" dirty="0" smtClean="0"/>
              <a:t>&gt; 90%  sequence identity</a:t>
            </a:r>
          </a:p>
          <a:p>
            <a:pPr lvl="1"/>
            <a:r>
              <a:rPr lang="en-US" dirty="0" smtClean="0"/>
              <a:t>&lt; 50% of aligned </a:t>
            </a:r>
            <a:r>
              <a:rPr lang="en-US" dirty="0" smtClean="0"/>
              <a:t>residues in query protein</a:t>
            </a:r>
            <a:endParaRPr lang="en-US" dirty="0" smtClean="0"/>
          </a:p>
          <a:p>
            <a:pPr lvl="2"/>
            <a:r>
              <a:rPr lang="en-US" dirty="0" smtClean="0"/>
              <a:t>Rate increased to 75% when searching for neighbors of neighbors</a:t>
            </a:r>
          </a:p>
          <a:p>
            <a:pPr lvl="1"/>
            <a:r>
              <a:rPr lang="en-US" dirty="0" smtClean="0"/>
              <a:t>Low redundancy set</a:t>
            </a:r>
          </a:p>
          <a:p>
            <a:pPr lvl="2"/>
            <a:r>
              <a:rPr lang="en-US" dirty="0" smtClean="0"/>
              <a:t>Subset filters not seen in VAST+</a:t>
            </a:r>
          </a:p>
          <a:p>
            <a:pPr lvl="2"/>
            <a:r>
              <a:rPr lang="en-US" dirty="0"/>
              <a:t>“representatives are chosen from each group where sequences show a BLAST </a:t>
            </a:r>
            <a:r>
              <a:rPr lang="en-US" i="1" dirty="0"/>
              <a:t>p</a:t>
            </a:r>
            <a:r>
              <a:rPr lang="en-US" dirty="0"/>
              <a:t> value of 10e-7 to each </a:t>
            </a:r>
            <a:r>
              <a:rPr lang="en-US" dirty="0" smtClean="0"/>
              <a:t>other” according to documentation</a:t>
            </a:r>
          </a:p>
          <a:p>
            <a:pPr lvl="2"/>
            <a:r>
              <a:rPr lang="en-US" dirty="0" smtClean="0"/>
              <a:t>Much higher p-value than the medium and high redundancy </a:t>
            </a:r>
            <a:r>
              <a:rPr lang="en-US" dirty="0" smtClean="0"/>
              <a:t>set</a:t>
            </a:r>
          </a:p>
          <a:p>
            <a:r>
              <a:rPr lang="en-US" dirty="0" smtClean="0"/>
              <a:t>Starting queries from MEROPS – Clan 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4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340" y="290479"/>
            <a:ext cx="4181669" cy="1325563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Example: 1L1N-A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Poliovirus 3c Proteinase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585" y="3866492"/>
            <a:ext cx="2765015" cy="27540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185" y="3866493"/>
            <a:ext cx="2770634" cy="27540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05" y="3812180"/>
            <a:ext cx="2796114" cy="27626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161" y="89661"/>
            <a:ext cx="2920682" cy="2885843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 rot="2793933">
            <a:off x="3515035" y="1978245"/>
            <a:ext cx="606490" cy="142458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36930" y="3153748"/>
            <a:ext cx="3841848" cy="7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/>
              <a:t>1VCP-A</a:t>
            </a:r>
          </a:p>
          <a:p>
            <a:pPr algn="ctr"/>
            <a:r>
              <a:rPr lang="en-US" sz="1400" dirty="0"/>
              <a:t>Semliki Forest Virus Capsid Protein (crystal Form I)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692161" y="3153747"/>
            <a:ext cx="2920682" cy="75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/>
              <a:t>1WYK-A</a:t>
            </a:r>
          </a:p>
          <a:p>
            <a:pPr algn="ctr"/>
            <a:r>
              <a:rPr lang="en-US" sz="1400" dirty="0"/>
              <a:t>SINDBIS VIRUS CAPSID PROTEIN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964584" y="3153747"/>
            <a:ext cx="2765015" cy="846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4NSY-B (in blue)</a:t>
            </a:r>
          </a:p>
          <a:p>
            <a:pPr algn="ctr"/>
            <a:r>
              <a:rPr lang="en-US" sz="2900" dirty="0"/>
              <a:t>Wild-type </a:t>
            </a:r>
            <a:r>
              <a:rPr lang="en-US" sz="2900" dirty="0" err="1"/>
              <a:t>lysobacter</a:t>
            </a:r>
            <a:r>
              <a:rPr lang="en-US" sz="2900" dirty="0"/>
              <a:t> </a:t>
            </a:r>
            <a:r>
              <a:rPr lang="en-US" sz="2900" dirty="0" err="1"/>
              <a:t>enzymogenes</a:t>
            </a:r>
            <a:r>
              <a:rPr lang="en-US" sz="2900" dirty="0"/>
              <a:t> </a:t>
            </a:r>
            <a:r>
              <a:rPr lang="en-US" sz="2900" dirty="0" err="1"/>
              <a:t>lysc</a:t>
            </a:r>
            <a:r>
              <a:rPr lang="en-US" sz="2900" dirty="0"/>
              <a:t> </a:t>
            </a:r>
            <a:r>
              <a:rPr lang="en-US" sz="2900" dirty="0" err="1"/>
              <a:t>endoproteinase</a:t>
            </a:r>
            <a:r>
              <a:rPr lang="en-US" sz="2900" dirty="0"/>
              <a:t> covalently inhibited by TLCK</a:t>
            </a:r>
          </a:p>
        </p:txBody>
      </p:sp>
    </p:spTree>
    <p:extLst>
      <p:ext uri="{BB962C8B-B14F-4D97-AF65-F5344CB8AC3E}">
        <p14:creationId xmlns:p14="http://schemas.microsoft.com/office/powerpoint/2010/main" val="275854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1L1N-A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5526"/>
          </a:xfrm>
        </p:spPr>
        <p:txBody>
          <a:bodyPr/>
          <a:lstStyle/>
          <a:p>
            <a:r>
              <a:rPr lang="en-US" dirty="0" smtClean="0"/>
              <a:t>63 neighbors and ‘neighbors-of-neighbors’ found</a:t>
            </a:r>
          </a:p>
          <a:p>
            <a:pPr lvl="1"/>
            <a:r>
              <a:rPr lang="en-US" dirty="0" smtClean="0"/>
              <a:t>Due to changes to script, such as filtering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713555"/>
            <a:ext cx="89344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filtering of data</a:t>
            </a:r>
          </a:p>
          <a:p>
            <a:r>
              <a:rPr lang="en-US" dirty="0" smtClean="0"/>
              <a:t>Start iterating over all of clan 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7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166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9/16 Updates</vt:lpstr>
      <vt:lpstr>Changes to the scraper</vt:lpstr>
      <vt:lpstr>Example: 1L1N-A Poliovirus 3c Proteinase</vt:lpstr>
      <vt:lpstr>For 1L1N-A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9/9 Updates</dc:title>
  <dc:creator>Christopher Thai</dc:creator>
  <cp:lastModifiedBy>Christopher Thai</cp:lastModifiedBy>
  <cp:revision>15</cp:revision>
  <dcterms:created xsi:type="dcterms:W3CDTF">2020-09-09T16:14:51Z</dcterms:created>
  <dcterms:modified xsi:type="dcterms:W3CDTF">2020-09-16T18:41:29Z</dcterms:modified>
</cp:coreProperties>
</file>