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A43F-803B-43CB-BD4B-1316DE7B2F5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9/23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scraper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 smtClean="0"/>
              <a:t>Medium redundancy (used to be low redundancy)</a:t>
            </a:r>
          </a:p>
          <a:p>
            <a:pPr lvl="1"/>
            <a:r>
              <a:rPr lang="en-US" dirty="0" smtClean="0"/>
              <a:t>Resulted in more hits per query protein on average</a:t>
            </a:r>
            <a:endParaRPr lang="en-US" dirty="0" smtClean="0"/>
          </a:p>
          <a:p>
            <a:r>
              <a:rPr lang="en-US" dirty="0" smtClean="0"/>
              <a:t>Starting queries from MEROPS – Clan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40" y="290479"/>
            <a:ext cx="418166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Example: </a:t>
            </a:r>
            <a:r>
              <a:rPr lang="en-US" sz="3600" dirty="0" smtClean="0"/>
              <a:t>1</a:t>
            </a:r>
            <a:r>
              <a:rPr lang="en-US" sz="3600" dirty="0" smtClean="0"/>
              <a:t>ZJD-A</a:t>
            </a:r>
            <a:endParaRPr lang="en-US" sz="3600" dirty="0"/>
          </a:p>
        </p:txBody>
      </p:sp>
      <p:sp>
        <p:nvSpPr>
          <p:cNvPr id="12" name="Down Arrow 11"/>
          <p:cNvSpPr/>
          <p:nvPr/>
        </p:nvSpPr>
        <p:spPr>
          <a:xfrm rot="2834045">
            <a:off x="3424985" y="1620838"/>
            <a:ext cx="598276" cy="13383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60" y="290479"/>
            <a:ext cx="3501081" cy="2839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698" y="3341832"/>
            <a:ext cx="2912585" cy="312818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069155" y="2647937"/>
            <a:ext cx="4181669" cy="926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2H5D-A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5" y="3378516"/>
            <a:ext cx="3678709" cy="3091497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51354" y="2585626"/>
            <a:ext cx="4181669" cy="1050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4X2V-A</a:t>
            </a:r>
            <a:endParaRPr lang="en-US" sz="36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4621583" y="4084809"/>
            <a:ext cx="598276" cy="13383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7312291" y="4084809"/>
            <a:ext cx="598276" cy="13383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953316" y="4299623"/>
            <a:ext cx="2459962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85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5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96 proteins searchable in PA clan</a:t>
            </a:r>
          </a:p>
          <a:p>
            <a:pPr lvl="1"/>
            <a:r>
              <a:rPr lang="en-US" dirty="0" smtClean="0"/>
              <a:t>≈ 100 nearest neighbors on average per protein</a:t>
            </a:r>
          </a:p>
          <a:p>
            <a:pPr lvl="1"/>
            <a:r>
              <a:rPr lang="en-US" dirty="0" smtClean="0"/>
              <a:t>Est. ≈ 9600 (</a:t>
            </a:r>
            <a:r>
              <a:rPr lang="en-US" smtClean="0"/>
              <a:t>upper bound) </a:t>
            </a:r>
            <a:r>
              <a:rPr lang="en-US" dirty="0" smtClean="0"/>
              <a:t>total proteins in the final dataset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all CSVs into one</a:t>
            </a:r>
          </a:p>
          <a:p>
            <a:r>
              <a:rPr lang="en-US" dirty="0" smtClean="0"/>
              <a:t>Send list to Joey for Dali querying?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9/23 Updates</vt:lpstr>
      <vt:lpstr>Changes to the scraper</vt:lpstr>
      <vt:lpstr>Example: 1ZJD-A</vt:lpstr>
      <vt:lpstr>Amount of Data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9/9 Updates</dc:title>
  <dc:creator>Christopher Thai</dc:creator>
  <cp:lastModifiedBy>Christopher Thai</cp:lastModifiedBy>
  <cp:revision>18</cp:revision>
  <dcterms:created xsi:type="dcterms:W3CDTF">2020-09-09T16:14:51Z</dcterms:created>
  <dcterms:modified xsi:type="dcterms:W3CDTF">2020-09-23T19:19:28Z</dcterms:modified>
</cp:coreProperties>
</file>