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3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6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0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0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4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A43F-803B-43CB-BD4B-1316DE7B2F56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63B0F-534F-4DE7-BF7D-339981EB3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9/9 </a:t>
            </a:r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Christopher Thai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2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a Python notebook</a:t>
            </a:r>
          </a:p>
          <a:p>
            <a:r>
              <a:rPr lang="en-US" dirty="0" smtClean="0"/>
              <a:t>Libraries used: </a:t>
            </a:r>
          </a:p>
          <a:p>
            <a:pPr lvl="1"/>
            <a:r>
              <a:rPr lang="en-US" dirty="0" smtClean="0"/>
              <a:t>Selenium (control a web </a:t>
            </a:r>
            <a:r>
              <a:rPr lang="en-US" smtClean="0"/>
              <a:t>browser instance with code)</a:t>
            </a:r>
            <a:endParaRPr lang="en-US" dirty="0" smtClean="0"/>
          </a:p>
          <a:p>
            <a:pPr lvl="1"/>
            <a:r>
              <a:rPr lang="en-US" dirty="0" smtClean="0"/>
              <a:t>Beautiful Soup (parses HTML text)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6426"/>
            <a:ext cx="7676372" cy="27283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8808098" y="4683967"/>
            <a:ext cx="671804" cy="69979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773428" y="4683967"/>
            <a:ext cx="1367323" cy="95410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HTML code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854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9" y="416066"/>
            <a:ext cx="7676372" cy="2728349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1515942" y="503853"/>
            <a:ext cx="345169" cy="223935"/>
          </a:xfrm>
          <a:custGeom>
            <a:avLst/>
            <a:gdLst>
              <a:gd name="connsiteX0" fmla="*/ 163568 w 345169"/>
              <a:gd name="connsiteY0" fmla="*/ 0 h 223935"/>
              <a:gd name="connsiteX1" fmla="*/ 60932 w 345169"/>
              <a:gd name="connsiteY1" fmla="*/ 18661 h 223935"/>
              <a:gd name="connsiteX2" fmla="*/ 14279 w 345169"/>
              <a:gd name="connsiteY2" fmla="*/ 46653 h 223935"/>
              <a:gd name="connsiteX3" fmla="*/ 14279 w 345169"/>
              <a:gd name="connsiteY3" fmla="*/ 167951 h 223935"/>
              <a:gd name="connsiteX4" fmla="*/ 42270 w 345169"/>
              <a:gd name="connsiteY4" fmla="*/ 186612 h 223935"/>
              <a:gd name="connsiteX5" fmla="*/ 98254 w 345169"/>
              <a:gd name="connsiteY5" fmla="*/ 205274 h 223935"/>
              <a:gd name="connsiteX6" fmla="*/ 191560 w 345169"/>
              <a:gd name="connsiteY6" fmla="*/ 223935 h 223935"/>
              <a:gd name="connsiteX7" fmla="*/ 284866 w 345169"/>
              <a:gd name="connsiteY7" fmla="*/ 214604 h 223935"/>
              <a:gd name="connsiteX8" fmla="*/ 303528 w 345169"/>
              <a:gd name="connsiteY8" fmla="*/ 195943 h 223935"/>
              <a:gd name="connsiteX9" fmla="*/ 331519 w 345169"/>
              <a:gd name="connsiteY9" fmla="*/ 177282 h 223935"/>
              <a:gd name="connsiteX10" fmla="*/ 331519 w 345169"/>
              <a:gd name="connsiteY10" fmla="*/ 65314 h 223935"/>
              <a:gd name="connsiteX11" fmla="*/ 303528 w 345169"/>
              <a:gd name="connsiteY11" fmla="*/ 46653 h 223935"/>
              <a:gd name="connsiteX12" fmla="*/ 284866 w 345169"/>
              <a:gd name="connsiteY12" fmla="*/ 27992 h 223935"/>
              <a:gd name="connsiteX13" fmla="*/ 256874 w 345169"/>
              <a:gd name="connsiteY13" fmla="*/ 18661 h 223935"/>
              <a:gd name="connsiteX14" fmla="*/ 163568 w 345169"/>
              <a:gd name="connsiteY14" fmla="*/ 0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169" h="223935">
                <a:moveTo>
                  <a:pt x="163568" y="0"/>
                </a:moveTo>
                <a:cubicBezTo>
                  <a:pt x="130911" y="0"/>
                  <a:pt x="83641" y="5036"/>
                  <a:pt x="60932" y="18661"/>
                </a:cubicBezTo>
                <a:cubicBezTo>
                  <a:pt x="-3106" y="57084"/>
                  <a:pt x="93570" y="20224"/>
                  <a:pt x="14279" y="46653"/>
                </a:cubicBezTo>
                <a:cubicBezTo>
                  <a:pt x="-1152" y="92945"/>
                  <a:pt x="-8058" y="100939"/>
                  <a:pt x="14279" y="167951"/>
                </a:cubicBezTo>
                <a:cubicBezTo>
                  <a:pt x="17825" y="178589"/>
                  <a:pt x="32023" y="182058"/>
                  <a:pt x="42270" y="186612"/>
                </a:cubicBezTo>
                <a:cubicBezTo>
                  <a:pt x="60245" y="194601"/>
                  <a:pt x="78965" y="201416"/>
                  <a:pt x="98254" y="205274"/>
                </a:cubicBezTo>
                <a:lnTo>
                  <a:pt x="191560" y="223935"/>
                </a:lnTo>
                <a:cubicBezTo>
                  <a:pt x="222662" y="220825"/>
                  <a:pt x="254542" y="222185"/>
                  <a:pt x="284866" y="214604"/>
                </a:cubicBezTo>
                <a:cubicBezTo>
                  <a:pt x="293400" y="212470"/>
                  <a:pt x="296659" y="201438"/>
                  <a:pt x="303528" y="195943"/>
                </a:cubicBezTo>
                <a:cubicBezTo>
                  <a:pt x="312284" y="188938"/>
                  <a:pt x="322189" y="183502"/>
                  <a:pt x="331519" y="177282"/>
                </a:cubicBezTo>
                <a:cubicBezTo>
                  <a:pt x="345803" y="134433"/>
                  <a:pt x="353259" y="125099"/>
                  <a:pt x="331519" y="65314"/>
                </a:cubicBezTo>
                <a:cubicBezTo>
                  <a:pt x="327687" y="54775"/>
                  <a:pt x="312284" y="53658"/>
                  <a:pt x="303528" y="46653"/>
                </a:cubicBezTo>
                <a:cubicBezTo>
                  <a:pt x="296659" y="41158"/>
                  <a:pt x="292409" y="32518"/>
                  <a:pt x="284866" y="27992"/>
                </a:cubicBezTo>
                <a:cubicBezTo>
                  <a:pt x="276432" y="22932"/>
                  <a:pt x="266576" y="20278"/>
                  <a:pt x="256874" y="18661"/>
                </a:cubicBezTo>
                <a:cubicBezTo>
                  <a:pt x="229093" y="14031"/>
                  <a:pt x="196225" y="0"/>
                  <a:pt x="163568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922106" y="345233"/>
            <a:ext cx="7096277" cy="1250302"/>
            <a:chOff x="1922106" y="345233"/>
            <a:chExt cx="7096277" cy="1250302"/>
          </a:xfrm>
        </p:grpSpPr>
        <p:sp>
          <p:nvSpPr>
            <p:cNvPr id="6" name="Freeform 5"/>
            <p:cNvSpPr/>
            <p:nvPr/>
          </p:nvSpPr>
          <p:spPr>
            <a:xfrm>
              <a:off x="1922106" y="345233"/>
              <a:ext cx="7035282" cy="1035748"/>
            </a:xfrm>
            <a:custGeom>
              <a:avLst/>
              <a:gdLst>
                <a:gd name="connsiteX0" fmla="*/ 0 w 7035282"/>
                <a:gd name="connsiteY0" fmla="*/ 195943 h 1035748"/>
                <a:gd name="connsiteX1" fmla="*/ 46653 w 7035282"/>
                <a:gd name="connsiteY1" fmla="*/ 186612 h 1035748"/>
                <a:gd name="connsiteX2" fmla="*/ 102637 w 7035282"/>
                <a:gd name="connsiteY2" fmla="*/ 167951 h 1035748"/>
                <a:gd name="connsiteX3" fmla="*/ 158621 w 7035282"/>
                <a:gd name="connsiteY3" fmla="*/ 149289 h 1035748"/>
                <a:gd name="connsiteX4" fmla="*/ 223935 w 7035282"/>
                <a:gd name="connsiteY4" fmla="*/ 130628 h 1035748"/>
                <a:gd name="connsiteX5" fmla="*/ 289249 w 7035282"/>
                <a:gd name="connsiteY5" fmla="*/ 121298 h 1035748"/>
                <a:gd name="connsiteX6" fmla="*/ 335902 w 7035282"/>
                <a:gd name="connsiteY6" fmla="*/ 111967 h 1035748"/>
                <a:gd name="connsiteX7" fmla="*/ 466531 w 7035282"/>
                <a:gd name="connsiteY7" fmla="*/ 93306 h 1035748"/>
                <a:gd name="connsiteX8" fmla="*/ 559837 w 7035282"/>
                <a:gd name="connsiteY8" fmla="*/ 74645 h 1035748"/>
                <a:gd name="connsiteX9" fmla="*/ 625151 w 7035282"/>
                <a:gd name="connsiteY9" fmla="*/ 65314 h 1035748"/>
                <a:gd name="connsiteX10" fmla="*/ 718457 w 7035282"/>
                <a:gd name="connsiteY10" fmla="*/ 46653 h 1035748"/>
                <a:gd name="connsiteX11" fmla="*/ 774441 w 7035282"/>
                <a:gd name="connsiteY11" fmla="*/ 37322 h 1035748"/>
                <a:gd name="connsiteX12" fmla="*/ 839755 w 7035282"/>
                <a:gd name="connsiteY12" fmla="*/ 27991 h 1035748"/>
                <a:gd name="connsiteX13" fmla="*/ 1026367 w 7035282"/>
                <a:gd name="connsiteY13" fmla="*/ 0 h 1035748"/>
                <a:gd name="connsiteX14" fmla="*/ 1800808 w 7035282"/>
                <a:gd name="connsiteY14" fmla="*/ 9330 h 1035748"/>
                <a:gd name="connsiteX15" fmla="*/ 2006082 w 7035282"/>
                <a:gd name="connsiteY15" fmla="*/ 27991 h 1035748"/>
                <a:gd name="connsiteX16" fmla="*/ 2118049 w 7035282"/>
                <a:gd name="connsiteY16" fmla="*/ 46653 h 1035748"/>
                <a:gd name="connsiteX17" fmla="*/ 2174033 w 7035282"/>
                <a:gd name="connsiteY17" fmla="*/ 55983 h 1035748"/>
                <a:gd name="connsiteX18" fmla="*/ 2258008 w 7035282"/>
                <a:gd name="connsiteY18" fmla="*/ 65314 h 1035748"/>
                <a:gd name="connsiteX19" fmla="*/ 2369976 w 7035282"/>
                <a:gd name="connsiteY19" fmla="*/ 83975 h 1035748"/>
                <a:gd name="connsiteX20" fmla="*/ 2463282 w 7035282"/>
                <a:gd name="connsiteY20" fmla="*/ 93306 h 1035748"/>
                <a:gd name="connsiteX21" fmla="*/ 2537927 w 7035282"/>
                <a:gd name="connsiteY21" fmla="*/ 102636 h 1035748"/>
                <a:gd name="connsiteX22" fmla="*/ 2668555 w 7035282"/>
                <a:gd name="connsiteY22" fmla="*/ 111967 h 1035748"/>
                <a:gd name="connsiteX23" fmla="*/ 2808514 w 7035282"/>
                <a:gd name="connsiteY23" fmla="*/ 130628 h 1035748"/>
                <a:gd name="connsiteX24" fmla="*/ 2864498 w 7035282"/>
                <a:gd name="connsiteY24" fmla="*/ 139959 h 1035748"/>
                <a:gd name="connsiteX25" fmla="*/ 3032449 w 7035282"/>
                <a:gd name="connsiteY25" fmla="*/ 158620 h 1035748"/>
                <a:gd name="connsiteX26" fmla="*/ 3088433 w 7035282"/>
                <a:gd name="connsiteY26" fmla="*/ 167951 h 1035748"/>
                <a:gd name="connsiteX27" fmla="*/ 3153747 w 7035282"/>
                <a:gd name="connsiteY27" fmla="*/ 177281 h 1035748"/>
                <a:gd name="connsiteX28" fmla="*/ 3191070 w 7035282"/>
                <a:gd name="connsiteY28" fmla="*/ 186612 h 1035748"/>
                <a:gd name="connsiteX29" fmla="*/ 3321698 w 7035282"/>
                <a:gd name="connsiteY29" fmla="*/ 205273 h 1035748"/>
                <a:gd name="connsiteX30" fmla="*/ 3359021 w 7035282"/>
                <a:gd name="connsiteY30" fmla="*/ 214604 h 1035748"/>
                <a:gd name="connsiteX31" fmla="*/ 3452327 w 7035282"/>
                <a:gd name="connsiteY31" fmla="*/ 233265 h 1035748"/>
                <a:gd name="connsiteX32" fmla="*/ 3526972 w 7035282"/>
                <a:gd name="connsiteY32" fmla="*/ 251926 h 1035748"/>
                <a:gd name="connsiteX33" fmla="*/ 3638939 w 7035282"/>
                <a:gd name="connsiteY33" fmla="*/ 270587 h 1035748"/>
                <a:gd name="connsiteX34" fmla="*/ 3732245 w 7035282"/>
                <a:gd name="connsiteY34" fmla="*/ 289249 h 1035748"/>
                <a:gd name="connsiteX35" fmla="*/ 3778898 w 7035282"/>
                <a:gd name="connsiteY35" fmla="*/ 298579 h 1035748"/>
                <a:gd name="connsiteX36" fmla="*/ 3853543 w 7035282"/>
                <a:gd name="connsiteY36" fmla="*/ 307910 h 1035748"/>
                <a:gd name="connsiteX37" fmla="*/ 3900196 w 7035282"/>
                <a:gd name="connsiteY37" fmla="*/ 317240 h 1035748"/>
                <a:gd name="connsiteX38" fmla="*/ 3956180 w 7035282"/>
                <a:gd name="connsiteY38" fmla="*/ 326571 h 1035748"/>
                <a:gd name="connsiteX39" fmla="*/ 4030825 w 7035282"/>
                <a:gd name="connsiteY39" fmla="*/ 335902 h 1035748"/>
                <a:gd name="connsiteX40" fmla="*/ 4124131 w 7035282"/>
                <a:gd name="connsiteY40" fmla="*/ 354563 h 1035748"/>
                <a:gd name="connsiteX41" fmla="*/ 4217437 w 7035282"/>
                <a:gd name="connsiteY41" fmla="*/ 373224 h 1035748"/>
                <a:gd name="connsiteX42" fmla="*/ 4310743 w 7035282"/>
                <a:gd name="connsiteY42" fmla="*/ 391885 h 1035748"/>
                <a:gd name="connsiteX43" fmla="*/ 4357396 w 7035282"/>
                <a:gd name="connsiteY43" fmla="*/ 401216 h 1035748"/>
                <a:gd name="connsiteX44" fmla="*/ 4413380 w 7035282"/>
                <a:gd name="connsiteY44" fmla="*/ 410547 h 1035748"/>
                <a:gd name="connsiteX45" fmla="*/ 4450702 w 7035282"/>
                <a:gd name="connsiteY45" fmla="*/ 419877 h 1035748"/>
                <a:gd name="connsiteX46" fmla="*/ 4590661 w 7035282"/>
                <a:gd name="connsiteY46" fmla="*/ 447869 h 1035748"/>
                <a:gd name="connsiteX47" fmla="*/ 4683967 w 7035282"/>
                <a:gd name="connsiteY47" fmla="*/ 466530 h 1035748"/>
                <a:gd name="connsiteX48" fmla="*/ 4730621 w 7035282"/>
                <a:gd name="connsiteY48" fmla="*/ 475861 h 1035748"/>
                <a:gd name="connsiteX49" fmla="*/ 4851918 w 7035282"/>
                <a:gd name="connsiteY49" fmla="*/ 503853 h 1035748"/>
                <a:gd name="connsiteX50" fmla="*/ 4889241 w 7035282"/>
                <a:gd name="connsiteY50" fmla="*/ 513183 h 1035748"/>
                <a:gd name="connsiteX51" fmla="*/ 4935894 w 7035282"/>
                <a:gd name="connsiteY51" fmla="*/ 522514 h 1035748"/>
                <a:gd name="connsiteX52" fmla="*/ 4973216 w 7035282"/>
                <a:gd name="connsiteY52" fmla="*/ 531845 h 1035748"/>
                <a:gd name="connsiteX53" fmla="*/ 5066523 w 7035282"/>
                <a:gd name="connsiteY53" fmla="*/ 550506 h 1035748"/>
                <a:gd name="connsiteX54" fmla="*/ 5141167 w 7035282"/>
                <a:gd name="connsiteY54" fmla="*/ 569167 h 1035748"/>
                <a:gd name="connsiteX55" fmla="*/ 5187821 w 7035282"/>
                <a:gd name="connsiteY55" fmla="*/ 578498 h 1035748"/>
                <a:gd name="connsiteX56" fmla="*/ 5262465 w 7035282"/>
                <a:gd name="connsiteY56" fmla="*/ 597159 h 1035748"/>
                <a:gd name="connsiteX57" fmla="*/ 5327780 w 7035282"/>
                <a:gd name="connsiteY57" fmla="*/ 615820 h 1035748"/>
                <a:gd name="connsiteX58" fmla="*/ 5439747 w 7035282"/>
                <a:gd name="connsiteY58" fmla="*/ 634481 h 1035748"/>
                <a:gd name="connsiteX59" fmla="*/ 5477070 w 7035282"/>
                <a:gd name="connsiteY59" fmla="*/ 653143 h 1035748"/>
                <a:gd name="connsiteX60" fmla="*/ 5607698 w 7035282"/>
                <a:gd name="connsiteY60" fmla="*/ 681134 h 1035748"/>
                <a:gd name="connsiteX61" fmla="*/ 5654351 w 7035282"/>
                <a:gd name="connsiteY61" fmla="*/ 699796 h 1035748"/>
                <a:gd name="connsiteX62" fmla="*/ 5747657 w 7035282"/>
                <a:gd name="connsiteY62" fmla="*/ 718457 h 1035748"/>
                <a:gd name="connsiteX63" fmla="*/ 5803641 w 7035282"/>
                <a:gd name="connsiteY63" fmla="*/ 737118 h 1035748"/>
                <a:gd name="connsiteX64" fmla="*/ 5840963 w 7035282"/>
                <a:gd name="connsiteY64" fmla="*/ 746449 h 1035748"/>
                <a:gd name="connsiteX65" fmla="*/ 5887616 w 7035282"/>
                <a:gd name="connsiteY65" fmla="*/ 755779 h 1035748"/>
                <a:gd name="connsiteX66" fmla="*/ 5915608 w 7035282"/>
                <a:gd name="connsiteY66" fmla="*/ 765110 h 1035748"/>
                <a:gd name="connsiteX67" fmla="*/ 5999584 w 7035282"/>
                <a:gd name="connsiteY67" fmla="*/ 783771 h 1035748"/>
                <a:gd name="connsiteX68" fmla="*/ 6111551 w 7035282"/>
                <a:gd name="connsiteY68" fmla="*/ 811763 h 1035748"/>
                <a:gd name="connsiteX69" fmla="*/ 6204857 w 7035282"/>
                <a:gd name="connsiteY69" fmla="*/ 830424 h 1035748"/>
                <a:gd name="connsiteX70" fmla="*/ 6232849 w 7035282"/>
                <a:gd name="connsiteY70" fmla="*/ 839755 h 1035748"/>
                <a:gd name="connsiteX71" fmla="*/ 6326155 w 7035282"/>
                <a:gd name="connsiteY71" fmla="*/ 858416 h 1035748"/>
                <a:gd name="connsiteX72" fmla="*/ 6410131 w 7035282"/>
                <a:gd name="connsiteY72" fmla="*/ 877077 h 1035748"/>
                <a:gd name="connsiteX73" fmla="*/ 6484776 w 7035282"/>
                <a:gd name="connsiteY73" fmla="*/ 895738 h 1035748"/>
                <a:gd name="connsiteX74" fmla="*/ 6522098 w 7035282"/>
                <a:gd name="connsiteY74" fmla="*/ 905069 h 1035748"/>
                <a:gd name="connsiteX75" fmla="*/ 6568751 w 7035282"/>
                <a:gd name="connsiteY75" fmla="*/ 914400 h 1035748"/>
                <a:gd name="connsiteX76" fmla="*/ 6643396 w 7035282"/>
                <a:gd name="connsiteY76" fmla="*/ 933061 h 1035748"/>
                <a:gd name="connsiteX77" fmla="*/ 6727372 w 7035282"/>
                <a:gd name="connsiteY77" fmla="*/ 951722 h 1035748"/>
                <a:gd name="connsiteX78" fmla="*/ 6755363 w 7035282"/>
                <a:gd name="connsiteY78" fmla="*/ 961053 h 1035748"/>
                <a:gd name="connsiteX79" fmla="*/ 6792686 w 7035282"/>
                <a:gd name="connsiteY79" fmla="*/ 970383 h 1035748"/>
                <a:gd name="connsiteX80" fmla="*/ 6820678 w 7035282"/>
                <a:gd name="connsiteY80" fmla="*/ 979714 h 1035748"/>
                <a:gd name="connsiteX81" fmla="*/ 6895323 w 7035282"/>
                <a:gd name="connsiteY81" fmla="*/ 998375 h 1035748"/>
                <a:gd name="connsiteX82" fmla="*/ 6960637 w 7035282"/>
                <a:gd name="connsiteY82" fmla="*/ 1017036 h 1035748"/>
                <a:gd name="connsiteX83" fmla="*/ 7035282 w 7035282"/>
                <a:gd name="connsiteY83" fmla="*/ 1035698 h 103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035282" h="1035748">
                  <a:moveTo>
                    <a:pt x="0" y="195943"/>
                  </a:moveTo>
                  <a:cubicBezTo>
                    <a:pt x="15551" y="192833"/>
                    <a:pt x="31353" y="190785"/>
                    <a:pt x="46653" y="186612"/>
                  </a:cubicBezTo>
                  <a:cubicBezTo>
                    <a:pt x="65631" y="181436"/>
                    <a:pt x="83976" y="174171"/>
                    <a:pt x="102637" y="167951"/>
                  </a:cubicBezTo>
                  <a:lnTo>
                    <a:pt x="158621" y="149289"/>
                  </a:lnTo>
                  <a:cubicBezTo>
                    <a:pt x="182599" y="141296"/>
                    <a:pt x="198166" y="135313"/>
                    <a:pt x="223935" y="130628"/>
                  </a:cubicBezTo>
                  <a:cubicBezTo>
                    <a:pt x="245573" y="126694"/>
                    <a:pt x="267556" y="124913"/>
                    <a:pt x="289249" y="121298"/>
                  </a:cubicBezTo>
                  <a:cubicBezTo>
                    <a:pt x="304892" y="118691"/>
                    <a:pt x="320237" y="114440"/>
                    <a:pt x="335902" y="111967"/>
                  </a:cubicBezTo>
                  <a:cubicBezTo>
                    <a:pt x="379349" y="105107"/>
                    <a:pt x="423400" y="101932"/>
                    <a:pt x="466531" y="93306"/>
                  </a:cubicBezTo>
                  <a:cubicBezTo>
                    <a:pt x="497633" y="87086"/>
                    <a:pt x="528438" y="79131"/>
                    <a:pt x="559837" y="74645"/>
                  </a:cubicBezTo>
                  <a:cubicBezTo>
                    <a:pt x="581608" y="71535"/>
                    <a:pt x="603493" y="69136"/>
                    <a:pt x="625151" y="65314"/>
                  </a:cubicBezTo>
                  <a:cubicBezTo>
                    <a:pt x="656386" y="59802"/>
                    <a:pt x="687171" y="51868"/>
                    <a:pt x="718457" y="46653"/>
                  </a:cubicBezTo>
                  <a:lnTo>
                    <a:pt x="774441" y="37322"/>
                  </a:lnTo>
                  <a:cubicBezTo>
                    <a:pt x="796178" y="33978"/>
                    <a:pt x="818032" y="31421"/>
                    <a:pt x="839755" y="27991"/>
                  </a:cubicBezTo>
                  <a:cubicBezTo>
                    <a:pt x="1012888" y="654"/>
                    <a:pt x="890035" y="17041"/>
                    <a:pt x="1026367" y="0"/>
                  </a:cubicBezTo>
                  <a:lnTo>
                    <a:pt x="1800808" y="9330"/>
                  </a:lnTo>
                  <a:cubicBezTo>
                    <a:pt x="1831007" y="9966"/>
                    <a:pt x="1969750" y="24358"/>
                    <a:pt x="2006082" y="27991"/>
                  </a:cubicBezTo>
                  <a:cubicBezTo>
                    <a:pt x="2088196" y="44414"/>
                    <a:pt x="2017766" y="31225"/>
                    <a:pt x="2118049" y="46653"/>
                  </a:cubicBezTo>
                  <a:cubicBezTo>
                    <a:pt x="2136748" y="49530"/>
                    <a:pt x="2155280" y="53483"/>
                    <a:pt x="2174033" y="55983"/>
                  </a:cubicBezTo>
                  <a:cubicBezTo>
                    <a:pt x="2201950" y="59705"/>
                    <a:pt x="2230127" y="61331"/>
                    <a:pt x="2258008" y="65314"/>
                  </a:cubicBezTo>
                  <a:cubicBezTo>
                    <a:pt x="2295465" y="70665"/>
                    <a:pt x="2332326" y="80210"/>
                    <a:pt x="2369976" y="83975"/>
                  </a:cubicBezTo>
                  <a:lnTo>
                    <a:pt x="2463282" y="93306"/>
                  </a:lnTo>
                  <a:cubicBezTo>
                    <a:pt x="2488204" y="96075"/>
                    <a:pt x="2512955" y="100366"/>
                    <a:pt x="2537927" y="102636"/>
                  </a:cubicBezTo>
                  <a:cubicBezTo>
                    <a:pt x="2581401" y="106588"/>
                    <a:pt x="2625012" y="108857"/>
                    <a:pt x="2668555" y="111967"/>
                  </a:cubicBezTo>
                  <a:cubicBezTo>
                    <a:pt x="2764308" y="131118"/>
                    <a:pt x="2663064" y="112447"/>
                    <a:pt x="2808514" y="130628"/>
                  </a:cubicBezTo>
                  <a:cubicBezTo>
                    <a:pt x="2827287" y="132975"/>
                    <a:pt x="2845725" y="137612"/>
                    <a:pt x="2864498" y="139959"/>
                  </a:cubicBezTo>
                  <a:cubicBezTo>
                    <a:pt x="2920391" y="146946"/>
                    <a:pt x="2976887" y="149359"/>
                    <a:pt x="3032449" y="158620"/>
                  </a:cubicBezTo>
                  <a:lnTo>
                    <a:pt x="3088433" y="167951"/>
                  </a:lnTo>
                  <a:cubicBezTo>
                    <a:pt x="3110170" y="171295"/>
                    <a:pt x="3132109" y="173347"/>
                    <a:pt x="3153747" y="177281"/>
                  </a:cubicBezTo>
                  <a:cubicBezTo>
                    <a:pt x="3166364" y="179575"/>
                    <a:pt x="3178495" y="184097"/>
                    <a:pt x="3191070" y="186612"/>
                  </a:cubicBezTo>
                  <a:cubicBezTo>
                    <a:pt x="3235921" y="195583"/>
                    <a:pt x="3275819" y="199538"/>
                    <a:pt x="3321698" y="205273"/>
                  </a:cubicBezTo>
                  <a:cubicBezTo>
                    <a:pt x="3334139" y="208383"/>
                    <a:pt x="3346482" y="211917"/>
                    <a:pt x="3359021" y="214604"/>
                  </a:cubicBezTo>
                  <a:cubicBezTo>
                    <a:pt x="3390035" y="221250"/>
                    <a:pt x="3421556" y="225572"/>
                    <a:pt x="3452327" y="233265"/>
                  </a:cubicBezTo>
                  <a:cubicBezTo>
                    <a:pt x="3477209" y="239485"/>
                    <a:pt x="3501674" y="247710"/>
                    <a:pt x="3526972" y="251926"/>
                  </a:cubicBezTo>
                  <a:cubicBezTo>
                    <a:pt x="3564294" y="258146"/>
                    <a:pt x="3602232" y="261410"/>
                    <a:pt x="3638939" y="270587"/>
                  </a:cubicBezTo>
                  <a:cubicBezTo>
                    <a:pt x="3704945" y="287089"/>
                    <a:pt x="3648372" y="274000"/>
                    <a:pt x="3732245" y="289249"/>
                  </a:cubicBezTo>
                  <a:cubicBezTo>
                    <a:pt x="3747848" y="292086"/>
                    <a:pt x="3763223" y="296168"/>
                    <a:pt x="3778898" y="298579"/>
                  </a:cubicBezTo>
                  <a:cubicBezTo>
                    <a:pt x="3803682" y="302392"/>
                    <a:pt x="3828759" y="304097"/>
                    <a:pt x="3853543" y="307910"/>
                  </a:cubicBezTo>
                  <a:cubicBezTo>
                    <a:pt x="3869218" y="310321"/>
                    <a:pt x="3884593" y="314403"/>
                    <a:pt x="3900196" y="317240"/>
                  </a:cubicBezTo>
                  <a:cubicBezTo>
                    <a:pt x="3918810" y="320624"/>
                    <a:pt x="3937451" y="323895"/>
                    <a:pt x="3956180" y="326571"/>
                  </a:cubicBezTo>
                  <a:cubicBezTo>
                    <a:pt x="3981003" y="330117"/>
                    <a:pt x="4006091" y="331780"/>
                    <a:pt x="4030825" y="335902"/>
                  </a:cubicBezTo>
                  <a:cubicBezTo>
                    <a:pt x="4062111" y="341116"/>
                    <a:pt x="4093029" y="348343"/>
                    <a:pt x="4124131" y="354563"/>
                  </a:cubicBezTo>
                  <a:lnTo>
                    <a:pt x="4217437" y="373224"/>
                  </a:lnTo>
                  <a:lnTo>
                    <a:pt x="4310743" y="391885"/>
                  </a:lnTo>
                  <a:cubicBezTo>
                    <a:pt x="4326294" y="394995"/>
                    <a:pt x="4341753" y="398609"/>
                    <a:pt x="4357396" y="401216"/>
                  </a:cubicBezTo>
                  <a:cubicBezTo>
                    <a:pt x="4376057" y="404326"/>
                    <a:pt x="4394829" y="406837"/>
                    <a:pt x="4413380" y="410547"/>
                  </a:cubicBezTo>
                  <a:cubicBezTo>
                    <a:pt x="4425954" y="413062"/>
                    <a:pt x="4438163" y="417190"/>
                    <a:pt x="4450702" y="419877"/>
                  </a:cubicBezTo>
                  <a:cubicBezTo>
                    <a:pt x="4497223" y="429846"/>
                    <a:pt x="4544008" y="438538"/>
                    <a:pt x="4590661" y="447869"/>
                  </a:cubicBezTo>
                  <a:lnTo>
                    <a:pt x="4683967" y="466530"/>
                  </a:lnTo>
                  <a:cubicBezTo>
                    <a:pt x="4699518" y="469640"/>
                    <a:pt x="4715235" y="472015"/>
                    <a:pt x="4730621" y="475861"/>
                  </a:cubicBezTo>
                  <a:cubicBezTo>
                    <a:pt x="4913479" y="521576"/>
                    <a:pt x="4722715" y="475142"/>
                    <a:pt x="4851918" y="503853"/>
                  </a:cubicBezTo>
                  <a:cubicBezTo>
                    <a:pt x="4864436" y="506635"/>
                    <a:pt x="4876723" y="510401"/>
                    <a:pt x="4889241" y="513183"/>
                  </a:cubicBezTo>
                  <a:cubicBezTo>
                    <a:pt x="4904722" y="516623"/>
                    <a:pt x="4920413" y="519074"/>
                    <a:pt x="4935894" y="522514"/>
                  </a:cubicBezTo>
                  <a:cubicBezTo>
                    <a:pt x="4948412" y="525296"/>
                    <a:pt x="4960677" y="529158"/>
                    <a:pt x="4973216" y="531845"/>
                  </a:cubicBezTo>
                  <a:cubicBezTo>
                    <a:pt x="5004230" y="538491"/>
                    <a:pt x="5035752" y="542813"/>
                    <a:pt x="5066523" y="550506"/>
                  </a:cubicBezTo>
                  <a:cubicBezTo>
                    <a:pt x="5091404" y="556726"/>
                    <a:pt x="5116018" y="564137"/>
                    <a:pt x="5141167" y="569167"/>
                  </a:cubicBezTo>
                  <a:cubicBezTo>
                    <a:pt x="5156718" y="572277"/>
                    <a:pt x="5172368" y="574932"/>
                    <a:pt x="5187821" y="578498"/>
                  </a:cubicBezTo>
                  <a:cubicBezTo>
                    <a:pt x="5212811" y="584265"/>
                    <a:pt x="5238134" y="589049"/>
                    <a:pt x="5262465" y="597159"/>
                  </a:cubicBezTo>
                  <a:cubicBezTo>
                    <a:pt x="5293635" y="607548"/>
                    <a:pt x="5292634" y="608010"/>
                    <a:pt x="5327780" y="615820"/>
                  </a:cubicBezTo>
                  <a:cubicBezTo>
                    <a:pt x="5376902" y="626736"/>
                    <a:pt x="5385215" y="626691"/>
                    <a:pt x="5439747" y="634481"/>
                  </a:cubicBezTo>
                  <a:cubicBezTo>
                    <a:pt x="5452188" y="640702"/>
                    <a:pt x="5463696" y="649322"/>
                    <a:pt x="5477070" y="653143"/>
                  </a:cubicBezTo>
                  <a:cubicBezTo>
                    <a:pt x="5478748" y="653622"/>
                    <a:pt x="5581734" y="672479"/>
                    <a:pt x="5607698" y="681134"/>
                  </a:cubicBezTo>
                  <a:cubicBezTo>
                    <a:pt x="5623588" y="686431"/>
                    <a:pt x="5638168" y="695480"/>
                    <a:pt x="5654351" y="699796"/>
                  </a:cubicBezTo>
                  <a:cubicBezTo>
                    <a:pt x="5684998" y="707969"/>
                    <a:pt x="5717567" y="708427"/>
                    <a:pt x="5747657" y="718457"/>
                  </a:cubicBezTo>
                  <a:cubicBezTo>
                    <a:pt x="5766318" y="724677"/>
                    <a:pt x="5784558" y="732347"/>
                    <a:pt x="5803641" y="737118"/>
                  </a:cubicBezTo>
                  <a:cubicBezTo>
                    <a:pt x="5816082" y="740228"/>
                    <a:pt x="5828445" y="743667"/>
                    <a:pt x="5840963" y="746449"/>
                  </a:cubicBezTo>
                  <a:cubicBezTo>
                    <a:pt x="5856444" y="749889"/>
                    <a:pt x="5872231" y="751933"/>
                    <a:pt x="5887616" y="755779"/>
                  </a:cubicBezTo>
                  <a:cubicBezTo>
                    <a:pt x="5897158" y="758164"/>
                    <a:pt x="5906151" y="762408"/>
                    <a:pt x="5915608" y="765110"/>
                  </a:cubicBezTo>
                  <a:cubicBezTo>
                    <a:pt x="5964487" y="779075"/>
                    <a:pt x="5945092" y="770949"/>
                    <a:pt x="5999584" y="783771"/>
                  </a:cubicBezTo>
                  <a:cubicBezTo>
                    <a:pt x="6037032" y="792583"/>
                    <a:pt x="6073827" y="804218"/>
                    <a:pt x="6111551" y="811763"/>
                  </a:cubicBezTo>
                  <a:cubicBezTo>
                    <a:pt x="6142653" y="817983"/>
                    <a:pt x="6174767" y="820394"/>
                    <a:pt x="6204857" y="830424"/>
                  </a:cubicBezTo>
                  <a:cubicBezTo>
                    <a:pt x="6214188" y="833534"/>
                    <a:pt x="6223265" y="837543"/>
                    <a:pt x="6232849" y="839755"/>
                  </a:cubicBezTo>
                  <a:cubicBezTo>
                    <a:pt x="6263755" y="846887"/>
                    <a:pt x="6295384" y="850723"/>
                    <a:pt x="6326155" y="858416"/>
                  </a:cubicBezTo>
                  <a:cubicBezTo>
                    <a:pt x="6455453" y="890741"/>
                    <a:pt x="6256188" y="841553"/>
                    <a:pt x="6410131" y="877077"/>
                  </a:cubicBezTo>
                  <a:cubicBezTo>
                    <a:pt x="6435122" y="882844"/>
                    <a:pt x="6459894" y="889518"/>
                    <a:pt x="6484776" y="895738"/>
                  </a:cubicBezTo>
                  <a:cubicBezTo>
                    <a:pt x="6497217" y="898848"/>
                    <a:pt x="6509523" y="902554"/>
                    <a:pt x="6522098" y="905069"/>
                  </a:cubicBezTo>
                  <a:cubicBezTo>
                    <a:pt x="6537649" y="908179"/>
                    <a:pt x="6553298" y="910834"/>
                    <a:pt x="6568751" y="914400"/>
                  </a:cubicBezTo>
                  <a:cubicBezTo>
                    <a:pt x="6593742" y="920167"/>
                    <a:pt x="6618247" y="928031"/>
                    <a:pt x="6643396" y="933061"/>
                  </a:cubicBezTo>
                  <a:cubicBezTo>
                    <a:pt x="6675468" y="939475"/>
                    <a:pt x="6696623" y="942936"/>
                    <a:pt x="6727372" y="951722"/>
                  </a:cubicBezTo>
                  <a:cubicBezTo>
                    <a:pt x="6736829" y="954424"/>
                    <a:pt x="6745906" y="958351"/>
                    <a:pt x="6755363" y="961053"/>
                  </a:cubicBezTo>
                  <a:cubicBezTo>
                    <a:pt x="6767693" y="964576"/>
                    <a:pt x="6780356" y="966860"/>
                    <a:pt x="6792686" y="970383"/>
                  </a:cubicBezTo>
                  <a:cubicBezTo>
                    <a:pt x="6802143" y="973085"/>
                    <a:pt x="6811189" y="977126"/>
                    <a:pt x="6820678" y="979714"/>
                  </a:cubicBezTo>
                  <a:cubicBezTo>
                    <a:pt x="6845422" y="986462"/>
                    <a:pt x="6870992" y="990264"/>
                    <a:pt x="6895323" y="998375"/>
                  </a:cubicBezTo>
                  <a:cubicBezTo>
                    <a:pt x="6989373" y="1029727"/>
                    <a:pt x="6843501" y="981895"/>
                    <a:pt x="6960637" y="1017036"/>
                  </a:cubicBezTo>
                  <a:cubicBezTo>
                    <a:pt x="7029401" y="1037665"/>
                    <a:pt x="6994775" y="1035698"/>
                    <a:pt x="7035282" y="103569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8550802" y="1017037"/>
              <a:ext cx="467581" cy="578498"/>
            </a:xfrm>
            <a:custGeom>
              <a:avLst/>
              <a:gdLst>
                <a:gd name="connsiteX0" fmla="*/ 149290 w 467581"/>
                <a:gd name="connsiteY0" fmla="*/ 0 h 578498"/>
                <a:gd name="connsiteX1" fmla="*/ 186612 w 467581"/>
                <a:gd name="connsiteY1" fmla="*/ 46653 h 578498"/>
                <a:gd name="connsiteX2" fmla="*/ 205273 w 467581"/>
                <a:gd name="connsiteY2" fmla="*/ 65315 h 578498"/>
                <a:gd name="connsiteX3" fmla="*/ 214604 w 467581"/>
                <a:gd name="connsiteY3" fmla="*/ 93306 h 578498"/>
                <a:gd name="connsiteX4" fmla="*/ 233265 w 467581"/>
                <a:gd name="connsiteY4" fmla="*/ 111968 h 578498"/>
                <a:gd name="connsiteX5" fmla="*/ 251926 w 467581"/>
                <a:gd name="connsiteY5" fmla="*/ 139959 h 578498"/>
                <a:gd name="connsiteX6" fmla="*/ 298579 w 467581"/>
                <a:gd name="connsiteY6" fmla="*/ 186613 h 578498"/>
                <a:gd name="connsiteX7" fmla="*/ 317241 w 467581"/>
                <a:gd name="connsiteY7" fmla="*/ 205274 h 578498"/>
                <a:gd name="connsiteX8" fmla="*/ 363894 w 467581"/>
                <a:gd name="connsiteY8" fmla="*/ 251927 h 578498"/>
                <a:gd name="connsiteX9" fmla="*/ 419877 w 467581"/>
                <a:gd name="connsiteY9" fmla="*/ 326572 h 578498"/>
                <a:gd name="connsiteX10" fmla="*/ 457200 w 467581"/>
                <a:gd name="connsiteY10" fmla="*/ 401217 h 578498"/>
                <a:gd name="connsiteX11" fmla="*/ 466530 w 467581"/>
                <a:gd name="connsiteY11" fmla="*/ 429208 h 578498"/>
                <a:gd name="connsiteX12" fmla="*/ 438539 w 467581"/>
                <a:gd name="connsiteY12" fmla="*/ 438539 h 578498"/>
                <a:gd name="connsiteX13" fmla="*/ 354563 w 467581"/>
                <a:gd name="connsiteY13" fmla="*/ 457200 h 578498"/>
                <a:gd name="connsiteX14" fmla="*/ 317241 w 467581"/>
                <a:gd name="connsiteY14" fmla="*/ 466531 h 578498"/>
                <a:gd name="connsiteX15" fmla="*/ 289249 w 467581"/>
                <a:gd name="connsiteY15" fmla="*/ 475862 h 578498"/>
                <a:gd name="connsiteX16" fmla="*/ 195943 w 467581"/>
                <a:gd name="connsiteY16" fmla="*/ 503853 h 578498"/>
                <a:gd name="connsiteX17" fmla="*/ 167951 w 467581"/>
                <a:gd name="connsiteY17" fmla="*/ 513184 h 578498"/>
                <a:gd name="connsiteX18" fmla="*/ 139959 w 467581"/>
                <a:gd name="connsiteY18" fmla="*/ 522515 h 578498"/>
                <a:gd name="connsiteX19" fmla="*/ 111967 w 467581"/>
                <a:gd name="connsiteY19" fmla="*/ 541176 h 578498"/>
                <a:gd name="connsiteX20" fmla="*/ 55983 w 467581"/>
                <a:gd name="connsiteY20" fmla="*/ 559837 h 578498"/>
                <a:gd name="connsiteX21" fmla="*/ 27992 w 467581"/>
                <a:gd name="connsiteY21" fmla="*/ 569168 h 578498"/>
                <a:gd name="connsiteX22" fmla="*/ 0 w 467581"/>
                <a:gd name="connsiteY22" fmla="*/ 578498 h 5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7581" h="578498">
                  <a:moveTo>
                    <a:pt x="149290" y="0"/>
                  </a:moveTo>
                  <a:cubicBezTo>
                    <a:pt x="161731" y="15551"/>
                    <a:pt x="173652" y="31532"/>
                    <a:pt x="186612" y="46653"/>
                  </a:cubicBezTo>
                  <a:cubicBezTo>
                    <a:pt x="192337" y="53332"/>
                    <a:pt x="200747" y="57772"/>
                    <a:pt x="205273" y="65315"/>
                  </a:cubicBezTo>
                  <a:cubicBezTo>
                    <a:pt x="210333" y="73749"/>
                    <a:pt x="209544" y="84872"/>
                    <a:pt x="214604" y="93306"/>
                  </a:cubicBezTo>
                  <a:cubicBezTo>
                    <a:pt x="219130" y="100849"/>
                    <a:pt x="227770" y="105099"/>
                    <a:pt x="233265" y="111968"/>
                  </a:cubicBezTo>
                  <a:cubicBezTo>
                    <a:pt x="240270" y="120724"/>
                    <a:pt x="244542" y="131520"/>
                    <a:pt x="251926" y="139959"/>
                  </a:cubicBezTo>
                  <a:cubicBezTo>
                    <a:pt x="266408" y="156510"/>
                    <a:pt x="283028" y="171062"/>
                    <a:pt x="298579" y="186613"/>
                  </a:cubicBezTo>
                  <a:cubicBezTo>
                    <a:pt x="304800" y="192834"/>
                    <a:pt x="312361" y="197954"/>
                    <a:pt x="317241" y="205274"/>
                  </a:cubicBezTo>
                  <a:cubicBezTo>
                    <a:pt x="342122" y="242597"/>
                    <a:pt x="326571" y="227046"/>
                    <a:pt x="363894" y="251927"/>
                  </a:cubicBezTo>
                  <a:cubicBezTo>
                    <a:pt x="406096" y="315230"/>
                    <a:pt x="385358" y="292051"/>
                    <a:pt x="419877" y="326572"/>
                  </a:cubicBezTo>
                  <a:cubicBezTo>
                    <a:pt x="441321" y="390901"/>
                    <a:pt x="424630" y="368645"/>
                    <a:pt x="457200" y="401217"/>
                  </a:cubicBezTo>
                  <a:cubicBezTo>
                    <a:pt x="460310" y="410547"/>
                    <a:pt x="470928" y="420411"/>
                    <a:pt x="466530" y="429208"/>
                  </a:cubicBezTo>
                  <a:cubicBezTo>
                    <a:pt x="462132" y="438005"/>
                    <a:pt x="447996" y="435837"/>
                    <a:pt x="438539" y="438539"/>
                  </a:cubicBezTo>
                  <a:cubicBezTo>
                    <a:pt x="398710" y="449919"/>
                    <a:pt x="397863" y="447578"/>
                    <a:pt x="354563" y="457200"/>
                  </a:cubicBezTo>
                  <a:cubicBezTo>
                    <a:pt x="342045" y="459982"/>
                    <a:pt x="329571" y="463008"/>
                    <a:pt x="317241" y="466531"/>
                  </a:cubicBezTo>
                  <a:cubicBezTo>
                    <a:pt x="307784" y="469233"/>
                    <a:pt x="298706" y="473160"/>
                    <a:pt x="289249" y="475862"/>
                  </a:cubicBezTo>
                  <a:cubicBezTo>
                    <a:pt x="190535" y="504065"/>
                    <a:pt x="328987" y="459504"/>
                    <a:pt x="195943" y="503853"/>
                  </a:cubicBezTo>
                  <a:lnTo>
                    <a:pt x="167951" y="513184"/>
                  </a:lnTo>
                  <a:cubicBezTo>
                    <a:pt x="158620" y="516294"/>
                    <a:pt x="148143" y="517059"/>
                    <a:pt x="139959" y="522515"/>
                  </a:cubicBezTo>
                  <a:cubicBezTo>
                    <a:pt x="130628" y="528735"/>
                    <a:pt x="122215" y="536622"/>
                    <a:pt x="111967" y="541176"/>
                  </a:cubicBezTo>
                  <a:cubicBezTo>
                    <a:pt x="93992" y="549165"/>
                    <a:pt x="74644" y="553616"/>
                    <a:pt x="55983" y="559837"/>
                  </a:cubicBezTo>
                  <a:lnTo>
                    <a:pt x="27992" y="569168"/>
                  </a:lnTo>
                  <a:lnTo>
                    <a:pt x="0" y="578498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538" y="1380981"/>
            <a:ext cx="2750573" cy="1114156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1017615" y="2102498"/>
            <a:ext cx="345169" cy="223935"/>
          </a:xfrm>
          <a:custGeom>
            <a:avLst/>
            <a:gdLst>
              <a:gd name="connsiteX0" fmla="*/ 163568 w 345169"/>
              <a:gd name="connsiteY0" fmla="*/ 0 h 223935"/>
              <a:gd name="connsiteX1" fmla="*/ 60932 w 345169"/>
              <a:gd name="connsiteY1" fmla="*/ 18661 h 223935"/>
              <a:gd name="connsiteX2" fmla="*/ 14279 w 345169"/>
              <a:gd name="connsiteY2" fmla="*/ 46653 h 223935"/>
              <a:gd name="connsiteX3" fmla="*/ 14279 w 345169"/>
              <a:gd name="connsiteY3" fmla="*/ 167951 h 223935"/>
              <a:gd name="connsiteX4" fmla="*/ 42270 w 345169"/>
              <a:gd name="connsiteY4" fmla="*/ 186612 h 223935"/>
              <a:gd name="connsiteX5" fmla="*/ 98254 w 345169"/>
              <a:gd name="connsiteY5" fmla="*/ 205274 h 223935"/>
              <a:gd name="connsiteX6" fmla="*/ 191560 w 345169"/>
              <a:gd name="connsiteY6" fmla="*/ 223935 h 223935"/>
              <a:gd name="connsiteX7" fmla="*/ 284866 w 345169"/>
              <a:gd name="connsiteY7" fmla="*/ 214604 h 223935"/>
              <a:gd name="connsiteX8" fmla="*/ 303528 w 345169"/>
              <a:gd name="connsiteY8" fmla="*/ 195943 h 223935"/>
              <a:gd name="connsiteX9" fmla="*/ 331519 w 345169"/>
              <a:gd name="connsiteY9" fmla="*/ 177282 h 223935"/>
              <a:gd name="connsiteX10" fmla="*/ 331519 w 345169"/>
              <a:gd name="connsiteY10" fmla="*/ 65314 h 223935"/>
              <a:gd name="connsiteX11" fmla="*/ 303528 w 345169"/>
              <a:gd name="connsiteY11" fmla="*/ 46653 h 223935"/>
              <a:gd name="connsiteX12" fmla="*/ 284866 w 345169"/>
              <a:gd name="connsiteY12" fmla="*/ 27992 h 223935"/>
              <a:gd name="connsiteX13" fmla="*/ 256874 w 345169"/>
              <a:gd name="connsiteY13" fmla="*/ 18661 h 223935"/>
              <a:gd name="connsiteX14" fmla="*/ 163568 w 345169"/>
              <a:gd name="connsiteY14" fmla="*/ 0 h 223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5169" h="223935">
                <a:moveTo>
                  <a:pt x="163568" y="0"/>
                </a:moveTo>
                <a:cubicBezTo>
                  <a:pt x="130911" y="0"/>
                  <a:pt x="83641" y="5036"/>
                  <a:pt x="60932" y="18661"/>
                </a:cubicBezTo>
                <a:cubicBezTo>
                  <a:pt x="-3106" y="57084"/>
                  <a:pt x="93570" y="20224"/>
                  <a:pt x="14279" y="46653"/>
                </a:cubicBezTo>
                <a:cubicBezTo>
                  <a:pt x="-1152" y="92945"/>
                  <a:pt x="-8058" y="100939"/>
                  <a:pt x="14279" y="167951"/>
                </a:cubicBezTo>
                <a:cubicBezTo>
                  <a:pt x="17825" y="178589"/>
                  <a:pt x="32023" y="182058"/>
                  <a:pt x="42270" y="186612"/>
                </a:cubicBezTo>
                <a:cubicBezTo>
                  <a:pt x="60245" y="194601"/>
                  <a:pt x="78965" y="201416"/>
                  <a:pt x="98254" y="205274"/>
                </a:cubicBezTo>
                <a:lnTo>
                  <a:pt x="191560" y="223935"/>
                </a:lnTo>
                <a:cubicBezTo>
                  <a:pt x="222662" y="220825"/>
                  <a:pt x="254542" y="222185"/>
                  <a:pt x="284866" y="214604"/>
                </a:cubicBezTo>
                <a:cubicBezTo>
                  <a:pt x="293400" y="212470"/>
                  <a:pt x="296659" y="201438"/>
                  <a:pt x="303528" y="195943"/>
                </a:cubicBezTo>
                <a:cubicBezTo>
                  <a:pt x="312284" y="188938"/>
                  <a:pt x="322189" y="183502"/>
                  <a:pt x="331519" y="177282"/>
                </a:cubicBezTo>
                <a:cubicBezTo>
                  <a:pt x="345803" y="134433"/>
                  <a:pt x="353259" y="125099"/>
                  <a:pt x="331519" y="65314"/>
                </a:cubicBezTo>
                <a:cubicBezTo>
                  <a:pt x="327687" y="54775"/>
                  <a:pt x="312284" y="53658"/>
                  <a:pt x="303528" y="46653"/>
                </a:cubicBezTo>
                <a:cubicBezTo>
                  <a:pt x="296659" y="41158"/>
                  <a:pt x="292409" y="32518"/>
                  <a:pt x="284866" y="27992"/>
                </a:cubicBezTo>
                <a:cubicBezTo>
                  <a:pt x="276432" y="22932"/>
                  <a:pt x="266576" y="20278"/>
                  <a:pt x="256874" y="18661"/>
                </a:cubicBezTo>
                <a:cubicBezTo>
                  <a:pt x="229093" y="14031"/>
                  <a:pt x="196225" y="0"/>
                  <a:pt x="163568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20980372" flipH="1" flipV="1">
            <a:off x="1437712" y="1939657"/>
            <a:ext cx="9514876" cy="1585264"/>
            <a:chOff x="1922106" y="345233"/>
            <a:chExt cx="7096277" cy="1250302"/>
          </a:xfrm>
        </p:grpSpPr>
        <p:sp>
          <p:nvSpPr>
            <p:cNvPr id="12" name="Freeform 11"/>
            <p:cNvSpPr/>
            <p:nvPr/>
          </p:nvSpPr>
          <p:spPr>
            <a:xfrm>
              <a:off x="1922106" y="345233"/>
              <a:ext cx="7035282" cy="1035748"/>
            </a:xfrm>
            <a:custGeom>
              <a:avLst/>
              <a:gdLst>
                <a:gd name="connsiteX0" fmla="*/ 0 w 7035282"/>
                <a:gd name="connsiteY0" fmla="*/ 195943 h 1035748"/>
                <a:gd name="connsiteX1" fmla="*/ 46653 w 7035282"/>
                <a:gd name="connsiteY1" fmla="*/ 186612 h 1035748"/>
                <a:gd name="connsiteX2" fmla="*/ 102637 w 7035282"/>
                <a:gd name="connsiteY2" fmla="*/ 167951 h 1035748"/>
                <a:gd name="connsiteX3" fmla="*/ 158621 w 7035282"/>
                <a:gd name="connsiteY3" fmla="*/ 149289 h 1035748"/>
                <a:gd name="connsiteX4" fmla="*/ 223935 w 7035282"/>
                <a:gd name="connsiteY4" fmla="*/ 130628 h 1035748"/>
                <a:gd name="connsiteX5" fmla="*/ 289249 w 7035282"/>
                <a:gd name="connsiteY5" fmla="*/ 121298 h 1035748"/>
                <a:gd name="connsiteX6" fmla="*/ 335902 w 7035282"/>
                <a:gd name="connsiteY6" fmla="*/ 111967 h 1035748"/>
                <a:gd name="connsiteX7" fmla="*/ 466531 w 7035282"/>
                <a:gd name="connsiteY7" fmla="*/ 93306 h 1035748"/>
                <a:gd name="connsiteX8" fmla="*/ 559837 w 7035282"/>
                <a:gd name="connsiteY8" fmla="*/ 74645 h 1035748"/>
                <a:gd name="connsiteX9" fmla="*/ 625151 w 7035282"/>
                <a:gd name="connsiteY9" fmla="*/ 65314 h 1035748"/>
                <a:gd name="connsiteX10" fmla="*/ 718457 w 7035282"/>
                <a:gd name="connsiteY10" fmla="*/ 46653 h 1035748"/>
                <a:gd name="connsiteX11" fmla="*/ 774441 w 7035282"/>
                <a:gd name="connsiteY11" fmla="*/ 37322 h 1035748"/>
                <a:gd name="connsiteX12" fmla="*/ 839755 w 7035282"/>
                <a:gd name="connsiteY12" fmla="*/ 27991 h 1035748"/>
                <a:gd name="connsiteX13" fmla="*/ 1026367 w 7035282"/>
                <a:gd name="connsiteY13" fmla="*/ 0 h 1035748"/>
                <a:gd name="connsiteX14" fmla="*/ 1800808 w 7035282"/>
                <a:gd name="connsiteY14" fmla="*/ 9330 h 1035748"/>
                <a:gd name="connsiteX15" fmla="*/ 2006082 w 7035282"/>
                <a:gd name="connsiteY15" fmla="*/ 27991 h 1035748"/>
                <a:gd name="connsiteX16" fmla="*/ 2118049 w 7035282"/>
                <a:gd name="connsiteY16" fmla="*/ 46653 h 1035748"/>
                <a:gd name="connsiteX17" fmla="*/ 2174033 w 7035282"/>
                <a:gd name="connsiteY17" fmla="*/ 55983 h 1035748"/>
                <a:gd name="connsiteX18" fmla="*/ 2258008 w 7035282"/>
                <a:gd name="connsiteY18" fmla="*/ 65314 h 1035748"/>
                <a:gd name="connsiteX19" fmla="*/ 2369976 w 7035282"/>
                <a:gd name="connsiteY19" fmla="*/ 83975 h 1035748"/>
                <a:gd name="connsiteX20" fmla="*/ 2463282 w 7035282"/>
                <a:gd name="connsiteY20" fmla="*/ 93306 h 1035748"/>
                <a:gd name="connsiteX21" fmla="*/ 2537927 w 7035282"/>
                <a:gd name="connsiteY21" fmla="*/ 102636 h 1035748"/>
                <a:gd name="connsiteX22" fmla="*/ 2668555 w 7035282"/>
                <a:gd name="connsiteY22" fmla="*/ 111967 h 1035748"/>
                <a:gd name="connsiteX23" fmla="*/ 2808514 w 7035282"/>
                <a:gd name="connsiteY23" fmla="*/ 130628 h 1035748"/>
                <a:gd name="connsiteX24" fmla="*/ 2864498 w 7035282"/>
                <a:gd name="connsiteY24" fmla="*/ 139959 h 1035748"/>
                <a:gd name="connsiteX25" fmla="*/ 3032449 w 7035282"/>
                <a:gd name="connsiteY25" fmla="*/ 158620 h 1035748"/>
                <a:gd name="connsiteX26" fmla="*/ 3088433 w 7035282"/>
                <a:gd name="connsiteY26" fmla="*/ 167951 h 1035748"/>
                <a:gd name="connsiteX27" fmla="*/ 3153747 w 7035282"/>
                <a:gd name="connsiteY27" fmla="*/ 177281 h 1035748"/>
                <a:gd name="connsiteX28" fmla="*/ 3191070 w 7035282"/>
                <a:gd name="connsiteY28" fmla="*/ 186612 h 1035748"/>
                <a:gd name="connsiteX29" fmla="*/ 3321698 w 7035282"/>
                <a:gd name="connsiteY29" fmla="*/ 205273 h 1035748"/>
                <a:gd name="connsiteX30" fmla="*/ 3359021 w 7035282"/>
                <a:gd name="connsiteY30" fmla="*/ 214604 h 1035748"/>
                <a:gd name="connsiteX31" fmla="*/ 3452327 w 7035282"/>
                <a:gd name="connsiteY31" fmla="*/ 233265 h 1035748"/>
                <a:gd name="connsiteX32" fmla="*/ 3526972 w 7035282"/>
                <a:gd name="connsiteY32" fmla="*/ 251926 h 1035748"/>
                <a:gd name="connsiteX33" fmla="*/ 3638939 w 7035282"/>
                <a:gd name="connsiteY33" fmla="*/ 270587 h 1035748"/>
                <a:gd name="connsiteX34" fmla="*/ 3732245 w 7035282"/>
                <a:gd name="connsiteY34" fmla="*/ 289249 h 1035748"/>
                <a:gd name="connsiteX35" fmla="*/ 3778898 w 7035282"/>
                <a:gd name="connsiteY35" fmla="*/ 298579 h 1035748"/>
                <a:gd name="connsiteX36" fmla="*/ 3853543 w 7035282"/>
                <a:gd name="connsiteY36" fmla="*/ 307910 h 1035748"/>
                <a:gd name="connsiteX37" fmla="*/ 3900196 w 7035282"/>
                <a:gd name="connsiteY37" fmla="*/ 317240 h 1035748"/>
                <a:gd name="connsiteX38" fmla="*/ 3956180 w 7035282"/>
                <a:gd name="connsiteY38" fmla="*/ 326571 h 1035748"/>
                <a:gd name="connsiteX39" fmla="*/ 4030825 w 7035282"/>
                <a:gd name="connsiteY39" fmla="*/ 335902 h 1035748"/>
                <a:gd name="connsiteX40" fmla="*/ 4124131 w 7035282"/>
                <a:gd name="connsiteY40" fmla="*/ 354563 h 1035748"/>
                <a:gd name="connsiteX41" fmla="*/ 4217437 w 7035282"/>
                <a:gd name="connsiteY41" fmla="*/ 373224 h 1035748"/>
                <a:gd name="connsiteX42" fmla="*/ 4310743 w 7035282"/>
                <a:gd name="connsiteY42" fmla="*/ 391885 h 1035748"/>
                <a:gd name="connsiteX43" fmla="*/ 4357396 w 7035282"/>
                <a:gd name="connsiteY43" fmla="*/ 401216 h 1035748"/>
                <a:gd name="connsiteX44" fmla="*/ 4413380 w 7035282"/>
                <a:gd name="connsiteY44" fmla="*/ 410547 h 1035748"/>
                <a:gd name="connsiteX45" fmla="*/ 4450702 w 7035282"/>
                <a:gd name="connsiteY45" fmla="*/ 419877 h 1035748"/>
                <a:gd name="connsiteX46" fmla="*/ 4590661 w 7035282"/>
                <a:gd name="connsiteY46" fmla="*/ 447869 h 1035748"/>
                <a:gd name="connsiteX47" fmla="*/ 4683967 w 7035282"/>
                <a:gd name="connsiteY47" fmla="*/ 466530 h 1035748"/>
                <a:gd name="connsiteX48" fmla="*/ 4730621 w 7035282"/>
                <a:gd name="connsiteY48" fmla="*/ 475861 h 1035748"/>
                <a:gd name="connsiteX49" fmla="*/ 4851918 w 7035282"/>
                <a:gd name="connsiteY49" fmla="*/ 503853 h 1035748"/>
                <a:gd name="connsiteX50" fmla="*/ 4889241 w 7035282"/>
                <a:gd name="connsiteY50" fmla="*/ 513183 h 1035748"/>
                <a:gd name="connsiteX51" fmla="*/ 4935894 w 7035282"/>
                <a:gd name="connsiteY51" fmla="*/ 522514 h 1035748"/>
                <a:gd name="connsiteX52" fmla="*/ 4973216 w 7035282"/>
                <a:gd name="connsiteY52" fmla="*/ 531845 h 1035748"/>
                <a:gd name="connsiteX53" fmla="*/ 5066523 w 7035282"/>
                <a:gd name="connsiteY53" fmla="*/ 550506 h 1035748"/>
                <a:gd name="connsiteX54" fmla="*/ 5141167 w 7035282"/>
                <a:gd name="connsiteY54" fmla="*/ 569167 h 1035748"/>
                <a:gd name="connsiteX55" fmla="*/ 5187821 w 7035282"/>
                <a:gd name="connsiteY55" fmla="*/ 578498 h 1035748"/>
                <a:gd name="connsiteX56" fmla="*/ 5262465 w 7035282"/>
                <a:gd name="connsiteY56" fmla="*/ 597159 h 1035748"/>
                <a:gd name="connsiteX57" fmla="*/ 5327780 w 7035282"/>
                <a:gd name="connsiteY57" fmla="*/ 615820 h 1035748"/>
                <a:gd name="connsiteX58" fmla="*/ 5439747 w 7035282"/>
                <a:gd name="connsiteY58" fmla="*/ 634481 h 1035748"/>
                <a:gd name="connsiteX59" fmla="*/ 5477070 w 7035282"/>
                <a:gd name="connsiteY59" fmla="*/ 653143 h 1035748"/>
                <a:gd name="connsiteX60" fmla="*/ 5607698 w 7035282"/>
                <a:gd name="connsiteY60" fmla="*/ 681134 h 1035748"/>
                <a:gd name="connsiteX61" fmla="*/ 5654351 w 7035282"/>
                <a:gd name="connsiteY61" fmla="*/ 699796 h 1035748"/>
                <a:gd name="connsiteX62" fmla="*/ 5747657 w 7035282"/>
                <a:gd name="connsiteY62" fmla="*/ 718457 h 1035748"/>
                <a:gd name="connsiteX63" fmla="*/ 5803641 w 7035282"/>
                <a:gd name="connsiteY63" fmla="*/ 737118 h 1035748"/>
                <a:gd name="connsiteX64" fmla="*/ 5840963 w 7035282"/>
                <a:gd name="connsiteY64" fmla="*/ 746449 h 1035748"/>
                <a:gd name="connsiteX65" fmla="*/ 5887616 w 7035282"/>
                <a:gd name="connsiteY65" fmla="*/ 755779 h 1035748"/>
                <a:gd name="connsiteX66" fmla="*/ 5915608 w 7035282"/>
                <a:gd name="connsiteY66" fmla="*/ 765110 h 1035748"/>
                <a:gd name="connsiteX67" fmla="*/ 5999584 w 7035282"/>
                <a:gd name="connsiteY67" fmla="*/ 783771 h 1035748"/>
                <a:gd name="connsiteX68" fmla="*/ 6111551 w 7035282"/>
                <a:gd name="connsiteY68" fmla="*/ 811763 h 1035748"/>
                <a:gd name="connsiteX69" fmla="*/ 6204857 w 7035282"/>
                <a:gd name="connsiteY69" fmla="*/ 830424 h 1035748"/>
                <a:gd name="connsiteX70" fmla="*/ 6232849 w 7035282"/>
                <a:gd name="connsiteY70" fmla="*/ 839755 h 1035748"/>
                <a:gd name="connsiteX71" fmla="*/ 6326155 w 7035282"/>
                <a:gd name="connsiteY71" fmla="*/ 858416 h 1035748"/>
                <a:gd name="connsiteX72" fmla="*/ 6410131 w 7035282"/>
                <a:gd name="connsiteY72" fmla="*/ 877077 h 1035748"/>
                <a:gd name="connsiteX73" fmla="*/ 6484776 w 7035282"/>
                <a:gd name="connsiteY73" fmla="*/ 895738 h 1035748"/>
                <a:gd name="connsiteX74" fmla="*/ 6522098 w 7035282"/>
                <a:gd name="connsiteY74" fmla="*/ 905069 h 1035748"/>
                <a:gd name="connsiteX75" fmla="*/ 6568751 w 7035282"/>
                <a:gd name="connsiteY75" fmla="*/ 914400 h 1035748"/>
                <a:gd name="connsiteX76" fmla="*/ 6643396 w 7035282"/>
                <a:gd name="connsiteY76" fmla="*/ 933061 h 1035748"/>
                <a:gd name="connsiteX77" fmla="*/ 6727372 w 7035282"/>
                <a:gd name="connsiteY77" fmla="*/ 951722 h 1035748"/>
                <a:gd name="connsiteX78" fmla="*/ 6755363 w 7035282"/>
                <a:gd name="connsiteY78" fmla="*/ 961053 h 1035748"/>
                <a:gd name="connsiteX79" fmla="*/ 6792686 w 7035282"/>
                <a:gd name="connsiteY79" fmla="*/ 970383 h 1035748"/>
                <a:gd name="connsiteX80" fmla="*/ 6820678 w 7035282"/>
                <a:gd name="connsiteY80" fmla="*/ 979714 h 1035748"/>
                <a:gd name="connsiteX81" fmla="*/ 6895323 w 7035282"/>
                <a:gd name="connsiteY81" fmla="*/ 998375 h 1035748"/>
                <a:gd name="connsiteX82" fmla="*/ 6960637 w 7035282"/>
                <a:gd name="connsiteY82" fmla="*/ 1017036 h 1035748"/>
                <a:gd name="connsiteX83" fmla="*/ 7035282 w 7035282"/>
                <a:gd name="connsiteY83" fmla="*/ 1035698 h 103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7035282" h="1035748">
                  <a:moveTo>
                    <a:pt x="0" y="195943"/>
                  </a:moveTo>
                  <a:cubicBezTo>
                    <a:pt x="15551" y="192833"/>
                    <a:pt x="31353" y="190785"/>
                    <a:pt x="46653" y="186612"/>
                  </a:cubicBezTo>
                  <a:cubicBezTo>
                    <a:pt x="65631" y="181436"/>
                    <a:pt x="83976" y="174171"/>
                    <a:pt x="102637" y="167951"/>
                  </a:cubicBezTo>
                  <a:lnTo>
                    <a:pt x="158621" y="149289"/>
                  </a:lnTo>
                  <a:cubicBezTo>
                    <a:pt x="182599" y="141296"/>
                    <a:pt x="198166" y="135313"/>
                    <a:pt x="223935" y="130628"/>
                  </a:cubicBezTo>
                  <a:cubicBezTo>
                    <a:pt x="245573" y="126694"/>
                    <a:pt x="267556" y="124913"/>
                    <a:pt x="289249" y="121298"/>
                  </a:cubicBezTo>
                  <a:cubicBezTo>
                    <a:pt x="304892" y="118691"/>
                    <a:pt x="320237" y="114440"/>
                    <a:pt x="335902" y="111967"/>
                  </a:cubicBezTo>
                  <a:cubicBezTo>
                    <a:pt x="379349" y="105107"/>
                    <a:pt x="423400" y="101932"/>
                    <a:pt x="466531" y="93306"/>
                  </a:cubicBezTo>
                  <a:cubicBezTo>
                    <a:pt x="497633" y="87086"/>
                    <a:pt x="528438" y="79131"/>
                    <a:pt x="559837" y="74645"/>
                  </a:cubicBezTo>
                  <a:cubicBezTo>
                    <a:pt x="581608" y="71535"/>
                    <a:pt x="603493" y="69136"/>
                    <a:pt x="625151" y="65314"/>
                  </a:cubicBezTo>
                  <a:cubicBezTo>
                    <a:pt x="656386" y="59802"/>
                    <a:pt x="687171" y="51868"/>
                    <a:pt x="718457" y="46653"/>
                  </a:cubicBezTo>
                  <a:lnTo>
                    <a:pt x="774441" y="37322"/>
                  </a:lnTo>
                  <a:cubicBezTo>
                    <a:pt x="796178" y="33978"/>
                    <a:pt x="818032" y="31421"/>
                    <a:pt x="839755" y="27991"/>
                  </a:cubicBezTo>
                  <a:cubicBezTo>
                    <a:pt x="1012888" y="654"/>
                    <a:pt x="890035" y="17041"/>
                    <a:pt x="1026367" y="0"/>
                  </a:cubicBezTo>
                  <a:lnTo>
                    <a:pt x="1800808" y="9330"/>
                  </a:lnTo>
                  <a:cubicBezTo>
                    <a:pt x="1831007" y="9966"/>
                    <a:pt x="1969750" y="24358"/>
                    <a:pt x="2006082" y="27991"/>
                  </a:cubicBezTo>
                  <a:cubicBezTo>
                    <a:pt x="2088196" y="44414"/>
                    <a:pt x="2017766" y="31225"/>
                    <a:pt x="2118049" y="46653"/>
                  </a:cubicBezTo>
                  <a:cubicBezTo>
                    <a:pt x="2136748" y="49530"/>
                    <a:pt x="2155280" y="53483"/>
                    <a:pt x="2174033" y="55983"/>
                  </a:cubicBezTo>
                  <a:cubicBezTo>
                    <a:pt x="2201950" y="59705"/>
                    <a:pt x="2230127" y="61331"/>
                    <a:pt x="2258008" y="65314"/>
                  </a:cubicBezTo>
                  <a:cubicBezTo>
                    <a:pt x="2295465" y="70665"/>
                    <a:pt x="2332326" y="80210"/>
                    <a:pt x="2369976" y="83975"/>
                  </a:cubicBezTo>
                  <a:lnTo>
                    <a:pt x="2463282" y="93306"/>
                  </a:lnTo>
                  <a:cubicBezTo>
                    <a:pt x="2488204" y="96075"/>
                    <a:pt x="2512955" y="100366"/>
                    <a:pt x="2537927" y="102636"/>
                  </a:cubicBezTo>
                  <a:cubicBezTo>
                    <a:pt x="2581401" y="106588"/>
                    <a:pt x="2625012" y="108857"/>
                    <a:pt x="2668555" y="111967"/>
                  </a:cubicBezTo>
                  <a:cubicBezTo>
                    <a:pt x="2764308" y="131118"/>
                    <a:pt x="2663064" y="112447"/>
                    <a:pt x="2808514" y="130628"/>
                  </a:cubicBezTo>
                  <a:cubicBezTo>
                    <a:pt x="2827287" y="132975"/>
                    <a:pt x="2845725" y="137612"/>
                    <a:pt x="2864498" y="139959"/>
                  </a:cubicBezTo>
                  <a:cubicBezTo>
                    <a:pt x="2920391" y="146946"/>
                    <a:pt x="2976887" y="149359"/>
                    <a:pt x="3032449" y="158620"/>
                  </a:cubicBezTo>
                  <a:lnTo>
                    <a:pt x="3088433" y="167951"/>
                  </a:lnTo>
                  <a:cubicBezTo>
                    <a:pt x="3110170" y="171295"/>
                    <a:pt x="3132109" y="173347"/>
                    <a:pt x="3153747" y="177281"/>
                  </a:cubicBezTo>
                  <a:cubicBezTo>
                    <a:pt x="3166364" y="179575"/>
                    <a:pt x="3178495" y="184097"/>
                    <a:pt x="3191070" y="186612"/>
                  </a:cubicBezTo>
                  <a:cubicBezTo>
                    <a:pt x="3235921" y="195583"/>
                    <a:pt x="3275819" y="199538"/>
                    <a:pt x="3321698" y="205273"/>
                  </a:cubicBezTo>
                  <a:cubicBezTo>
                    <a:pt x="3334139" y="208383"/>
                    <a:pt x="3346482" y="211917"/>
                    <a:pt x="3359021" y="214604"/>
                  </a:cubicBezTo>
                  <a:cubicBezTo>
                    <a:pt x="3390035" y="221250"/>
                    <a:pt x="3421556" y="225572"/>
                    <a:pt x="3452327" y="233265"/>
                  </a:cubicBezTo>
                  <a:cubicBezTo>
                    <a:pt x="3477209" y="239485"/>
                    <a:pt x="3501674" y="247710"/>
                    <a:pt x="3526972" y="251926"/>
                  </a:cubicBezTo>
                  <a:cubicBezTo>
                    <a:pt x="3564294" y="258146"/>
                    <a:pt x="3602232" y="261410"/>
                    <a:pt x="3638939" y="270587"/>
                  </a:cubicBezTo>
                  <a:cubicBezTo>
                    <a:pt x="3704945" y="287089"/>
                    <a:pt x="3648372" y="274000"/>
                    <a:pt x="3732245" y="289249"/>
                  </a:cubicBezTo>
                  <a:cubicBezTo>
                    <a:pt x="3747848" y="292086"/>
                    <a:pt x="3763223" y="296168"/>
                    <a:pt x="3778898" y="298579"/>
                  </a:cubicBezTo>
                  <a:cubicBezTo>
                    <a:pt x="3803682" y="302392"/>
                    <a:pt x="3828759" y="304097"/>
                    <a:pt x="3853543" y="307910"/>
                  </a:cubicBezTo>
                  <a:cubicBezTo>
                    <a:pt x="3869218" y="310321"/>
                    <a:pt x="3884593" y="314403"/>
                    <a:pt x="3900196" y="317240"/>
                  </a:cubicBezTo>
                  <a:cubicBezTo>
                    <a:pt x="3918810" y="320624"/>
                    <a:pt x="3937451" y="323895"/>
                    <a:pt x="3956180" y="326571"/>
                  </a:cubicBezTo>
                  <a:cubicBezTo>
                    <a:pt x="3981003" y="330117"/>
                    <a:pt x="4006091" y="331780"/>
                    <a:pt x="4030825" y="335902"/>
                  </a:cubicBezTo>
                  <a:cubicBezTo>
                    <a:pt x="4062111" y="341116"/>
                    <a:pt x="4093029" y="348343"/>
                    <a:pt x="4124131" y="354563"/>
                  </a:cubicBezTo>
                  <a:lnTo>
                    <a:pt x="4217437" y="373224"/>
                  </a:lnTo>
                  <a:lnTo>
                    <a:pt x="4310743" y="391885"/>
                  </a:lnTo>
                  <a:cubicBezTo>
                    <a:pt x="4326294" y="394995"/>
                    <a:pt x="4341753" y="398609"/>
                    <a:pt x="4357396" y="401216"/>
                  </a:cubicBezTo>
                  <a:cubicBezTo>
                    <a:pt x="4376057" y="404326"/>
                    <a:pt x="4394829" y="406837"/>
                    <a:pt x="4413380" y="410547"/>
                  </a:cubicBezTo>
                  <a:cubicBezTo>
                    <a:pt x="4425954" y="413062"/>
                    <a:pt x="4438163" y="417190"/>
                    <a:pt x="4450702" y="419877"/>
                  </a:cubicBezTo>
                  <a:cubicBezTo>
                    <a:pt x="4497223" y="429846"/>
                    <a:pt x="4544008" y="438538"/>
                    <a:pt x="4590661" y="447869"/>
                  </a:cubicBezTo>
                  <a:lnTo>
                    <a:pt x="4683967" y="466530"/>
                  </a:lnTo>
                  <a:cubicBezTo>
                    <a:pt x="4699518" y="469640"/>
                    <a:pt x="4715235" y="472015"/>
                    <a:pt x="4730621" y="475861"/>
                  </a:cubicBezTo>
                  <a:cubicBezTo>
                    <a:pt x="4913479" y="521576"/>
                    <a:pt x="4722715" y="475142"/>
                    <a:pt x="4851918" y="503853"/>
                  </a:cubicBezTo>
                  <a:cubicBezTo>
                    <a:pt x="4864436" y="506635"/>
                    <a:pt x="4876723" y="510401"/>
                    <a:pt x="4889241" y="513183"/>
                  </a:cubicBezTo>
                  <a:cubicBezTo>
                    <a:pt x="4904722" y="516623"/>
                    <a:pt x="4920413" y="519074"/>
                    <a:pt x="4935894" y="522514"/>
                  </a:cubicBezTo>
                  <a:cubicBezTo>
                    <a:pt x="4948412" y="525296"/>
                    <a:pt x="4960677" y="529158"/>
                    <a:pt x="4973216" y="531845"/>
                  </a:cubicBezTo>
                  <a:cubicBezTo>
                    <a:pt x="5004230" y="538491"/>
                    <a:pt x="5035752" y="542813"/>
                    <a:pt x="5066523" y="550506"/>
                  </a:cubicBezTo>
                  <a:cubicBezTo>
                    <a:pt x="5091404" y="556726"/>
                    <a:pt x="5116018" y="564137"/>
                    <a:pt x="5141167" y="569167"/>
                  </a:cubicBezTo>
                  <a:cubicBezTo>
                    <a:pt x="5156718" y="572277"/>
                    <a:pt x="5172368" y="574932"/>
                    <a:pt x="5187821" y="578498"/>
                  </a:cubicBezTo>
                  <a:cubicBezTo>
                    <a:pt x="5212811" y="584265"/>
                    <a:pt x="5238134" y="589049"/>
                    <a:pt x="5262465" y="597159"/>
                  </a:cubicBezTo>
                  <a:cubicBezTo>
                    <a:pt x="5293635" y="607548"/>
                    <a:pt x="5292634" y="608010"/>
                    <a:pt x="5327780" y="615820"/>
                  </a:cubicBezTo>
                  <a:cubicBezTo>
                    <a:pt x="5376902" y="626736"/>
                    <a:pt x="5385215" y="626691"/>
                    <a:pt x="5439747" y="634481"/>
                  </a:cubicBezTo>
                  <a:cubicBezTo>
                    <a:pt x="5452188" y="640702"/>
                    <a:pt x="5463696" y="649322"/>
                    <a:pt x="5477070" y="653143"/>
                  </a:cubicBezTo>
                  <a:cubicBezTo>
                    <a:pt x="5478748" y="653622"/>
                    <a:pt x="5581734" y="672479"/>
                    <a:pt x="5607698" y="681134"/>
                  </a:cubicBezTo>
                  <a:cubicBezTo>
                    <a:pt x="5623588" y="686431"/>
                    <a:pt x="5638168" y="695480"/>
                    <a:pt x="5654351" y="699796"/>
                  </a:cubicBezTo>
                  <a:cubicBezTo>
                    <a:pt x="5684998" y="707969"/>
                    <a:pt x="5717567" y="708427"/>
                    <a:pt x="5747657" y="718457"/>
                  </a:cubicBezTo>
                  <a:cubicBezTo>
                    <a:pt x="5766318" y="724677"/>
                    <a:pt x="5784558" y="732347"/>
                    <a:pt x="5803641" y="737118"/>
                  </a:cubicBezTo>
                  <a:cubicBezTo>
                    <a:pt x="5816082" y="740228"/>
                    <a:pt x="5828445" y="743667"/>
                    <a:pt x="5840963" y="746449"/>
                  </a:cubicBezTo>
                  <a:cubicBezTo>
                    <a:pt x="5856444" y="749889"/>
                    <a:pt x="5872231" y="751933"/>
                    <a:pt x="5887616" y="755779"/>
                  </a:cubicBezTo>
                  <a:cubicBezTo>
                    <a:pt x="5897158" y="758164"/>
                    <a:pt x="5906151" y="762408"/>
                    <a:pt x="5915608" y="765110"/>
                  </a:cubicBezTo>
                  <a:cubicBezTo>
                    <a:pt x="5964487" y="779075"/>
                    <a:pt x="5945092" y="770949"/>
                    <a:pt x="5999584" y="783771"/>
                  </a:cubicBezTo>
                  <a:cubicBezTo>
                    <a:pt x="6037032" y="792583"/>
                    <a:pt x="6073827" y="804218"/>
                    <a:pt x="6111551" y="811763"/>
                  </a:cubicBezTo>
                  <a:cubicBezTo>
                    <a:pt x="6142653" y="817983"/>
                    <a:pt x="6174767" y="820394"/>
                    <a:pt x="6204857" y="830424"/>
                  </a:cubicBezTo>
                  <a:cubicBezTo>
                    <a:pt x="6214188" y="833534"/>
                    <a:pt x="6223265" y="837543"/>
                    <a:pt x="6232849" y="839755"/>
                  </a:cubicBezTo>
                  <a:cubicBezTo>
                    <a:pt x="6263755" y="846887"/>
                    <a:pt x="6295384" y="850723"/>
                    <a:pt x="6326155" y="858416"/>
                  </a:cubicBezTo>
                  <a:cubicBezTo>
                    <a:pt x="6455453" y="890741"/>
                    <a:pt x="6256188" y="841553"/>
                    <a:pt x="6410131" y="877077"/>
                  </a:cubicBezTo>
                  <a:cubicBezTo>
                    <a:pt x="6435122" y="882844"/>
                    <a:pt x="6459894" y="889518"/>
                    <a:pt x="6484776" y="895738"/>
                  </a:cubicBezTo>
                  <a:cubicBezTo>
                    <a:pt x="6497217" y="898848"/>
                    <a:pt x="6509523" y="902554"/>
                    <a:pt x="6522098" y="905069"/>
                  </a:cubicBezTo>
                  <a:cubicBezTo>
                    <a:pt x="6537649" y="908179"/>
                    <a:pt x="6553298" y="910834"/>
                    <a:pt x="6568751" y="914400"/>
                  </a:cubicBezTo>
                  <a:cubicBezTo>
                    <a:pt x="6593742" y="920167"/>
                    <a:pt x="6618247" y="928031"/>
                    <a:pt x="6643396" y="933061"/>
                  </a:cubicBezTo>
                  <a:cubicBezTo>
                    <a:pt x="6675468" y="939475"/>
                    <a:pt x="6696623" y="942936"/>
                    <a:pt x="6727372" y="951722"/>
                  </a:cubicBezTo>
                  <a:cubicBezTo>
                    <a:pt x="6736829" y="954424"/>
                    <a:pt x="6745906" y="958351"/>
                    <a:pt x="6755363" y="961053"/>
                  </a:cubicBezTo>
                  <a:cubicBezTo>
                    <a:pt x="6767693" y="964576"/>
                    <a:pt x="6780356" y="966860"/>
                    <a:pt x="6792686" y="970383"/>
                  </a:cubicBezTo>
                  <a:cubicBezTo>
                    <a:pt x="6802143" y="973085"/>
                    <a:pt x="6811189" y="977126"/>
                    <a:pt x="6820678" y="979714"/>
                  </a:cubicBezTo>
                  <a:cubicBezTo>
                    <a:pt x="6845422" y="986462"/>
                    <a:pt x="6870992" y="990264"/>
                    <a:pt x="6895323" y="998375"/>
                  </a:cubicBezTo>
                  <a:cubicBezTo>
                    <a:pt x="6989373" y="1029727"/>
                    <a:pt x="6843501" y="981895"/>
                    <a:pt x="6960637" y="1017036"/>
                  </a:cubicBezTo>
                  <a:cubicBezTo>
                    <a:pt x="7029401" y="1037665"/>
                    <a:pt x="6994775" y="1035698"/>
                    <a:pt x="7035282" y="103569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8550802" y="1017037"/>
              <a:ext cx="467581" cy="578498"/>
            </a:xfrm>
            <a:custGeom>
              <a:avLst/>
              <a:gdLst>
                <a:gd name="connsiteX0" fmla="*/ 149290 w 467581"/>
                <a:gd name="connsiteY0" fmla="*/ 0 h 578498"/>
                <a:gd name="connsiteX1" fmla="*/ 186612 w 467581"/>
                <a:gd name="connsiteY1" fmla="*/ 46653 h 578498"/>
                <a:gd name="connsiteX2" fmla="*/ 205273 w 467581"/>
                <a:gd name="connsiteY2" fmla="*/ 65315 h 578498"/>
                <a:gd name="connsiteX3" fmla="*/ 214604 w 467581"/>
                <a:gd name="connsiteY3" fmla="*/ 93306 h 578498"/>
                <a:gd name="connsiteX4" fmla="*/ 233265 w 467581"/>
                <a:gd name="connsiteY4" fmla="*/ 111968 h 578498"/>
                <a:gd name="connsiteX5" fmla="*/ 251926 w 467581"/>
                <a:gd name="connsiteY5" fmla="*/ 139959 h 578498"/>
                <a:gd name="connsiteX6" fmla="*/ 298579 w 467581"/>
                <a:gd name="connsiteY6" fmla="*/ 186613 h 578498"/>
                <a:gd name="connsiteX7" fmla="*/ 317241 w 467581"/>
                <a:gd name="connsiteY7" fmla="*/ 205274 h 578498"/>
                <a:gd name="connsiteX8" fmla="*/ 363894 w 467581"/>
                <a:gd name="connsiteY8" fmla="*/ 251927 h 578498"/>
                <a:gd name="connsiteX9" fmla="*/ 419877 w 467581"/>
                <a:gd name="connsiteY9" fmla="*/ 326572 h 578498"/>
                <a:gd name="connsiteX10" fmla="*/ 457200 w 467581"/>
                <a:gd name="connsiteY10" fmla="*/ 401217 h 578498"/>
                <a:gd name="connsiteX11" fmla="*/ 466530 w 467581"/>
                <a:gd name="connsiteY11" fmla="*/ 429208 h 578498"/>
                <a:gd name="connsiteX12" fmla="*/ 438539 w 467581"/>
                <a:gd name="connsiteY12" fmla="*/ 438539 h 578498"/>
                <a:gd name="connsiteX13" fmla="*/ 354563 w 467581"/>
                <a:gd name="connsiteY13" fmla="*/ 457200 h 578498"/>
                <a:gd name="connsiteX14" fmla="*/ 317241 w 467581"/>
                <a:gd name="connsiteY14" fmla="*/ 466531 h 578498"/>
                <a:gd name="connsiteX15" fmla="*/ 289249 w 467581"/>
                <a:gd name="connsiteY15" fmla="*/ 475862 h 578498"/>
                <a:gd name="connsiteX16" fmla="*/ 195943 w 467581"/>
                <a:gd name="connsiteY16" fmla="*/ 503853 h 578498"/>
                <a:gd name="connsiteX17" fmla="*/ 167951 w 467581"/>
                <a:gd name="connsiteY17" fmla="*/ 513184 h 578498"/>
                <a:gd name="connsiteX18" fmla="*/ 139959 w 467581"/>
                <a:gd name="connsiteY18" fmla="*/ 522515 h 578498"/>
                <a:gd name="connsiteX19" fmla="*/ 111967 w 467581"/>
                <a:gd name="connsiteY19" fmla="*/ 541176 h 578498"/>
                <a:gd name="connsiteX20" fmla="*/ 55983 w 467581"/>
                <a:gd name="connsiteY20" fmla="*/ 559837 h 578498"/>
                <a:gd name="connsiteX21" fmla="*/ 27992 w 467581"/>
                <a:gd name="connsiteY21" fmla="*/ 569168 h 578498"/>
                <a:gd name="connsiteX22" fmla="*/ 0 w 467581"/>
                <a:gd name="connsiteY22" fmla="*/ 578498 h 57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67581" h="578498">
                  <a:moveTo>
                    <a:pt x="149290" y="0"/>
                  </a:moveTo>
                  <a:cubicBezTo>
                    <a:pt x="161731" y="15551"/>
                    <a:pt x="173652" y="31532"/>
                    <a:pt x="186612" y="46653"/>
                  </a:cubicBezTo>
                  <a:cubicBezTo>
                    <a:pt x="192337" y="53332"/>
                    <a:pt x="200747" y="57772"/>
                    <a:pt x="205273" y="65315"/>
                  </a:cubicBezTo>
                  <a:cubicBezTo>
                    <a:pt x="210333" y="73749"/>
                    <a:pt x="209544" y="84872"/>
                    <a:pt x="214604" y="93306"/>
                  </a:cubicBezTo>
                  <a:cubicBezTo>
                    <a:pt x="219130" y="100849"/>
                    <a:pt x="227770" y="105099"/>
                    <a:pt x="233265" y="111968"/>
                  </a:cubicBezTo>
                  <a:cubicBezTo>
                    <a:pt x="240270" y="120724"/>
                    <a:pt x="244542" y="131520"/>
                    <a:pt x="251926" y="139959"/>
                  </a:cubicBezTo>
                  <a:cubicBezTo>
                    <a:pt x="266408" y="156510"/>
                    <a:pt x="283028" y="171062"/>
                    <a:pt x="298579" y="186613"/>
                  </a:cubicBezTo>
                  <a:cubicBezTo>
                    <a:pt x="304800" y="192834"/>
                    <a:pt x="312361" y="197954"/>
                    <a:pt x="317241" y="205274"/>
                  </a:cubicBezTo>
                  <a:cubicBezTo>
                    <a:pt x="342122" y="242597"/>
                    <a:pt x="326571" y="227046"/>
                    <a:pt x="363894" y="251927"/>
                  </a:cubicBezTo>
                  <a:cubicBezTo>
                    <a:pt x="406096" y="315230"/>
                    <a:pt x="385358" y="292051"/>
                    <a:pt x="419877" y="326572"/>
                  </a:cubicBezTo>
                  <a:cubicBezTo>
                    <a:pt x="441321" y="390901"/>
                    <a:pt x="424630" y="368645"/>
                    <a:pt x="457200" y="401217"/>
                  </a:cubicBezTo>
                  <a:cubicBezTo>
                    <a:pt x="460310" y="410547"/>
                    <a:pt x="470928" y="420411"/>
                    <a:pt x="466530" y="429208"/>
                  </a:cubicBezTo>
                  <a:cubicBezTo>
                    <a:pt x="462132" y="438005"/>
                    <a:pt x="447996" y="435837"/>
                    <a:pt x="438539" y="438539"/>
                  </a:cubicBezTo>
                  <a:cubicBezTo>
                    <a:pt x="398710" y="449919"/>
                    <a:pt x="397863" y="447578"/>
                    <a:pt x="354563" y="457200"/>
                  </a:cubicBezTo>
                  <a:cubicBezTo>
                    <a:pt x="342045" y="459982"/>
                    <a:pt x="329571" y="463008"/>
                    <a:pt x="317241" y="466531"/>
                  </a:cubicBezTo>
                  <a:cubicBezTo>
                    <a:pt x="307784" y="469233"/>
                    <a:pt x="298706" y="473160"/>
                    <a:pt x="289249" y="475862"/>
                  </a:cubicBezTo>
                  <a:cubicBezTo>
                    <a:pt x="190535" y="504065"/>
                    <a:pt x="328987" y="459504"/>
                    <a:pt x="195943" y="503853"/>
                  </a:cubicBezTo>
                  <a:lnTo>
                    <a:pt x="167951" y="513184"/>
                  </a:lnTo>
                  <a:cubicBezTo>
                    <a:pt x="158620" y="516294"/>
                    <a:pt x="148143" y="517059"/>
                    <a:pt x="139959" y="522515"/>
                  </a:cubicBezTo>
                  <a:cubicBezTo>
                    <a:pt x="130628" y="528735"/>
                    <a:pt x="122215" y="536622"/>
                    <a:pt x="111967" y="541176"/>
                  </a:cubicBezTo>
                  <a:cubicBezTo>
                    <a:pt x="93992" y="549165"/>
                    <a:pt x="74644" y="553616"/>
                    <a:pt x="55983" y="559837"/>
                  </a:cubicBezTo>
                  <a:lnTo>
                    <a:pt x="27992" y="569168"/>
                  </a:lnTo>
                  <a:lnTo>
                    <a:pt x="0" y="578498"/>
                  </a:ln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858415" y="3788890"/>
            <a:ext cx="10420739" cy="2650010"/>
          </a:xfrm>
        </p:spPr>
        <p:txBody>
          <a:bodyPr/>
          <a:lstStyle/>
          <a:p>
            <a:r>
              <a:rPr lang="en-US" dirty="0" smtClean="0"/>
              <a:t>Step 1: Use Selenium to extract total table length</a:t>
            </a:r>
          </a:p>
          <a:p>
            <a:r>
              <a:rPr lang="en-US" dirty="0" smtClean="0"/>
              <a:t>Step 2: Input maximum row number to display all entries in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9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5509"/>
            <a:ext cx="10515600" cy="2211453"/>
          </a:xfrm>
        </p:spPr>
        <p:txBody>
          <a:bodyPr/>
          <a:lstStyle/>
          <a:p>
            <a:r>
              <a:rPr lang="en-US" dirty="0" smtClean="0"/>
              <a:t>Every row maps to an ‘even’ or ‘odd’ class &lt;</a:t>
            </a:r>
            <a:r>
              <a:rPr lang="en-US" dirty="0" err="1" smtClean="0"/>
              <a:t>tr</a:t>
            </a:r>
            <a:r>
              <a:rPr lang="en-US" dirty="0" smtClean="0"/>
              <a:t>&gt; HTML element</a:t>
            </a:r>
          </a:p>
          <a:p>
            <a:r>
              <a:rPr lang="en-US" dirty="0" smtClean="0"/>
              <a:t>Step 3: Iteratively parse through each ‘even’ and ‘odd’ element</a:t>
            </a:r>
          </a:p>
          <a:p>
            <a:pPr lvl="1"/>
            <a:r>
              <a:rPr lang="en-US" dirty="0" smtClean="0"/>
              <a:t>Gather column data by parsing strings in each &lt;td&gt; class</a:t>
            </a:r>
          </a:p>
          <a:p>
            <a:r>
              <a:rPr lang="en-US" dirty="0" smtClean="0"/>
              <a:t>Repeat search iteratively on all proteins seen through this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933" y="524991"/>
            <a:ext cx="3378503" cy="29858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1" y="1057672"/>
            <a:ext cx="6765860" cy="12062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690049" y="877078"/>
            <a:ext cx="933061" cy="7837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90049" y="2012891"/>
            <a:ext cx="959496" cy="7056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7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 is very time consuming</a:t>
            </a:r>
          </a:p>
          <a:p>
            <a:pPr lvl="1"/>
            <a:r>
              <a:rPr lang="en-US" dirty="0" smtClean="0"/>
              <a:t>Hours for just 1 pass through 3M5L related proteins</a:t>
            </a:r>
          </a:p>
          <a:p>
            <a:pPr lvl="2"/>
            <a:r>
              <a:rPr lang="en-US" dirty="0" smtClean="0"/>
              <a:t>1 protein can have thousands of total matches</a:t>
            </a:r>
          </a:p>
          <a:p>
            <a:pPr lvl="1"/>
            <a:r>
              <a:rPr lang="en-US" dirty="0" smtClean="0"/>
              <a:t>Unknown how long entire exhaustive search process may take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How exactly do we plan to filter this data?</a:t>
            </a:r>
          </a:p>
          <a:p>
            <a:pPr lvl="1"/>
            <a:r>
              <a:rPr lang="en-US" dirty="0" smtClean="0"/>
              <a:t>Should we filter this data during the scraping process?</a:t>
            </a:r>
          </a:p>
          <a:p>
            <a:pPr lvl="2"/>
            <a:r>
              <a:rPr lang="en-US" dirty="0" smtClean="0"/>
              <a:t>Complete v/s partial matches?</a:t>
            </a:r>
          </a:p>
          <a:p>
            <a:pPr lvl="2"/>
            <a:r>
              <a:rPr lang="en-US" dirty="0" smtClean="0"/>
              <a:t>Aligned proteins (same as above?)</a:t>
            </a:r>
          </a:p>
          <a:p>
            <a:pPr lvl="2"/>
            <a:r>
              <a:rPr lang="en-US" dirty="0" smtClean="0"/>
              <a:t>Sequence identities?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7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9/9 Updates</vt:lpstr>
      <vt:lpstr>The Tech</vt:lpstr>
      <vt:lpstr>PowerPoint Presentation</vt:lpstr>
      <vt:lpstr>PowerPoint Presentation</vt:lpstr>
      <vt:lpstr>Considerations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9/9 Updates</dc:title>
  <dc:creator>Christopher Thai</dc:creator>
  <cp:lastModifiedBy>Christopher Thai</cp:lastModifiedBy>
  <cp:revision>12</cp:revision>
  <dcterms:created xsi:type="dcterms:W3CDTF">2020-09-09T16:14:51Z</dcterms:created>
  <dcterms:modified xsi:type="dcterms:W3CDTF">2020-09-16T18:17:48Z</dcterms:modified>
</cp:coreProperties>
</file>