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F7891E8B.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Lst>
  <p:notesMasterIdLst>
    <p:notesMasterId r:id="rId9"/>
  </p:notesMasterIdLst>
  <p:sldIdLst>
    <p:sldId id="256" r:id="rId5"/>
    <p:sldId id="257"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CA2553A-2F8F-3DEB-2153-ADE12DC4E701}" name="Aman Arneja" initials="AA" userId="S::amarne@microsoft.com::07012377-3621-488b-90ff-3847bd8db58b" providerId="AD"/>
  <p188:author id="{98C521B4-6CBF-36FE-9A38-33F49254C4EB}" name="Chase Overmire" initials="CO" userId="S::chover@microsoft.com::22a3f2da-d9d1-42ae-b764-fd226a56351a" providerId="AD"/>
  <p188:author id="{C686B1F9-C35F-23C1-C804-A40867E12382}" name="Joe Mellin" initials="JM" userId="S::joemel@microsoft.com::1f90c70d-592a-487e-ab6d-bf0788a1b1e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EE3C7"/>
    <a:srgbClr val="17B0E4"/>
    <a:srgbClr val="42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2"/>
    <p:restoredTop sz="96190" autoAdjust="0"/>
  </p:normalViewPr>
  <p:slideViewPr>
    <p:cSldViewPr snapToGrid="0" showGuides="1">
      <p:cViewPr varScale="1">
        <p:scale>
          <a:sx n="123" d="100"/>
          <a:sy n="123" d="100"/>
        </p:scale>
        <p:origin x="73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8/10/relationships/authors" Target="authors.xml"/></Relationships>
</file>

<file path=ppt/comments/modernComment_100_F7891E8B.xml><?xml version="1.0" encoding="utf-8"?>
<p188:cmLst xmlns:a="http://schemas.openxmlformats.org/drawingml/2006/main" xmlns:r="http://schemas.openxmlformats.org/officeDocument/2006/relationships" xmlns:p188="http://schemas.microsoft.com/office/powerpoint/2018/8/main">
  <p188:cm id="{EB904FEA-20B7-4880-8395-097C352A52C8}" authorId="{CCA2553A-2F8F-3DEB-2153-ADE12DC4E701}" status="resolved" created="2020-01-13T19:15:35.912" complete="100000">
    <pc:sldMkLst xmlns:pc="http://schemas.microsoft.com/office/powerpoint/2013/main/command">
      <pc:docMk/>
      <pc:sldMk cId="4152958603" sldId="256"/>
    </pc:sldMkLst>
    <p188:txBody>
      <a:bodyPr/>
      <a:lstStyle/>
      <a:p>
        <a:r>
          <a:rPr lang="en-US"/>
          <a:t>[@Joe Mellin]
In general here is what we want the audience to get the following from the Deck:
5 Why's 
    Why should this be done (Opportunity)
    Why should it be done by Us (CXP Role)
    Why did we choose a certain set of service
    Why did we choose Directly
    Why did we select the Experiments and   Metrics that we selected
From a sections point of view I think we should have something like the following (I think you have most of them I am suggesting some reallingment and consolidation): 
Overview (1 Slide summing up Gig Economy)
Opportunity (1 Slide on the Opportunity)
Experiments (Slides on the Experiments/Models, Goals and the appropriate UX)
Azure Services 
Detailed Roadmap Including current state
Stakeholders
-------
Appendix:
Slides on Directly 
How Directly Maintains Quality
Gig Economy at Microsoft
Gig Economy Details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8D0E1-34D7-4E3F-972A-4CEEF773DDE9}" type="datetimeFigureOut">
              <a:rPr lang="en-US" smtClean="0"/>
              <a:t>7/14/20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E8835-9ADA-46E9-ACCB-E05234215C2D}" type="slidenum">
              <a:rPr lang="en-US" smtClean="0"/>
              <a:t>‹#›</a:t>
            </a:fld>
            <a:endParaRPr lang="en-US"/>
          </a:p>
        </p:txBody>
      </p:sp>
    </p:spTree>
    <p:extLst>
      <p:ext uri="{BB962C8B-B14F-4D97-AF65-F5344CB8AC3E}">
        <p14:creationId xmlns:p14="http://schemas.microsoft.com/office/powerpoint/2010/main" val="337634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E8835-9ADA-46E9-ACCB-E05234215C2D}" type="slidenum">
              <a:rPr lang="en-US" smtClean="0"/>
              <a:t>1</a:t>
            </a:fld>
            <a:endParaRPr lang="en-US"/>
          </a:p>
        </p:txBody>
      </p:sp>
    </p:spTree>
    <p:extLst>
      <p:ext uri="{BB962C8B-B14F-4D97-AF65-F5344CB8AC3E}">
        <p14:creationId xmlns:p14="http://schemas.microsoft.com/office/powerpoint/2010/main" val="362813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07A3DA-9F77-4DCC-8B03-7F69EA19CE88}"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B25A6-C869-45FB-8446-22F8E68EDE97}" type="slidenum">
              <a:rPr lang="en-US" smtClean="0"/>
              <a:t>‹#›</a:t>
            </a:fld>
            <a:endParaRPr lang="en-US"/>
          </a:p>
        </p:txBody>
      </p:sp>
    </p:spTree>
    <p:extLst>
      <p:ext uri="{BB962C8B-B14F-4D97-AF65-F5344CB8AC3E}">
        <p14:creationId xmlns:p14="http://schemas.microsoft.com/office/powerpoint/2010/main" val="213367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7A3DA-9F77-4DCC-8B03-7F69EA19CE88}"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B25A6-C869-45FB-8446-22F8E68EDE97}" type="slidenum">
              <a:rPr lang="en-US" smtClean="0"/>
              <a:t>‹#›</a:t>
            </a:fld>
            <a:endParaRPr lang="en-US"/>
          </a:p>
        </p:txBody>
      </p:sp>
    </p:spTree>
    <p:extLst>
      <p:ext uri="{BB962C8B-B14F-4D97-AF65-F5344CB8AC3E}">
        <p14:creationId xmlns:p14="http://schemas.microsoft.com/office/powerpoint/2010/main" val="356592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7A3DA-9F77-4DCC-8B03-7F69EA19CE88}"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B25A6-C869-45FB-8446-22F8E68EDE9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9965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7A3DA-9F77-4DCC-8B03-7F69EA19CE88}"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B25A6-C869-45FB-8446-22F8E68EDE97}" type="slidenum">
              <a:rPr lang="en-US" smtClean="0"/>
              <a:t>‹#›</a:t>
            </a:fld>
            <a:endParaRPr lang="en-US"/>
          </a:p>
        </p:txBody>
      </p:sp>
    </p:spTree>
    <p:extLst>
      <p:ext uri="{BB962C8B-B14F-4D97-AF65-F5344CB8AC3E}">
        <p14:creationId xmlns:p14="http://schemas.microsoft.com/office/powerpoint/2010/main" val="1423363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7A3DA-9F77-4DCC-8B03-7F69EA19CE88}"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B25A6-C869-45FB-8446-22F8E68EDE9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4053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7A3DA-9F77-4DCC-8B03-7F69EA19CE88}"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B25A6-C869-45FB-8446-22F8E68EDE97}" type="slidenum">
              <a:rPr lang="en-US" smtClean="0"/>
              <a:t>‹#›</a:t>
            </a:fld>
            <a:endParaRPr lang="en-US"/>
          </a:p>
        </p:txBody>
      </p:sp>
    </p:spTree>
    <p:extLst>
      <p:ext uri="{BB962C8B-B14F-4D97-AF65-F5344CB8AC3E}">
        <p14:creationId xmlns:p14="http://schemas.microsoft.com/office/powerpoint/2010/main" val="326514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07A3DA-9F77-4DCC-8B03-7F69EA19CE88}"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B25A6-C869-45FB-8446-22F8E68EDE97}" type="slidenum">
              <a:rPr lang="en-US" smtClean="0"/>
              <a:t>‹#›</a:t>
            </a:fld>
            <a:endParaRPr lang="en-US"/>
          </a:p>
        </p:txBody>
      </p:sp>
    </p:spTree>
    <p:extLst>
      <p:ext uri="{BB962C8B-B14F-4D97-AF65-F5344CB8AC3E}">
        <p14:creationId xmlns:p14="http://schemas.microsoft.com/office/powerpoint/2010/main" val="643169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07A3DA-9F77-4DCC-8B03-7F69EA19CE88}"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B25A6-C869-45FB-8446-22F8E68EDE97}" type="slidenum">
              <a:rPr lang="en-US" smtClean="0"/>
              <a:t>‹#›</a:t>
            </a:fld>
            <a:endParaRPr lang="en-US"/>
          </a:p>
        </p:txBody>
      </p:sp>
    </p:spTree>
    <p:extLst>
      <p:ext uri="{BB962C8B-B14F-4D97-AF65-F5344CB8AC3E}">
        <p14:creationId xmlns:p14="http://schemas.microsoft.com/office/powerpoint/2010/main" val="253281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07A3DA-9F77-4DCC-8B03-7F69EA19CE88}"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B25A6-C869-45FB-8446-22F8E68EDE97}" type="slidenum">
              <a:rPr lang="en-US" smtClean="0"/>
              <a:t>‹#›</a:t>
            </a:fld>
            <a:endParaRPr lang="en-US"/>
          </a:p>
        </p:txBody>
      </p:sp>
    </p:spTree>
    <p:extLst>
      <p:ext uri="{BB962C8B-B14F-4D97-AF65-F5344CB8AC3E}">
        <p14:creationId xmlns:p14="http://schemas.microsoft.com/office/powerpoint/2010/main" val="372336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7A3DA-9F77-4DCC-8B03-7F69EA19CE88}"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B25A6-C869-45FB-8446-22F8E68EDE97}" type="slidenum">
              <a:rPr lang="en-US" smtClean="0"/>
              <a:t>‹#›</a:t>
            </a:fld>
            <a:endParaRPr lang="en-US"/>
          </a:p>
        </p:txBody>
      </p:sp>
    </p:spTree>
    <p:extLst>
      <p:ext uri="{BB962C8B-B14F-4D97-AF65-F5344CB8AC3E}">
        <p14:creationId xmlns:p14="http://schemas.microsoft.com/office/powerpoint/2010/main" val="207302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07A3DA-9F77-4DCC-8B03-7F69EA19CE88}"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B25A6-C869-45FB-8446-22F8E68EDE97}" type="slidenum">
              <a:rPr lang="en-US" smtClean="0"/>
              <a:t>‹#›</a:t>
            </a:fld>
            <a:endParaRPr lang="en-US"/>
          </a:p>
        </p:txBody>
      </p:sp>
    </p:spTree>
    <p:extLst>
      <p:ext uri="{BB962C8B-B14F-4D97-AF65-F5344CB8AC3E}">
        <p14:creationId xmlns:p14="http://schemas.microsoft.com/office/powerpoint/2010/main" val="233235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07A3DA-9F77-4DCC-8B03-7F69EA19CE88}" type="datetimeFigureOut">
              <a:rPr lang="en-US" smtClean="0"/>
              <a:t>7/14/20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B25A6-C869-45FB-8446-22F8E68EDE97}" type="slidenum">
              <a:rPr lang="en-US" smtClean="0"/>
              <a:t>‹#›</a:t>
            </a:fld>
            <a:endParaRPr lang="en-US"/>
          </a:p>
        </p:txBody>
      </p:sp>
    </p:spTree>
    <p:extLst>
      <p:ext uri="{BB962C8B-B14F-4D97-AF65-F5344CB8AC3E}">
        <p14:creationId xmlns:p14="http://schemas.microsoft.com/office/powerpoint/2010/main" val="203808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707A3DA-9F77-4DCC-8B03-7F69EA19CE88}" type="datetimeFigureOut">
              <a:rPr lang="en-US" smtClean="0"/>
              <a:t>7/14/20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B25A6-C869-45FB-8446-22F8E68EDE97}" type="slidenum">
              <a:rPr lang="en-US" smtClean="0"/>
              <a:t>‹#›</a:t>
            </a:fld>
            <a:endParaRPr lang="en-US"/>
          </a:p>
        </p:txBody>
      </p:sp>
    </p:spTree>
    <p:extLst>
      <p:ext uri="{BB962C8B-B14F-4D97-AF65-F5344CB8AC3E}">
        <p14:creationId xmlns:p14="http://schemas.microsoft.com/office/powerpoint/2010/main" val="945984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7A3DA-9F77-4DCC-8B03-7F69EA19CE88}" type="datetimeFigureOut">
              <a:rPr lang="en-US" smtClean="0"/>
              <a:t>7/14/20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B25A6-C869-45FB-8446-22F8E68EDE97}" type="slidenum">
              <a:rPr lang="en-US" smtClean="0"/>
              <a:t>‹#›</a:t>
            </a:fld>
            <a:endParaRPr lang="en-US"/>
          </a:p>
        </p:txBody>
      </p:sp>
    </p:spTree>
    <p:extLst>
      <p:ext uri="{BB962C8B-B14F-4D97-AF65-F5344CB8AC3E}">
        <p14:creationId xmlns:p14="http://schemas.microsoft.com/office/powerpoint/2010/main" val="233420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07A3DA-9F77-4DCC-8B03-7F69EA19CE88}"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B25A6-C869-45FB-8446-22F8E68EDE97}" type="slidenum">
              <a:rPr lang="en-US" smtClean="0"/>
              <a:t>‹#›</a:t>
            </a:fld>
            <a:endParaRPr lang="en-US"/>
          </a:p>
        </p:txBody>
      </p:sp>
    </p:spTree>
    <p:extLst>
      <p:ext uri="{BB962C8B-B14F-4D97-AF65-F5344CB8AC3E}">
        <p14:creationId xmlns:p14="http://schemas.microsoft.com/office/powerpoint/2010/main" val="78463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B25A6-C869-45FB-8446-22F8E68EDE97}" type="slidenum">
              <a:rPr lang="en-US" smtClean="0"/>
              <a:t>‹#›</a:t>
            </a:fld>
            <a:endParaRPr lang="en-US"/>
          </a:p>
        </p:txBody>
      </p:sp>
      <p:sp>
        <p:nvSpPr>
          <p:cNvPr id="5" name="Date Placeholder 4"/>
          <p:cNvSpPr>
            <a:spLocks noGrp="1"/>
          </p:cNvSpPr>
          <p:nvPr>
            <p:ph type="dt" sz="half" idx="10"/>
          </p:nvPr>
        </p:nvSpPr>
        <p:spPr/>
        <p:txBody>
          <a:bodyPr/>
          <a:lstStyle/>
          <a:p>
            <a:fld id="{3707A3DA-9F77-4DCC-8B03-7F69EA19CE88}" type="datetimeFigureOut">
              <a:rPr lang="en-US" smtClean="0"/>
              <a:t>7/14/20</a:t>
            </a:fld>
            <a:endParaRPr lang="en-US"/>
          </a:p>
        </p:txBody>
      </p:sp>
    </p:spTree>
    <p:extLst>
      <p:ext uri="{BB962C8B-B14F-4D97-AF65-F5344CB8AC3E}">
        <p14:creationId xmlns:p14="http://schemas.microsoft.com/office/powerpoint/2010/main" val="125326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07A3DA-9F77-4DCC-8B03-7F69EA19CE88}" type="datetimeFigureOut">
              <a:rPr lang="en-US" smtClean="0"/>
              <a:t>7/14/20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9B25A6-C869-45FB-8446-22F8E68EDE97}" type="slidenum">
              <a:rPr lang="en-US" smtClean="0"/>
              <a:t>‹#›</a:t>
            </a:fld>
            <a:endParaRPr lang="en-US"/>
          </a:p>
        </p:txBody>
      </p:sp>
    </p:spTree>
    <p:extLst>
      <p:ext uri="{BB962C8B-B14F-4D97-AF65-F5344CB8AC3E}">
        <p14:creationId xmlns:p14="http://schemas.microsoft.com/office/powerpoint/2010/main" val="126266537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F7891E8B.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601E-756D-4096-85D8-5F4AD37A2A04}"/>
              </a:ext>
            </a:extLst>
          </p:cNvPr>
          <p:cNvSpPr>
            <a:spLocks noGrp="1"/>
          </p:cNvSpPr>
          <p:nvPr>
            <p:ph type="ctrTitle"/>
          </p:nvPr>
        </p:nvSpPr>
        <p:spPr>
          <a:xfrm>
            <a:off x="1507067" y="2404534"/>
            <a:ext cx="8218824" cy="1646302"/>
          </a:xfrm>
        </p:spPr>
        <p:txBody>
          <a:bodyPr/>
          <a:lstStyle/>
          <a:p>
            <a:r>
              <a:rPr lang="en-US" dirty="0"/>
              <a:t>AKS – AAD for apps </a:t>
            </a:r>
          </a:p>
        </p:txBody>
      </p:sp>
      <p:sp>
        <p:nvSpPr>
          <p:cNvPr id="3" name="Subtitle 2">
            <a:extLst>
              <a:ext uri="{FF2B5EF4-FFF2-40B4-BE49-F238E27FC236}">
                <a16:creationId xmlns:a16="http://schemas.microsoft.com/office/drawing/2014/main" id="{3FCFD744-E36C-4FBB-A1D7-11B78BE7D8D8}"/>
              </a:ext>
            </a:extLst>
          </p:cNvPr>
          <p:cNvSpPr>
            <a:spLocks noGrp="1"/>
          </p:cNvSpPr>
          <p:nvPr>
            <p:ph type="subTitle" idx="1"/>
          </p:nvPr>
        </p:nvSpPr>
        <p:spPr/>
        <p:txBody>
          <a:bodyPr/>
          <a:lstStyle/>
          <a:p>
            <a:r>
              <a:rPr lang="en-US" dirty="0"/>
              <a:t>a session into AKS pod identities</a:t>
            </a:r>
          </a:p>
        </p:txBody>
      </p:sp>
    </p:spTree>
    <p:extLst>
      <p:ext uri="{BB962C8B-B14F-4D97-AF65-F5344CB8AC3E}">
        <p14:creationId xmlns:p14="http://schemas.microsoft.com/office/powerpoint/2010/main" val="4152958603"/>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ACAE-B6CD-634C-9358-CE9C4C4571B8}"/>
              </a:ext>
            </a:extLst>
          </p:cNvPr>
          <p:cNvSpPr>
            <a:spLocks noGrp="1"/>
          </p:cNvSpPr>
          <p:nvPr>
            <p:ph type="title"/>
          </p:nvPr>
        </p:nvSpPr>
        <p:spPr/>
        <p:txBody>
          <a:bodyPr/>
          <a:lstStyle/>
          <a:p>
            <a:r>
              <a:rPr lang="en-US" dirty="0"/>
              <a:t>AKS - AAD</a:t>
            </a:r>
          </a:p>
        </p:txBody>
      </p:sp>
      <p:sp>
        <p:nvSpPr>
          <p:cNvPr id="3" name="Content Placeholder 2">
            <a:extLst>
              <a:ext uri="{FF2B5EF4-FFF2-40B4-BE49-F238E27FC236}">
                <a16:creationId xmlns:a16="http://schemas.microsoft.com/office/drawing/2014/main" id="{11510B59-83CF-2140-B5F8-B47A969F2B0E}"/>
              </a:ext>
            </a:extLst>
          </p:cNvPr>
          <p:cNvSpPr>
            <a:spLocks noGrp="1"/>
          </p:cNvSpPr>
          <p:nvPr>
            <p:ph idx="1"/>
          </p:nvPr>
        </p:nvSpPr>
        <p:spPr/>
        <p:txBody>
          <a:bodyPr/>
          <a:lstStyle/>
          <a:p>
            <a:r>
              <a:rPr lang="en-AU" b="1" dirty="0"/>
              <a:t>Cluster Identity</a:t>
            </a:r>
            <a:r>
              <a:rPr lang="en-AU" dirty="0"/>
              <a:t>: The identity used by the cloud provider running in various kubernetes components to perform operations against Azure, typically against Azure's resource group where the cluster lives. This identity is set during the cluster bring up process. </a:t>
            </a:r>
          </a:p>
          <a:p>
            <a:r>
              <a:rPr lang="en-AU" b="1" dirty="0"/>
              <a:t>User Identity</a:t>
            </a:r>
            <a:r>
              <a:rPr lang="en-AU" dirty="0"/>
              <a:t>: What enables user/operator to authenticate against AAD using AAD before using </a:t>
            </a:r>
            <a:r>
              <a:rPr lang="en-AU" dirty="0" err="1"/>
              <a:t>kubectl</a:t>
            </a:r>
            <a:r>
              <a:rPr lang="en-AU" dirty="0"/>
              <a:t> commands. </a:t>
            </a:r>
          </a:p>
          <a:p>
            <a:r>
              <a:rPr lang="en-AU" b="1" dirty="0">
                <a:solidFill>
                  <a:srgbClr val="FF0000"/>
                </a:solidFill>
              </a:rPr>
              <a:t>Application Identities</a:t>
            </a:r>
            <a:r>
              <a:rPr lang="en-AU" dirty="0"/>
              <a:t>: Identities that are used by applications running on kubernetes to access any resources that uses AAD as identity provider. These resources can be ARM, Applications running on the same cluster, on azure, or anywhere else. </a:t>
            </a:r>
            <a:endParaRPr lang="en-US" dirty="0"/>
          </a:p>
        </p:txBody>
      </p:sp>
    </p:spTree>
    <p:extLst>
      <p:ext uri="{BB962C8B-B14F-4D97-AF65-F5344CB8AC3E}">
        <p14:creationId xmlns:p14="http://schemas.microsoft.com/office/powerpoint/2010/main" val="337770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lt text">
            <a:extLst>
              <a:ext uri="{FF2B5EF4-FFF2-40B4-BE49-F238E27FC236}">
                <a16:creationId xmlns:a16="http://schemas.microsoft.com/office/drawing/2014/main" id="{47CE58A5-940E-C74E-BF8B-F399AA630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6" y="187857"/>
            <a:ext cx="11797145" cy="6482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71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B50B-F736-7E4B-B622-7F7E21D5E53E}"/>
              </a:ext>
            </a:extLst>
          </p:cNvPr>
          <p:cNvSpPr>
            <a:spLocks noGrp="1"/>
          </p:cNvSpPr>
          <p:nvPr>
            <p:ph type="title"/>
          </p:nvPr>
        </p:nvSpPr>
        <p:spPr/>
        <p:txBody>
          <a:bodyPr/>
          <a:lstStyle/>
          <a:p>
            <a:r>
              <a:rPr lang="en-US" dirty="0"/>
              <a:t>Code Example</a:t>
            </a:r>
          </a:p>
        </p:txBody>
      </p:sp>
      <p:sp>
        <p:nvSpPr>
          <p:cNvPr id="3" name="Content Placeholder 2">
            <a:extLst>
              <a:ext uri="{FF2B5EF4-FFF2-40B4-BE49-F238E27FC236}">
                <a16:creationId xmlns:a16="http://schemas.microsoft.com/office/drawing/2014/main" id="{8688025E-4E2E-E843-B8AD-099A82DB9A63}"/>
              </a:ext>
            </a:extLst>
          </p:cNvPr>
          <p:cNvSpPr>
            <a:spLocks noGrp="1"/>
          </p:cNvSpPr>
          <p:nvPr>
            <p:ph idx="1"/>
          </p:nvPr>
        </p:nvSpPr>
        <p:spPr>
          <a:xfrm>
            <a:off x="459124" y="1930400"/>
            <a:ext cx="10731884" cy="3880773"/>
          </a:xfrm>
        </p:spPr>
        <p:txBody>
          <a:bodyPr>
            <a:normAutofit/>
          </a:bodyPr>
          <a:lstStyle/>
          <a:p>
            <a:pPr marL="0" indent="0">
              <a:buNone/>
            </a:pPr>
            <a:r>
              <a:rPr lang="en-AU" sz="1400" dirty="0"/>
              <a:t>from </a:t>
            </a:r>
            <a:r>
              <a:rPr lang="en-AU" sz="1400" dirty="0" err="1"/>
              <a:t>azure.keyvault.secrets</a:t>
            </a:r>
            <a:r>
              <a:rPr lang="en-AU" sz="1400" dirty="0"/>
              <a:t> import </a:t>
            </a:r>
            <a:r>
              <a:rPr lang="en-AU" sz="1400" dirty="0" err="1"/>
              <a:t>SecretClient</a:t>
            </a:r>
            <a:endParaRPr lang="en-AU" sz="1400" dirty="0"/>
          </a:p>
          <a:p>
            <a:pPr marL="0" indent="0">
              <a:buNone/>
            </a:pPr>
            <a:r>
              <a:rPr lang="en-AU" sz="1400" dirty="0"/>
              <a:t>from </a:t>
            </a:r>
            <a:r>
              <a:rPr lang="en-AU" sz="1400" dirty="0" err="1"/>
              <a:t>azure.identity</a:t>
            </a:r>
            <a:r>
              <a:rPr lang="en-AU" sz="1400" dirty="0"/>
              <a:t> import </a:t>
            </a:r>
            <a:r>
              <a:rPr lang="en-AU" sz="1400" dirty="0" err="1"/>
              <a:t>ManagedIdentityCredential</a:t>
            </a:r>
            <a:endParaRPr lang="en-AU" sz="1400" dirty="0"/>
          </a:p>
          <a:p>
            <a:pPr marL="0" indent="0">
              <a:buNone/>
            </a:pPr>
            <a:endParaRPr lang="en-AU" sz="1400" dirty="0"/>
          </a:p>
          <a:p>
            <a:pPr marL="0" indent="0">
              <a:buNone/>
            </a:pPr>
            <a:r>
              <a:rPr lang="en-AU" sz="1400" dirty="0"/>
              <a:t>credentials = </a:t>
            </a:r>
            <a:r>
              <a:rPr lang="en-AU" sz="1400" dirty="0" err="1"/>
              <a:t>ManagedIdentityCredential</a:t>
            </a:r>
            <a:r>
              <a:rPr lang="en-AU" sz="1400" dirty="0"/>
              <a:t>(</a:t>
            </a:r>
          </a:p>
          <a:p>
            <a:pPr marL="0" indent="0">
              <a:buNone/>
            </a:pPr>
            <a:r>
              <a:rPr lang="en-AU" sz="1400" dirty="0" err="1"/>
              <a:t>msi_res_id</a:t>
            </a:r>
            <a:r>
              <a:rPr lang="en-AU" sz="1400" dirty="0"/>
              <a:t>='/subscriptions/'+</a:t>
            </a:r>
            <a:r>
              <a:rPr lang="en-AU" sz="1400" dirty="0" err="1"/>
              <a:t>os.environ.get</a:t>
            </a:r>
            <a:r>
              <a:rPr lang="en-AU" sz="1400" dirty="0"/>
              <a:t>('SUBSCRIPTION')+'/</a:t>
            </a:r>
            <a:r>
              <a:rPr lang="en-AU" sz="1400" dirty="0" err="1"/>
              <a:t>resourceGroups</a:t>
            </a:r>
            <a:r>
              <a:rPr lang="en-AU" sz="1400" dirty="0"/>
              <a:t>/'+</a:t>
            </a:r>
            <a:r>
              <a:rPr lang="en-AU" sz="1400" dirty="0" err="1"/>
              <a:t>os.environ.get</a:t>
            </a:r>
            <a:r>
              <a:rPr lang="en-AU" sz="1400" dirty="0"/>
              <a:t>('RG')+'/providers/</a:t>
            </a:r>
            <a:r>
              <a:rPr lang="en-AU" sz="1400" dirty="0" err="1"/>
              <a:t>Microsoft.ManagedIdentity</a:t>
            </a:r>
            <a:r>
              <a:rPr lang="en-AU" sz="1400" dirty="0"/>
              <a:t>/</a:t>
            </a:r>
            <a:r>
              <a:rPr lang="en-AU" sz="1400" dirty="0" err="1"/>
              <a:t>userAssignedIdentities</a:t>
            </a:r>
            <a:r>
              <a:rPr lang="en-AU" sz="1400" dirty="0"/>
              <a:t>/'+</a:t>
            </a:r>
            <a:r>
              <a:rPr lang="en-AU" sz="1400" dirty="0" err="1"/>
              <a:t>os.environ.get</a:t>
            </a:r>
            <a:r>
              <a:rPr lang="en-AU" sz="1400" dirty="0"/>
              <a:t>('MSID')</a:t>
            </a:r>
          </a:p>
          <a:p>
            <a:pPr marL="0" indent="0">
              <a:buNone/>
            </a:pPr>
            <a:r>
              <a:rPr lang="en-AU" sz="1400" dirty="0"/>
              <a:t>)</a:t>
            </a:r>
          </a:p>
          <a:p>
            <a:pPr marL="0" indent="0">
              <a:buNone/>
            </a:pPr>
            <a:r>
              <a:rPr lang="en-AU" sz="1400" dirty="0" err="1"/>
              <a:t>secret_client</a:t>
            </a:r>
            <a:r>
              <a:rPr lang="en-AU" sz="1400" dirty="0"/>
              <a:t> = </a:t>
            </a:r>
            <a:r>
              <a:rPr lang="en-AU" sz="1400" dirty="0" err="1"/>
              <a:t>SecretClient</a:t>
            </a:r>
            <a:r>
              <a:rPr lang="en-AU" sz="1400" dirty="0"/>
              <a:t>(</a:t>
            </a:r>
            <a:r>
              <a:rPr lang="en-AU" sz="1400" dirty="0" err="1"/>
              <a:t>vault_url</a:t>
            </a:r>
            <a:r>
              <a:rPr lang="en-AU" sz="1400" dirty="0"/>
              <a:t>="https://"+</a:t>
            </a:r>
            <a:r>
              <a:rPr lang="en-AU" sz="1400" dirty="0" err="1"/>
              <a:t>os.environ.get</a:t>
            </a:r>
            <a:r>
              <a:rPr lang="en-AU" sz="1400" dirty="0"/>
              <a:t>('KEY_VAULT_NAME')+".</a:t>
            </a:r>
            <a:r>
              <a:rPr lang="en-AU" sz="1400" dirty="0" err="1"/>
              <a:t>vault.azure.net</a:t>
            </a:r>
            <a:r>
              <a:rPr lang="en-AU" sz="1400" dirty="0"/>
              <a:t>", credential=credentials2)</a:t>
            </a:r>
          </a:p>
          <a:p>
            <a:pPr marL="0" indent="0">
              <a:buNone/>
            </a:pPr>
            <a:r>
              <a:rPr lang="en-AU" sz="1400" dirty="0"/>
              <a:t>secret = </a:t>
            </a:r>
            <a:r>
              <a:rPr lang="en-AU" sz="1400" dirty="0" err="1"/>
              <a:t>secret_client.get_secret</a:t>
            </a:r>
            <a:r>
              <a:rPr lang="en-AU" sz="1400" dirty="0"/>
              <a:t>("demo-secret1")</a:t>
            </a:r>
          </a:p>
          <a:p>
            <a:pPr marL="0" indent="0">
              <a:buNone/>
            </a:pPr>
            <a:r>
              <a:rPr lang="en-AU" sz="1400" dirty="0"/>
              <a:t>print("SECRET IS: "+</a:t>
            </a:r>
            <a:r>
              <a:rPr lang="en-AU" sz="1400" dirty="0" err="1"/>
              <a:t>secret.value</a:t>
            </a:r>
            <a:r>
              <a:rPr lang="en-AU" sz="1400" dirty="0"/>
              <a:t>)</a:t>
            </a:r>
          </a:p>
          <a:p>
            <a:pPr marL="0" indent="0">
              <a:buNone/>
            </a:pPr>
            <a:endParaRPr lang="en-US" sz="1400" dirty="0"/>
          </a:p>
        </p:txBody>
      </p:sp>
    </p:spTree>
    <p:extLst>
      <p:ext uri="{BB962C8B-B14F-4D97-AF65-F5344CB8AC3E}">
        <p14:creationId xmlns:p14="http://schemas.microsoft.com/office/powerpoint/2010/main" val="40180080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81D7F96A3AA54AB6981D85319ECE7F" ma:contentTypeVersion="15" ma:contentTypeDescription="Create a new document." ma:contentTypeScope="" ma:versionID="b02ee18a89d938807edb7e9c186076da">
  <xsd:schema xmlns:xsd="http://www.w3.org/2001/XMLSchema" xmlns:xs="http://www.w3.org/2001/XMLSchema" xmlns:p="http://schemas.microsoft.com/office/2006/metadata/properties" xmlns:ns1="http://schemas.microsoft.com/sharepoint/v3" xmlns:ns2="d715bb7c-1291-417a-8bb5-005973527ddd" xmlns:ns3="58b77f7d-2035-47dd-903e-a5d006c9a6c1" targetNamespace="http://schemas.microsoft.com/office/2006/metadata/properties" ma:root="true" ma:fieldsID="81c6e4d6c6d8843c09e3e2671ca5fc56" ns1:_="" ns2:_="" ns3:_="">
    <xsd:import namespace="http://schemas.microsoft.com/sharepoint/v3"/>
    <xsd:import namespace="d715bb7c-1291-417a-8bb5-005973527ddd"/>
    <xsd:import namespace="58b77f7d-2035-47dd-903e-a5d006c9a6c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15bb7c-1291-417a-8bb5-005973527dd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LastSharedByUser" ma:index="10" nillable="true" ma:displayName="Last Shared By User" ma:hidden="true" ma:internalName="LastSharedByUser" ma:readOnly="true">
      <xsd:simpleType>
        <xsd:restriction base="dms:Note"/>
      </xsd:simpleType>
    </xsd:element>
    <xsd:element name="LastSharedByTime" ma:index="11" nillable="true" ma:displayName="Last Shared By Time"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8b77f7d-2035-47dd-903e-a5d006c9a6c1"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58b77f7d-2035-47dd-903e-a5d006c9a6c1"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61857F1-9376-43F4-B98A-C4FC254B52A9}">
  <ds:schemaRefs>
    <ds:schemaRef ds:uri="http://schemas.microsoft.com/sharepoint/v3/contenttype/forms"/>
  </ds:schemaRefs>
</ds:datastoreItem>
</file>

<file path=customXml/itemProps2.xml><?xml version="1.0" encoding="utf-8"?>
<ds:datastoreItem xmlns:ds="http://schemas.openxmlformats.org/officeDocument/2006/customXml" ds:itemID="{528004AC-7538-4D1C-8D00-C32A3E3E7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715bb7c-1291-417a-8bb5-005973527ddd"/>
    <ds:schemaRef ds:uri="58b77f7d-2035-47dd-903e-a5d006c9a6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669867-38EC-4CB8-A8C0-31E922C62870}">
  <ds:schemaRefs>
    <ds:schemaRef ds:uri="d715bb7c-1291-417a-8bb5-005973527ddd"/>
    <ds:schemaRef ds:uri="http://schemas.microsoft.com/office/2006/documentManagement/types"/>
    <ds:schemaRef ds:uri="http://purl.org/dc/terms/"/>
    <ds:schemaRef ds:uri="http://schemas.microsoft.com/sharepoint/v3"/>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58b77f7d-2035-47dd-903e-a5d006c9a6c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628</TotalTime>
  <Words>238</Words>
  <Application>Microsoft Macintosh PowerPoint</Application>
  <PresentationFormat>Widescreen</PresentationFormat>
  <Paragraphs>17</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Trebuchet MS</vt:lpstr>
      <vt:lpstr>Wingdings 3</vt:lpstr>
      <vt:lpstr>Facet</vt:lpstr>
      <vt:lpstr>AKS – AAD for apps </vt:lpstr>
      <vt:lpstr>AKS - AAD</vt:lpstr>
      <vt:lpstr>PowerPoint Presentation</vt:lpstr>
      <vt:lpstr>Code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AKS security session</dc:title>
  <dc:creator>Chris Vugrinec</dc:creator>
  <cp:lastModifiedBy>Chris Vugrinec</cp:lastModifiedBy>
  <cp:revision>8</cp:revision>
  <dcterms:created xsi:type="dcterms:W3CDTF">2020-06-14T10:59:13Z</dcterms:created>
  <dcterms:modified xsi:type="dcterms:W3CDTF">2020-07-14T02:24:31Z</dcterms:modified>
</cp:coreProperties>
</file>