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176" autoAdjust="0"/>
  </p:normalViewPr>
  <p:slideViewPr>
    <p:cSldViewPr snapToGrid="0">
      <p:cViewPr varScale="1">
        <p:scale>
          <a:sx n="85" d="100"/>
          <a:sy n="85" d="100"/>
        </p:scale>
        <p:origin x="228" y="8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7/2/2018 11:20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VSTS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A diagram showing the VSTS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EBE6C-F96B-4BB0-A894-BE91EDC32CEB}">
  <ds:schemaRefs>
    <ds:schemaRef ds:uri="http://schemas.microsoft.com/sharepoint/v3/contenttype/forms"/>
  </ds:schemaRefs>
</ds:datastoreItem>
</file>

<file path=customXml/itemProps2.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1367</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2018-07-03T06:36:57Z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