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72" r:id="rId5"/>
    <p:sldId id="285" r:id="rId6"/>
    <p:sldId id="286" r:id="rId7"/>
    <p:sldId id="287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5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4" autoAdjust="0"/>
    <p:restoredTop sz="97440" autoAdjust="0"/>
  </p:normalViewPr>
  <p:slideViewPr>
    <p:cSldViewPr snapToGrid="0" snapToObjects="1">
      <p:cViewPr>
        <p:scale>
          <a:sx n="100" d="100"/>
          <a:sy n="100" d="100"/>
        </p:scale>
        <p:origin x="133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Wegmann" userId="62c8636b-4bc7-46d0-ac0a-d0872a494299" providerId="ADAL" clId="{7809AA75-B8DC-423C-9042-1D72F2208C95}"/>
    <pc:docChg chg="undo modSld">
      <pc:chgData name="Christian Wegmann" userId="62c8636b-4bc7-46d0-ac0a-d0872a494299" providerId="ADAL" clId="{7809AA75-B8DC-423C-9042-1D72F2208C95}" dt="2018-01-06T16:01:01.848" v="11" actId="14100"/>
      <pc:docMkLst>
        <pc:docMk/>
      </pc:docMkLst>
      <pc:sldChg chg="modSp">
        <pc:chgData name="Christian Wegmann" userId="62c8636b-4bc7-46d0-ac0a-d0872a494299" providerId="ADAL" clId="{7809AA75-B8DC-423C-9042-1D72F2208C95}" dt="2018-01-06T15:22:38.415" v="1" actId="1076"/>
        <pc:sldMkLst>
          <pc:docMk/>
          <pc:sldMk cId="2682169916" sldId="273"/>
        </pc:sldMkLst>
        <pc:picChg chg="mod">
          <ac:chgData name="Christian Wegmann" userId="62c8636b-4bc7-46d0-ac0a-d0872a494299" providerId="ADAL" clId="{7809AA75-B8DC-423C-9042-1D72F2208C95}" dt="2018-01-06T15:22:38.415" v="1" actId="1076"/>
          <ac:picMkLst>
            <pc:docMk/>
            <pc:sldMk cId="2682169916" sldId="273"/>
            <ac:picMk id="100" creationId="{B2A87594-4A1B-4499-8B3B-3B989D4C8EF1}"/>
          </ac:picMkLst>
        </pc:picChg>
      </pc:sldChg>
      <pc:sldChg chg="modSp">
        <pc:chgData name="Christian Wegmann" userId="62c8636b-4bc7-46d0-ac0a-d0872a494299" providerId="ADAL" clId="{7809AA75-B8DC-423C-9042-1D72F2208C95}" dt="2018-01-06T15:32:27.844" v="4" actId="20577"/>
        <pc:sldMkLst>
          <pc:docMk/>
          <pc:sldMk cId="2147486308" sldId="282"/>
        </pc:sldMkLst>
        <pc:spChg chg="mod">
          <ac:chgData name="Christian Wegmann" userId="62c8636b-4bc7-46d0-ac0a-d0872a494299" providerId="ADAL" clId="{7809AA75-B8DC-423C-9042-1D72F2208C95}" dt="2018-01-06T15:32:27.844" v="4" actId="20577"/>
          <ac:spMkLst>
            <pc:docMk/>
            <pc:sldMk cId="2147486308" sldId="282"/>
            <ac:spMk id="143" creationId="{C9AEBA9C-C29C-4990-93B4-8677574943A7}"/>
          </ac:spMkLst>
        </pc:spChg>
      </pc:sldChg>
    </pc:docChg>
  </pc:docChgLst>
  <pc:docChgLst>
    <pc:chgData name="Christian Wegmann" userId="62c8636b-4bc7-46d0-ac0a-d0872a494299" providerId="ADAL" clId="{3BF17D74-7985-4673-B8D1-68C496EA2DC5}"/>
    <pc:docChg chg="undo custSel addSld delSld modSld">
      <pc:chgData name="Christian Wegmann" userId="62c8636b-4bc7-46d0-ac0a-d0872a494299" providerId="ADAL" clId="{3BF17D74-7985-4673-B8D1-68C496EA2DC5}" dt="2018-04-04T19:33:43.404" v="1174" actId="2696"/>
      <pc:docMkLst>
        <pc:docMk/>
      </pc:docMkLst>
      <pc:sldChg chg="del">
        <pc:chgData name="Christian Wegmann" userId="62c8636b-4bc7-46d0-ac0a-d0872a494299" providerId="ADAL" clId="{3BF17D74-7985-4673-B8D1-68C496EA2DC5}" dt="2018-04-04T19:33:43.404" v="1174" actId="2696"/>
        <pc:sldMkLst>
          <pc:docMk/>
          <pc:sldMk cId="1599085735" sldId="281"/>
        </pc:sldMkLst>
      </pc:sldChg>
      <pc:sldChg chg="addSp delSp modSp add">
        <pc:chgData name="Christian Wegmann" userId="62c8636b-4bc7-46d0-ac0a-d0872a494299" providerId="ADAL" clId="{3BF17D74-7985-4673-B8D1-68C496EA2DC5}" dt="2018-04-04T19:32:48.812" v="1172" actId="1037"/>
        <pc:sldMkLst>
          <pc:docMk/>
          <pc:sldMk cId="899139586" sldId="285"/>
        </pc:sldMkLst>
        <pc:spChg chg="mod">
          <ac:chgData name="Christian Wegmann" userId="62c8636b-4bc7-46d0-ac0a-d0872a494299" providerId="ADAL" clId="{3BF17D74-7985-4673-B8D1-68C496EA2DC5}" dt="2018-04-04T19:31:58.537" v="1150" actId="6549"/>
          <ac:spMkLst>
            <pc:docMk/>
            <pc:sldMk cId="899139586" sldId="285"/>
            <ac:spMk id="3" creationId="{04CD98EF-58C0-4892-8EB7-BBDF7870499E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40" creationId="{23882BCD-4A0A-4EB5-93FE-6E91E7373208}"/>
          </ac:spMkLst>
        </pc:spChg>
        <pc:spChg chg="mod">
          <ac:chgData name="Christian Wegmann" userId="62c8636b-4bc7-46d0-ac0a-d0872a494299" providerId="ADAL" clId="{3BF17D74-7985-4673-B8D1-68C496EA2DC5}" dt="2018-04-04T19:30:41.756" v="1117" actId="14100"/>
          <ac:spMkLst>
            <pc:docMk/>
            <pc:sldMk cId="899139586" sldId="285"/>
            <ac:spMk id="43" creationId="{5B925A6E-1BC1-447C-AF78-744C6D724DFF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45" creationId="{D3042ABD-34E6-432E-AC4A-32E88DF097BB}"/>
          </ac:spMkLst>
        </pc:spChg>
        <pc:spChg chg="del">
          <ac:chgData name="Christian Wegmann" userId="62c8636b-4bc7-46d0-ac0a-d0872a494299" providerId="ADAL" clId="{3BF17D74-7985-4673-B8D1-68C496EA2DC5}" dt="2018-03-10T16:19:48.969" v="303" actId="478"/>
          <ac:spMkLst>
            <pc:docMk/>
            <pc:sldMk cId="899139586" sldId="285"/>
            <ac:spMk id="54" creationId="{6CC60CB2-F3F7-4F88-BD0D-FDDA70E4A511}"/>
          </ac:spMkLst>
        </pc:spChg>
        <pc:spChg chg="del">
          <ac:chgData name="Christian Wegmann" userId="62c8636b-4bc7-46d0-ac0a-d0872a494299" providerId="ADAL" clId="{3BF17D74-7985-4673-B8D1-68C496EA2DC5}" dt="2018-03-10T16:19:48.969" v="303" actId="478"/>
          <ac:spMkLst>
            <pc:docMk/>
            <pc:sldMk cId="899139586" sldId="285"/>
            <ac:spMk id="59" creationId="{4F45EEAB-C63E-47D0-8671-09D88CC4D4DD}"/>
          </ac:spMkLst>
        </pc:spChg>
        <pc:spChg chg="mod">
          <ac:chgData name="Christian Wegmann" userId="62c8636b-4bc7-46d0-ac0a-d0872a494299" providerId="ADAL" clId="{3BF17D74-7985-4673-B8D1-68C496EA2DC5}" dt="2018-04-04T19:14:40.040" v="810" actId="14100"/>
          <ac:spMkLst>
            <pc:docMk/>
            <pc:sldMk cId="899139586" sldId="285"/>
            <ac:spMk id="60" creationId="{DC86DE74-8E71-4DE2-8B5D-98B3B172E41F}"/>
          </ac:spMkLst>
        </pc:spChg>
        <pc:spChg chg="mod">
          <ac:chgData name="Christian Wegmann" userId="62c8636b-4bc7-46d0-ac0a-d0872a494299" providerId="ADAL" clId="{3BF17D74-7985-4673-B8D1-68C496EA2DC5}" dt="2018-04-04T19:14:45.834" v="811" actId="14100"/>
          <ac:spMkLst>
            <pc:docMk/>
            <pc:sldMk cId="899139586" sldId="285"/>
            <ac:spMk id="61" creationId="{BB9D7F45-47FA-4B7E-9304-E5348800E2AF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64" creationId="{6DA0F805-893A-4B78-91D5-6EFF731B57CD}"/>
          </ac:spMkLst>
        </pc:spChg>
        <pc:spChg chg="del">
          <ac:chgData name="Christian Wegmann" userId="62c8636b-4bc7-46d0-ac0a-d0872a494299" providerId="ADAL" clId="{3BF17D74-7985-4673-B8D1-68C496EA2DC5}" dt="2018-03-10T16:17:48.026" v="276" actId="478"/>
          <ac:spMkLst>
            <pc:docMk/>
            <pc:sldMk cId="899139586" sldId="285"/>
            <ac:spMk id="65" creationId="{C74F6253-E983-4A76-B353-E9C9FF35E858}"/>
          </ac:spMkLst>
        </pc:spChg>
        <pc:spChg chg="mod">
          <ac:chgData name="Christian Wegmann" userId="62c8636b-4bc7-46d0-ac0a-d0872a494299" providerId="ADAL" clId="{3BF17D74-7985-4673-B8D1-68C496EA2DC5}" dt="2018-04-04T19:31:49.204" v="1141" actId="179"/>
          <ac:spMkLst>
            <pc:docMk/>
            <pc:sldMk cId="899139586" sldId="285"/>
            <ac:spMk id="68" creationId="{566D14D7-EED2-4D34-B7D6-FB90EB6703ED}"/>
          </ac:spMkLst>
        </pc:spChg>
        <pc:spChg chg="mod">
          <ac:chgData name="Christian Wegmann" userId="62c8636b-4bc7-46d0-ac0a-d0872a494299" providerId="ADAL" clId="{3BF17D74-7985-4673-B8D1-68C496EA2DC5}" dt="2018-03-10T17:21:01.386" v="535" actId="1076"/>
          <ac:spMkLst>
            <pc:docMk/>
            <pc:sldMk cId="899139586" sldId="285"/>
            <ac:spMk id="102" creationId="{4C257F6D-1D51-4BBB-955A-E337001753F1}"/>
          </ac:spMkLst>
        </pc:spChg>
        <pc:spChg chg="mod">
          <ac:chgData name="Christian Wegmann" userId="62c8636b-4bc7-46d0-ac0a-d0872a494299" providerId="ADAL" clId="{3BF17D74-7985-4673-B8D1-68C496EA2DC5}" dt="2018-03-10T17:21:01.386" v="535" actId="1076"/>
          <ac:spMkLst>
            <pc:docMk/>
            <pc:sldMk cId="899139586" sldId="285"/>
            <ac:spMk id="103" creationId="{4CDD9EE9-827D-4C40-A033-06E73A19B966}"/>
          </ac:spMkLst>
        </pc:spChg>
        <pc:spChg chg="add del mod">
          <ac:chgData name="Christian Wegmann" userId="62c8636b-4bc7-46d0-ac0a-d0872a494299" providerId="ADAL" clId="{3BF17D74-7985-4673-B8D1-68C496EA2DC5}" dt="2018-03-10T17:27:55.125" v="621" actId="478"/>
          <ac:spMkLst>
            <pc:docMk/>
            <pc:sldMk cId="899139586" sldId="285"/>
            <ac:spMk id="104" creationId="{8D55FF13-EA2B-4DFA-B55D-05A033901CDA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04" creationId="{90412387-F678-447F-A94C-28B31AD22175}"/>
          </ac:spMkLst>
        </pc:spChg>
        <pc:spChg chg="mod">
          <ac:chgData name="Christian Wegmann" userId="62c8636b-4bc7-46d0-ac0a-d0872a494299" providerId="ADAL" clId="{3BF17D74-7985-4673-B8D1-68C496EA2DC5}" dt="2018-04-04T19:32:40.156" v="1169" actId="1076"/>
          <ac:spMkLst>
            <pc:docMk/>
            <pc:sldMk cId="899139586" sldId="285"/>
            <ac:spMk id="106" creationId="{32E32421-1B3F-4AC9-BB5F-CDE345DDACF4}"/>
          </ac:spMkLst>
        </pc:spChg>
        <pc:spChg chg="mod">
          <ac:chgData name="Christian Wegmann" userId="62c8636b-4bc7-46d0-ac0a-d0872a494299" providerId="ADAL" clId="{3BF17D74-7985-4673-B8D1-68C496EA2DC5}" dt="2018-04-04T19:30:38.733" v="1116" actId="14100"/>
          <ac:spMkLst>
            <pc:docMk/>
            <pc:sldMk cId="899139586" sldId="285"/>
            <ac:spMk id="107" creationId="{FA99F143-F141-4D3C-BC4E-42286C6DC63F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08" creationId="{44945DF2-9D70-44C5-AA57-9EC48F93B7F5}"/>
          </ac:spMkLst>
        </pc:spChg>
        <pc:spChg chg="del">
          <ac:chgData name="Christian Wegmann" userId="62c8636b-4bc7-46d0-ac0a-d0872a494299" providerId="ADAL" clId="{3BF17D74-7985-4673-B8D1-68C496EA2DC5}" dt="2018-03-10T16:19:18.311" v="296" actId="478"/>
          <ac:spMkLst>
            <pc:docMk/>
            <pc:sldMk cId="899139586" sldId="285"/>
            <ac:spMk id="109" creationId="{94C72E98-23FE-43DD-9832-202B97AAA17F}"/>
          </ac:spMkLst>
        </pc:spChg>
        <pc:spChg chg="add 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09" creationId="{A1D88DB4-D0CC-467F-82CD-3439AC6B103A}"/>
          </ac:spMkLst>
        </pc:spChg>
        <pc:spChg chg="add del mod">
          <ac:chgData name="Christian Wegmann" userId="62c8636b-4bc7-46d0-ac0a-d0872a494299" providerId="ADAL" clId="{3BF17D74-7985-4673-B8D1-68C496EA2DC5}" dt="2018-03-10T17:27:55.125" v="621" actId="478"/>
          <ac:spMkLst>
            <pc:docMk/>
            <pc:sldMk cId="899139586" sldId="285"/>
            <ac:spMk id="110" creationId="{CF4242B8-C3E2-45BA-BF5E-42F1089E6959}"/>
          </ac:spMkLst>
        </pc:spChg>
        <pc:spChg chg="add mod">
          <ac:chgData name="Christian Wegmann" userId="62c8636b-4bc7-46d0-ac0a-d0872a494299" providerId="ADAL" clId="{3BF17D74-7985-4673-B8D1-68C496EA2DC5}" dt="2018-03-10T17:21:30.004" v="546" actId="14100"/>
          <ac:spMkLst>
            <pc:docMk/>
            <pc:sldMk cId="899139586" sldId="285"/>
            <ac:spMk id="111" creationId="{4738590E-9746-4CB9-830D-51690E90ECE5}"/>
          </ac:spMkLst>
        </pc:spChg>
        <pc:spChg chg="add del mod">
          <ac:chgData name="Christian Wegmann" userId="62c8636b-4bc7-46d0-ac0a-d0872a494299" providerId="ADAL" clId="{3BF17D74-7985-4673-B8D1-68C496EA2DC5}" dt="2018-03-10T17:27:55.125" v="621" actId="478"/>
          <ac:spMkLst>
            <pc:docMk/>
            <pc:sldMk cId="899139586" sldId="285"/>
            <ac:spMk id="114" creationId="{8AAF9536-29AF-4525-BF0B-6533DFD4527B}"/>
          </ac:spMkLst>
        </pc:spChg>
        <pc:spChg chg="add mod">
          <ac:chgData name="Christian Wegmann" userId="62c8636b-4bc7-46d0-ac0a-d0872a494299" providerId="ADAL" clId="{3BF17D74-7985-4673-B8D1-68C496EA2DC5}" dt="2018-04-04T19:32:22.712" v="1152" actId="14100"/>
          <ac:spMkLst>
            <pc:docMk/>
            <pc:sldMk cId="899139586" sldId="285"/>
            <ac:spMk id="115" creationId="{8F2611B4-FE23-4135-BB51-F32946B1D3AD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16" creationId="{05D6FF95-5BE5-43F0-B97D-18EF17BBCE42}"/>
          </ac:spMkLst>
        </pc:spChg>
        <pc:spChg chg="add mod">
          <ac:chgData name="Christian Wegmann" userId="62c8636b-4bc7-46d0-ac0a-d0872a494299" providerId="ADAL" clId="{3BF17D74-7985-4673-B8D1-68C496EA2DC5}" dt="2018-04-04T19:32:25.393" v="1153" actId="14100"/>
          <ac:spMkLst>
            <pc:docMk/>
            <pc:sldMk cId="899139586" sldId="285"/>
            <ac:spMk id="118" creationId="{4511D2F4-D2E6-4297-BF10-FB54094F4823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21" creationId="{6A85FC46-0B04-4FCF-BD4F-763664B7E62B}"/>
          </ac:spMkLst>
        </pc:spChg>
        <pc:spChg chg="mod">
          <ac:chgData name="Christian Wegmann" userId="62c8636b-4bc7-46d0-ac0a-d0872a494299" providerId="ADAL" clId="{3BF17D74-7985-4673-B8D1-68C496EA2DC5}" dt="2018-04-04T19:32:28.500" v="1154" actId="14100"/>
          <ac:spMkLst>
            <pc:docMk/>
            <pc:sldMk cId="899139586" sldId="285"/>
            <ac:spMk id="122" creationId="{F88C9E02-5A97-4495-9018-AE47C8847948}"/>
          </ac:spMkLst>
        </pc:spChg>
        <pc:spChg chg="mod">
          <ac:chgData name="Christian Wegmann" userId="62c8636b-4bc7-46d0-ac0a-d0872a494299" providerId="ADAL" clId="{3BF17D74-7985-4673-B8D1-68C496EA2DC5}" dt="2018-04-04T19:32:31.217" v="1155" actId="14100"/>
          <ac:spMkLst>
            <pc:docMk/>
            <pc:sldMk cId="899139586" sldId="285"/>
            <ac:spMk id="123" creationId="{6734418B-C49C-4E96-8BDC-8FDEFF41B737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4" creationId="{B7E7D06D-8642-473B-82D4-7035F76D4DA4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5" creationId="{67216461-E4D5-4585-819F-81610F4FB116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7" creationId="{119F0775-13AE-4841-AA4E-695E34D4E188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8" creationId="{628CB883-1259-41DA-A430-47256E1340D5}"/>
          </ac:spMkLst>
        </pc:spChg>
        <pc:spChg chg="add del mod">
          <ac:chgData name="Christian Wegmann" userId="62c8636b-4bc7-46d0-ac0a-d0872a494299" providerId="ADAL" clId="{3BF17D74-7985-4673-B8D1-68C496EA2DC5}" dt="2018-03-10T16:29:51.616" v="514" actId="478"/>
          <ac:spMkLst>
            <pc:docMk/>
            <pc:sldMk cId="899139586" sldId="285"/>
            <ac:spMk id="129" creationId="{CF41981B-E641-4648-8838-BBA2653EDBA7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33" creationId="{DB41549F-7918-40D1-A9D4-5996E502CC18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34" creationId="{CD3D54E0-D7C5-4CBA-8542-5801075583B5}"/>
          </ac:spMkLst>
        </pc:spChg>
        <pc:spChg chg="add 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39" creationId="{EDBFFE90-4411-4699-AB72-2FEB7FBE9116}"/>
          </ac:spMkLst>
        </pc:spChg>
        <pc:spChg chg="add 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40" creationId="{E3A35D31-E02D-4AF0-9D60-9D8FA9065061}"/>
          </ac:spMkLst>
        </pc:spChg>
        <pc:spChg chg="mod or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45" creationId="{BC2ECF95-B28B-4192-8603-674E226B995D}"/>
          </ac:spMkLst>
        </pc:spChg>
        <pc:spChg chg="mod or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56" creationId="{DEBAF47E-0666-4649-ADB5-909BF1FF505C}"/>
          </ac:spMkLst>
        </pc:spChg>
        <pc:spChg chg="add mod">
          <ac:chgData name="Christian Wegmann" userId="62c8636b-4bc7-46d0-ac0a-d0872a494299" providerId="ADAL" clId="{3BF17D74-7985-4673-B8D1-68C496EA2DC5}" dt="2018-03-10T17:21:45.140" v="559" actId="1076"/>
          <ac:spMkLst>
            <pc:docMk/>
            <pc:sldMk cId="899139586" sldId="285"/>
            <ac:spMk id="158" creationId="{E275ECC1-F3E3-484C-AA8D-868855220BDE}"/>
          </ac:spMkLst>
        </pc:spChg>
        <pc:spChg chg="add mod">
          <ac:chgData name="Christian Wegmann" userId="62c8636b-4bc7-46d0-ac0a-d0872a494299" providerId="ADAL" clId="{3BF17D74-7985-4673-B8D1-68C496EA2DC5}" dt="2018-03-10T17:21:58.281" v="571" actId="20577"/>
          <ac:spMkLst>
            <pc:docMk/>
            <pc:sldMk cId="899139586" sldId="285"/>
            <ac:spMk id="159" creationId="{78156E73-0972-4BD6-B7F5-A75F39889F64}"/>
          </ac:spMkLst>
        </pc:spChg>
        <pc:spChg chg="mod">
          <ac:chgData name="Christian Wegmann" userId="62c8636b-4bc7-46d0-ac0a-d0872a494299" providerId="ADAL" clId="{3BF17D74-7985-4673-B8D1-68C496EA2DC5}" dt="2018-03-10T16:28:55.989" v="488" actId="14100"/>
          <ac:spMkLst>
            <pc:docMk/>
            <pc:sldMk cId="899139586" sldId="285"/>
            <ac:spMk id="163" creationId="{CE282226-4241-4D2C-8936-EFB5260FD110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64" creationId="{5C25F81D-92D8-4965-858E-9AA6DDBE1F8A}"/>
          </ac:spMkLst>
        </pc:spChg>
        <pc:spChg chg="mod">
          <ac:chgData name="Christian Wegmann" userId="62c8636b-4bc7-46d0-ac0a-d0872a494299" providerId="ADAL" clId="{3BF17D74-7985-4673-B8D1-68C496EA2DC5}" dt="2018-04-04T19:30:38.733" v="1116" actId="14100"/>
          <ac:spMkLst>
            <pc:docMk/>
            <pc:sldMk cId="899139586" sldId="285"/>
            <ac:spMk id="165" creationId="{F0840247-7F94-4875-82F1-B8BADC9B9E21}"/>
          </ac:spMkLst>
        </pc:spChg>
        <pc:spChg chg="mod or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77" creationId="{DAF6FDDC-8D73-45B2-8606-E2355ED49000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3" creationId="{0D62599D-9FFA-4F82-AE21-353E6246548D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4" creationId="{600C0A1C-CB02-4878-B714-92EDCA331CD8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6" creationId="{E5B19CA1-1C9E-4CF7-A182-FDD78F64ECC1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7" creationId="{AB8B5B8B-95B6-492C-A86B-8D0743A23C95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29" creationId="{1AC6E8DF-729E-448E-A706-4EBE2ECC89BA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36" creationId="{80163470-10A9-405E-9397-E50FDFD0F8B8}"/>
          </ac:spMkLst>
        </pc:spChg>
        <pc:picChg chg="mod">
          <ac:chgData name="Christian Wegmann" userId="62c8636b-4bc7-46d0-ac0a-d0872a494299" providerId="ADAL" clId="{3BF17D74-7985-4673-B8D1-68C496EA2DC5}" dt="2018-04-04T19:32:48.812" v="1172" actId="1037"/>
          <ac:picMkLst>
            <pc:docMk/>
            <pc:sldMk cId="899139586" sldId="285"/>
            <ac:picMk id="105" creationId="{B4ABDF83-AB9E-4D01-AEA8-1F46ACCBC688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17" creationId="{9743481A-D46A-48DC-AB8E-2C7F5BCABE8E}"/>
          </ac:picMkLst>
        </pc:picChg>
        <pc:picChg chg="add del mod">
          <ac:chgData name="Christian Wegmann" userId="62c8636b-4bc7-46d0-ac0a-d0872a494299" providerId="ADAL" clId="{3BF17D74-7985-4673-B8D1-68C496EA2DC5}" dt="2018-03-10T16:14:21.663" v="187" actId="478"/>
          <ac:picMkLst>
            <pc:docMk/>
            <pc:sldMk cId="899139586" sldId="285"/>
            <ac:picMk id="119" creationId="{56DE07ED-605E-4D9E-8555-245C7A39897F}"/>
          </ac:picMkLst>
        </pc:picChg>
        <pc:picChg chg="add mod">
          <ac:chgData name="Christian Wegmann" userId="62c8636b-4bc7-46d0-ac0a-d0872a494299" providerId="ADAL" clId="{3BF17D74-7985-4673-B8D1-68C496EA2DC5}" dt="2018-04-04T19:32:48.812" v="1172" actId="1037"/>
          <ac:picMkLst>
            <pc:docMk/>
            <pc:sldMk cId="899139586" sldId="285"/>
            <ac:picMk id="120" creationId="{32AF39D2-9FE8-41C3-9711-77B0BBFB5C03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31" creationId="{562F3747-05B1-48B4-843E-C454EB33D0FD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32" creationId="{FEF85091-48D9-48EA-8140-06449B168052}"/>
          </ac:picMkLst>
        </pc:picChg>
        <pc:picChg chg="add del mod">
          <ac:chgData name="Christian Wegmann" userId="62c8636b-4bc7-46d0-ac0a-d0872a494299" providerId="ADAL" clId="{3BF17D74-7985-4673-B8D1-68C496EA2DC5}" dt="2018-03-10T17:21:14.622" v="537" actId="478"/>
          <ac:picMkLst>
            <pc:docMk/>
            <pc:sldMk cId="899139586" sldId="285"/>
            <ac:picMk id="136" creationId="{C046A37B-680F-4036-B149-B3D1EA71EDAD}"/>
          </ac:picMkLst>
        </pc:picChg>
        <pc:picChg chg="add 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136" creationId="{D74397BE-A128-442F-8E53-38A8BCC7093F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38" creationId="{0E94F946-9120-410D-8F67-40A18DA69547}"/>
          </ac:picMkLst>
        </pc:picChg>
        <pc:picChg chg="add del mod">
          <ac:chgData name="Christian Wegmann" userId="62c8636b-4bc7-46d0-ac0a-d0872a494299" providerId="ADAL" clId="{3BF17D74-7985-4673-B8D1-68C496EA2DC5}" dt="2018-03-10T16:22:11.992" v="315" actId="478"/>
          <ac:picMkLst>
            <pc:docMk/>
            <pc:sldMk cId="899139586" sldId="285"/>
            <ac:picMk id="141" creationId="{FC526C21-3BE2-42FE-B1E8-092D250C9EDB}"/>
          </ac:picMkLst>
        </pc:picChg>
        <pc:picChg chg="add del mod ord">
          <ac:chgData name="Christian Wegmann" userId="62c8636b-4bc7-46d0-ac0a-d0872a494299" providerId="ADAL" clId="{3BF17D74-7985-4673-B8D1-68C496EA2DC5}" dt="2018-04-04T19:12:10.424" v="786" actId="478"/>
          <ac:picMkLst>
            <pc:docMk/>
            <pc:sldMk cId="899139586" sldId="285"/>
            <ac:picMk id="160" creationId="{AD3E61CE-F463-4143-9440-A5385D0D87DC}"/>
          </ac:picMkLst>
        </pc:picChg>
        <pc:picChg chg="add mod">
          <ac:chgData name="Christian Wegmann" userId="62c8636b-4bc7-46d0-ac0a-d0872a494299" providerId="ADAL" clId="{3BF17D74-7985-4673-B8D1-68C496EA2DC5}" dt="2018-03-10T17:21:38.301" v="548" actId="571"/>
          <ac:picMkLst>
            <pc:docMk/>
            <pc:sldMk cId="899139586" sldId="285"/>
            <ac:picMk id="161" creationId="{B9A638B6-C7BA-4624-94C8-B67FE1316A32}"/>
          </ac:picMkLst>
        </pc:picChg>
        <pc:picChg chg="add mod">
          <ac:chgData name="Christian Wegmann" userId="62c8636b-4bc7-46d0-ac0a-d0872a494299" providerId="ADAL" clId="{3BF17D74-7985-4673-B8D1-68C496EA2DC5}" dt="2018-03-10T17:21:49.180" v="560" actId="571"/>
          <ac:picMkLst>
            <pc:docMk/>
            <pc:sldMk cId="899139586" sldId="285"/>
            <ac:picMk id="166" creationId="{39D08BB4-2E9C-4D6E-809C-D61A911A6031}"/>
          </ac:picMkLst>
        </pc:picChg>
        <pc:picChg chg="add mod or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71" creationId="{F2902E18-DA3B-4AEC-8587-6D766615854D}"/>
          </ac:picMkLst>
        </pc:picChg>
        <pc:picChg chg="mod or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02" creationId="{E49D4C71-2F22-426A-9452-A4753157B8A5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05" creationId="{2BD9844A-3F76-4E53-BF30-68AA8AC5724A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08" creationId="{1453AED7-60E4-4F40-80E2-3CD0CF07A444}"/>
          </ac:picMkLst>
        </pc:picChg>
        <pc:picChg chg="mod">
          <ac:chgData name="Christian Wegmann" userId="62c8636b-4bc7-46d0-ac0a-d0872a494299" providerId="ADAL" clId="{3BF17D74-7985-4673-B8D1-68C496EA2DC5}" dt="2018-04-04T19:32:48.812" v="1172" actId="1037"/>
          <ac:picMkLst>
            <pc:docMk/>
            <pc:sldMk cId="899139586" sldId="285"/>
            <ac:picMk id="209" creationId="{8ACBDBAA-887E-4F65-8AA7-345BEC6872F8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30" creationId="{6A1C9FC1-41C0-4EC4-B9EE-FE64A0D38459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37" creationId="{998CF1BA-D8D8-44DF-A0E8-91D761CDF5E1}"/>
          </ac:picMkLst>
        </pc:picChg>
        <pc:picChg chg="add mod ord modCrop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1026" creationId="{22CA1A43-DDEB-4CA4-8521-00A5E076C984}"/>
          </ac:picMkLst>
        </pc:picChg>
        <pc:picChg chg="add mod or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028" creationId="{8F291FCA-DC9D-4F74-AA5E-1F2AE126FF36}"/>
          </ac:picMkLst>
        </pc:picChg>
        <pc:picChg chg="add del mod modCrop">
          <ac:chgData name="Christian Wegmann" userId="62c8636b-4bc7-46d0-ac0a-d0872a494299" providerId="ADAL" clId="{3BF17D74-7985-4673-B8D1-68C496EA2DC5}" dt="2018-03-10T16:19:45.415" v="301" actId="478"/>
          <ac:picMkLst>
            <pc:docMk/>
            <pc:sldMk cId="899139586" sldId="285"/>
            <ac:picMk id="1030" creationId="{0FA90537-9BD8-4806-BF66-3977F52CF91D}"/>
          </ac:picMkLst>
        </pc:picChg>
        <pc:picChg chg="add mod">
          <ac:chgData name="Christian Wegmann" userId="62c8636b-4bc7-46d0-ac0a-d0872a494299" providerId="ADAL" clId="{3BF17D74-7985-4673-B8D1-68C496EA2DC5}" dt="2018-03-10T17:21:21.261" v="540" actId="1076"/>
          <ac:picMkLst>
            <pc:docMk/>
            <pc:sldMk cId="899139586" sldId="285"/>
            <ac:picMk id="1032" creationId="{76313CC4-4381-47F0-8C08-28197C632668}"/>
          </ac:picMkLst>
        </pc:picChg>
        <pc:picChg chg="add del mod modCrop">
          <ac:chgData name="Christian Wegmann" userId="62c8636b-4bc7-46d0-ac0a-d0872a494299" providerId="ADAL" clId="{3BF17D74-7985-4673-B8D1-68C496EA2DC5}" dt="2018-04-04T19:32:02.168" v="1151" actId="478"/>
          <ac:picMkLst>
            <pc:docMk/>
            <pc:sldMk cId="899139586" sldId="285"/>
            <ac:picMk id="1034" creationId="{5B64F0A0-5BC6-49A1-BB83-D77AC479D17E}"/>
          </ac:picMkLst>
        </pc:picChg>
        <pc:picChg chg="add 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036" creationId="{76096A20-8833-4757-A71E-845C99D30CE7}"/>
          </ac:picMkLst>
        </pc:picChg>
        <pc:picChg chg="add del mod ord">
          <ac:chgData name="Christian Wegmann" userId="62c8636b-4bc7-46d0-ac0a-d0872a494299" providerId="ADAL" clId="{3BF17D74-7985-4673-B8D1-68C496EA2DC5}" dt="2018-04-04T19:12:10.424" v="786" actId="478"/>
          <ac:picMkLst>
            <pc:docMk/>
            <pc:sldMk cId="899139586" sldId="285"/>
            <ac:picMk id="1038" creationId="{25029D8B-51C6-4C00-AAD8-759C44E47D50}"/>
          </ac:picMkLst>
        </pc:picChg>
        <pc:cxnChg chg="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47" creationId="{C233168F-8ABB-4E1D-B637-7CC3D89515F2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10" creationId="{730613CD-A250-4F10-8475-197B73ECB9DD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12" creationId="{3E53F6AC-26C6-4580-BE90-D97842E758FF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13" creationId="{FC305BC4-BD27-4928-81CC-E09C9C4166EF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14" creationId="{71EC8197-9742-4DA3-A063-4793325047F7}"/>
          </ac:cxnSpMkLst>
        </pc:cxnChg>
        <pc:cxnChg chg="del mod ord">
          <ac:chgData name="Christian Wegmann" userId="62c8636b-4bc7-46d0-ac0a-d0872a494299" providerId="ADAL" clId="{3BF17D74-7985-4673-B8D1-68C496EA2DC5}" dt="2018-03-10T16:18:30.352" v="284" actId="478"/>
          <ac:cxnSpMkLst>
            <pc:docMk/>
            <pc:sldMk cId="899139586" sldId="285"/>
            <ac:cxnSpMk id="126" creationId="{F86D09BA-1EF9-40AE-9835-4839261C03EA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29" creationId="{62984E7D-6BEF-479E-B900-553D6ECE650A}"/>
          </ac:cxnSpMkLst>
        </pc:cxnChg>
        <pc:cxnChg chg="add del mod">
          <ac:chgData name="Christian Wegmann" userId="62c8636b-4bc7-46d0-ac0a-d0872a494299" providerId="ADAL" clId="{3BF17D74-7985-4673-B8D1-68C496EA2DC5}" dt="2018-04-04T19:22:16.547" v="963" actId="478"/>
          <ac:cxnSpMkLst>
            <pc:docMk/>
            <pc:sldMk cId="899139586" sldId="285"/>
            <ac:cxnSpMk id="130" creationId="{C0589EA1-63DA-4995-A3A5-0BF0B5A9C5FE}"/>
          </ac:cxnSpMkLst>
        </pc:cxnChg>
        <pc:cxnChg chg="add del mod">
          <ac:chgData name="Christian Wegmann" userId="62c8636b-4bc7-46d0-ac0a-d0872a494299" providerId="ADAL" clId="{3BF17D74-7985-4673-B8D1-68C496EA2DC5}" dt="2018-03-10T17:27:24.199" v="612" actId="478"/>
          <ac:cxnSpMkLst>
            <pc:docMk/>
            <pc:sldMk cId="899139586" sldId="285"/>
            <ac:cxnSpMk id="134" creationId="{DAC752E1-7BB1-4319-9B02-12B0D269E16A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35" creationId="{99D3FB0A-10D6-45D3-B5DE-B750F04F3E54}"/>
          </ac:cxnSpMkLst>
        </pc:cxnChg>
        <pc:cxnChg chg="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37" creationId="{5689EB1D-A4E6-4B2A-B710-DFC4D3513FF4}"/>
          </ac:cxnSpMkLst>
        </pc:cxnChg>
        <pc:cxnChg chg="del">
          <ac:chgData name="Christian Wegmann" userId="62c8636b-4bc7-46d0-ac0a-d0872a494299" providerId="ADAL" clId="{3BF17D74-7985-4673-B8D1-68C496EA2DC5}" dt="2018-03-10T16:17:56.098" v="278" actId="478"/>
          <ac:cxnSpMkLst>
            <pc:docMk/>
            <pc:sldMk cId="899139586" sldId="285"/>
            <ac:cxnSpMk id="147" creationId="{142B6B0B-096D-4CE7-AE5D-7C1EC0C2C93F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152" creationId="{100E9364-233A-4446-A527-C77BDAE7B08B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157" creationId="{41ED4F9F-40D6-4B46-945B-3FF765D817A8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67" creationId="{A97772B8-C83D-496D-BF8F-E202B1EDEF99}"/>
          </ac:cxnSpMkLst>
        </pc:cxnChg>
        <pc:cxnChg chg="add 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69" creationId="{0CA4DC3A-8E02-472E-A891-4574AE9F7D4B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70" creationId="{97D0DE66-D8FC-4F6E-A11F-65813A63436A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86" creationId="{E08CDD56-19FF-4098-B9C3-ABDDE9BD9578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187" creationId="{D5828A6A-9E17-4F25-83EC-53159270FA48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221" creationId="{2103ED9A-A066-4E2E-8865-2AAA5DC6FB81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223" creationId="{FF566995-2EE3-487A-A49B-012C753E5990}"/>
          </ac:cxnSpMkLst>
        </pc:cxnChg>
        <pc:cxnChg chg="del mod">
          <ac:chgData name="Christian Wegmann" userId="62c8636b-4bc7-46d0-ac0a-d0872a494299" providerId="ADAL" clId="{3BF17D74-7985-4673-B8D1-68C496EA2DC5}" dt="2018-04-04T19:24:39.124" v="987" actId="478"/>
          <ac:cxnSpMkLst>
            <pc:docMk/>
            <pc:sldMk cId="899139586" sldId="285"/>
            <ac:cxnSpMk id="224" creationId="{FE228C46-A3B8-4077-A793-C11D289B55D8}"/>
          </ac:cxnSpMkLst>
        </pc:cxnChg>
        <pc:cxnChg chg="mod">
          <ac:chgData name="Christian Wegmann" userId="62c8636b-4bc7-46d0-ac0a-d0872a494299" providerId="ADAL" clId="{3BF17D74-7985-4673-B8D1-68C496EA2DC5}" dt="2018-04-04T19:32:22.712" v="1152" actId="14100"/>
          <ac:cxnSpMkLst>
            <pc:docMk/>
            <pc:sldMk cId="899139586" sldId="285"/>
            <ac:cxnSpMk id="231" creationId="{33EA1833-848D-4458-8744-815E06949F01}"/>
          </ac:cxnSpMkLst>
        </pc:cxnChg>
        <pc:cxnChg chg="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241" creationId="{B760A723-CF03-4971-813A-051808A58F0A}"/>
          </ac:cxnSpMkLst>
        </pc:cxnChg>
      </pc:sldChg>
      <pc:sldChg chg="add del">
        <pc:chgData name="Christian Wegmann" userId="62c8636b-4bc7-46d0-ac0a-d0872a494299" providerId="ADAL" clId="{3BF17D74-7985-4673-B8D1-68C496EA2DC5}" dt="2018-04-04T19:33:37.406" v="1173" actId="2696"/>
        <pc:sldMkLst>
          <pc:docMk/>
          <pc:sldMk cId="1504497718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78F0C-DB03-4D08-9059-9979641CEEA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3E14B-FBB8-4244-8A5C-6EB48A6E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9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microsoft.com/office/2007/relationships/hdphoto" Target="../media/hdphoto5.wdp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8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 amt="92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23346" y="-5"/>
            <a:ext cx="12215348" cy="629543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28"/>
          <p:cNvSpPr/>
          <p:nvPr userDrawn="1"/>
        </p:nvSpPr>
        <p:spPr>
          <a:xfrm>
            <a:off x="-23346" y="6295428"/>
            <a:ext cx="12226561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131483"/>
            <a:ext cx="10972800" cy="4406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hape 51"/>
          <p:cNvSpPr/>
          <p:nvPr userDrawn="1"/>
        </p:nvSpPr>
        <p:spPr>
          <a:xfrm>
            <a:off x="5023003" y="2983667"/>
            <a:ext cx="2145997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8" name="Picture 7" descr="Prometheon">
            <a:extLst>
              <a:ext uri="{FF2B5EF4-FFF2-40B4-BE49-F238E27FC236}">
                <a16:creationId xmlns:a16="http://schemas.microsoft.com/office/drawing/2014/main" id="{F9AECD1D-92E0-4469-8CA7-819AC31183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260399"/>
            <a:ext cx="4800600" cy="2400302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F6F9643-6B49-417E-99B8-3C9F7EA7185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2728" y="3741346"/>
            <a:ext cx="10363200" cy="296804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an additional quote or message here.</a:t>
            </a:r>
          </a:p>
        </p:txBody>
      </p:sp>
    </p:spTree>
    <p:extLst>
      <p:ext uri="{BB962C8B-B14F-4D97-AF65-F5344CB8AC3E}">
        <p14:creationId xmlns:p14="http://schemas.microsoft.com/office/powerpoint/2010/main" val="418809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5"/>
          <p:cNvSpPr/>
          <p:nvPr userDrawn="1"/>
        </p:nvSpPr>
        <p:spPr>
          <a:xfrm>
            <a:off x="0" y="0"/>
            <a:ext cx="12192000" cy="337044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5" name="Picture 4" descr="Prometheon">
            <a:extLst>
              <a:ext uri="{FF2B5EF4-FFF2-40B4-BE49-F238E27FC236}">
                <a16:creationId xmlns:a16="http://schemas.microsoft.com/office/drawing/2014/main" id="{6ECDF52E-5E6D-497C-A88C-A7D02F2B4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19" y="189474"/>
            <a:ext cx="3922161" cy="1961082"/>
          </a:xfrm>
          <a:prstGeom prst="rect">
            <a:avLst/>
          </a:prstGeom>
        </p:spPr>
      </p:pic>
      <p:sp>
        <p:nvSpPr>
          <p:cNvPr id="6" name="Shape 46">
            <a:extLst>
              <a:ext uri="{FF2B5EF4-FFF2-40B4-BE49-F238E27FC236}">
                <a16:creationId xmlns:a16="http://schemas.microsoft.com/office/drawing/2014/main" id="{30B2EB7A-E920-4546-864F-A6FD6BAA3D53}"/>
              </a:ext>
            </a:extLst>
          </p:cNvPr>
          <p:cNvSpPr/>
          <p:nvPr userDrawn="1"/>
        </p:nvSpPr>
        <p:spPr>
          <a:xfrm>
            <a:off x="0" y="2932879"/>
            <a:ext cx="12192000" cy="39251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564A35D-E754-404B-B1E0-21565FCCB82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8640" y="3198192"/>
            <a:ext cx="3710940" cy="461616"/>
          </a:xfrm>
        </p:spPr>
        <p:txBody>
          <a:bodyPr anchor="b">
            <a:noAutofit/>
          </a:bodyPr>
          <a:lstStyle>
            <a:lvl1pPr marL="0" indent="0" algn="l">
              <a:buNone/>
              <a:defRPr sz="2800" b="1" baseline="0">
                <a:solidFill>
                  <a:schemeClr val="accent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CA65057-F3F6-49C6-AD4C-93236D76EF7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8640" y="3838272"/>
            <a:ext cx="7508440" cy="2661588"/>
          </a:xfrm>
        </p:spPr>
        <p:txBody>
          <a:bodyPr numCol="2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This slide is a perfect way to showcase your product in a delightful way. Simply delete the picture inside the smart-phone and drag-and-drop your own.</a:t>
            </a:r>
          </a:p>
          <a:p>
            <a:pPr lvl="0"/>
            <a:r>
              <a:rPr lang="en-US" dirty="0"/>
              <a:t>The mock-up conveys a sophisticated look that implies your product is already selling successfully. 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br>
              <a:rPr lang="en-US" dirty="0"/>
            </a:br>
            <a:r>
              <a:rPr lang="en-US" dirty="0"/>
              <a:t>If you are selling a very visual product, consider using this slide to showcase it. You can add a price tag at the bottom if needed.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ED86B39-04D1-4E5F-8A7D-DDA175A0F07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282940" y="3838272"/>
            <a:ext cx="3637480" cy="2661588"/>
          </a:xfrm>
        </p:spPr>
        <p:txBody>
          <a:bodyPr numCol="1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a picture of your product here (instead of this text).</a:t>
            </a:r>
          </a:p>
        </p:txBody>
      </p:sp>
    </p:spTree>
    <p:extLst>
      <p:ext uri="{BB962C8B-B14F-4D97-AF65-F5344CB8AC3E}">
        <p14:creationId xmlns:p14="http://schemas.microsoft.com/office/powerpoint/2010/main" val="2578190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E0A48CDE-6D3B-4D24-AC2F-87C1B468CF41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99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EE4CCAA6-349C-457E-9109-1DD78AB87473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247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7" name="Shape 51">
            <a:extLst>
              <a:ext uri="{FF2B5EF4-FFF2-40B4-BE49-F238E27FC236}">
                <a16:creationId xmlns:a16="http://schemas.microsoft.com/office/drawing/2014/main" id="{64C23788-479C-4E72-B334-0506BD8DE558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12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2BFE58CA-5CC2-438E-8362-6DD623A493D0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06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tatistics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SUMMARY STATISTICS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F56807-1543-4100-9E21-E83444D3E9E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  <p:sp>
        <p:nvSpPr>
          <p:cNvPr id="15" name="Shape 51">
            <a:extLst>
              <a:ext uri="{FF2B5EF4-FFF2-40B4-BE49-F238E27FC236}">
                <a16:creationId xmlns:a16="http://schemas.microsoft.com/office/drawing/2014/main" id="{5915833F-025D-44B1-BC81-BEE78DFD6D37}"/>
              </a:ext>
            </a:extLst>
          </p:cNvPr>
          <p:cNvSpPr/>
          <p:nvPr userDrawn="1"/>
        </p:nvSpPr>
        <p:spPr>
          <a:xfrm rot="5400000">
            <a:off x="3790421" y="4807329"/>
            <a:ext cx="1463180" cy="893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6" name="Shape 51">
            <a:extLst>
              <a:ext uri="{FF2B5EF4-FFF2-40B4-BE49-F238E27FC236}">
                <a16:creationId xmlns:a16="http://schemas.microsoft.com/office/drawing/2014/main" id="{FDF6A8FA-B68E-4151-90F1-A3C0A716727E}"/>
              </a:ext>
            </a:extLst>
          </p:cNvPr>
          <p:cNvSpPr/>
          <p:nvPr userDrawn="1"/>
        </p:nvSpPr>
        <p:spPr>
          <a:xfrm rot="5400000">
            <a:off x="7365317" y="4807329"/>
            <a:ext cx="1463180" cy="893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18A9497-1678-4182-BE7C-D6AC20B04D7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882311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17C65F7-5EEF-4B54-B4C3-9AC1F240B495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2102365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27AE466E-49B5-4F37-AC53-DE50D8D00509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57207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E8A55A4-1A0B-4342-9D93-A67101B94B9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684762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BAD94F4-611D-49D7-BD30-F9CD20645E4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9032103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738FC24-56AA-41AA-BDC3-44513AF7A93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252157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40953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tatistic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8"/>
          <p:cNvGrpSpPr/>
          <p:nvPr userDrawn="1"/>
        </p:nvGrpSpPr>
        <p:grpSpPr>
          <a:xfrm>
            <a:off x="0" y="3"/>
            <a:ext cx="12192000" cy="3134719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PRICING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018" y="54481"/>
            <a:ext cx="3845961" cy="192298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8FA7C5E-1EC8-4C6E-AB4A-79A44AD5F651}"/>
              </a:ext>
            </a:extLst>
          </p:cNvPr>
          <p:cNvGrpSpPr/>
          <p:nvPr userDrawn="1"/>
        </p:nvGrpSpPr>
        <p:grpSpPr>
          <a:xfrm>
            <a:off x="901069" y="3164200"/>
            <a:ext cx="3107313" cy="3137912"/>
            <a:chOff x="840110" y="3164200"/>
            <a:chExt cx="2300546" cy="3137912"/>
          </a:xfrm>
        </p:grpSpPr>
        <p:sp>
          <p:nvSpPr>
            <p:cNvPr id="15" name="Shape 198">
              <a:extLst>
                <a:ext uri="{FF2B5EF4-FFF2-40B4-BE49-F238E27FC236}">
                  <a16:creationId xmlns:a16="http://schemas.microsoft.com/office/drawing/2014/main" id="{D30E298C-17C4-4722-8408-9FEBFB9E7027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17" name="Shape 206">
              <a:extLst>
                <a:ext uri="{FF2B5EF4-FFF2-40B4-BE49-F238E27FC236}">
                  <a16:creationId xmlns:a16="http://schemas.microsoft.com/office/drawing/2014/main" id="{466D249E-7C1F-4042-B603-099C31D64837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19" name="Picture 18" descr="Background Image-02.png">
              <a:extLst>
                <a:ext uri="{FF2B5EF4-FFF2-40B4-BE49-F238E27FC236}">
                  <a16:creationId xmlns:a16="http://schemas.microsoft.com/office/drawing/2014/main" id="{F6C3DD35-F3E1-469A-9EC1-CFCEDA7438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94FF07F3-CA07-4DF3-9903-1C23AA56FA0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5236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3C1FD025-69E4-4891-8241-13291622A3B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85564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E2AC5EFA-8C7A-45DF-B123-4C3231DBC736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20444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4DCD7A3-BF5F-403A-AFC3-4280F999A0B8}"/>
              </a:ext>
            </a:extLst>
          </p:cNvPr>
          <p:cNvGrpSpPr/>
          <p:nvPr userDrawn="1"/>
        </p:nvGrpSpPr>
        <p:grpSpPr>
          <a:xfrm>
            <a:off x="4531868" y="3164200"/>
            <a:ext cx="3107313" cy="3137912"/>
            <a:chOff x="840110" y="3164200"/>
            <a:chExt cx="2300546" cy="3137912"/>
          </a:xfrm>
        </p:grpSpPr>
        <p:sp>
          <p:nvSpPr>
            <p:cNvPr id="55" name="Shape 198">
              <a:extLst>
                <a:ext uri="{FF2B5EF4-FFF2-40B4-BE49-F238E27FC236}">
                  <a16:creationId xmlns:a16="http://schemas.microsoft.com/office/drawing/2014/main" id="{A6BE21E4-524B-4A18-9150-8FBFD2CC0741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56" name="Shape 206">
              <a:extLst>
                <a:ext uri="{FF2B5EF4-FFF2-40B4-BE49-F238E27FC236}">
                  <a16:creationId xmlns:a16="http://schemas.microsoft.com/office/drawing/2014/main" id="{AA3D4516-24BE-4BDC-A6FA-346A25D7511B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57" name="Picture 56" descr="Background Image-02.png">
              <a:extLst>
                <a:ext uri="{FF2B5EF4-FFF2-40B4-BE49-F238E27FC236}">
                  <a16:creationId xmlns:a16="http://schemas.microsoft.com/office/drawing/2014/main" id="{2B08073B-EA7E-458B-BB80-C8B1A122F9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2D91F59-1AFD-4F6D-9E27-D518DD4B9243}"/>
              </a:ext>
            </a:extLst>
          </p:cNvPr>
          <p:cNvGrpSpPr/>
          <p:nvPr userDrawn="1"/>
        </p:nvGrpSpPr>
        <p:grpSpPr>
          <a:xfrm>
            <a:off x="8162666" y="3164200"/>
            <a:ext cx="3107313" cy="3137912"/>
            <a:chOff x="840110" y="3164200"/>
            <a:chExt cx="2300546" cy="3137912"/>
          </a:xfrm>
        </p:grpSpPr>
        <p:sp>
          <p:nvSpPr>
            <p:cNvPr id="59" name="Shape 198">
              <a:extLst>
                <a:ext uri="{FF2B5EF4-FFF2-40B4-BE49-F238E27FC236}">
                  <a16:creationId xmlns:a16="http://schemas.microsoft.com/office/drawing/2014/main" id="{7B85C683-6BF5-43E1-9394-0C3303F51B6B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60" name="Shape 206">
              <a:extLst>
                <a:ext uri="{FF2B5EF4-FFF2-40B4-BE49-F238E27FC236}">
                  <a16:creationId xmlns:a16="http://schemas.microsoft.com/office/drawing/2014/main" id="{91EB4ECD-A424-411A-A126-BD4FE82C97FE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61" name="Picture 60" descr="Background Image-02.png">
              <a:extLst>
                <a:ext uri="{FF2B5EF4-FFF2-40B4-BE49-F238E27FC236}">
                  <a16:creationId xmlns:a16="http://schemas.microsoft.com/office/drawing/2014/main" id="{B1262E91-0A8F-414F-B478-3B31DD5C7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3C52AB65-5E40-41B5-B969-9D45F75EC8C7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87948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A7072AE0-C16E-4AE1-AE75-D6348098967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48276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D67B9FB4-D882-4528-9913-8F150231860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83156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15D78471-6780-46EA-95B4-97753A01099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50660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7A127D5A-D3A3-41FE-81FF-58535A33C50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10988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AA83ED6F-B229-4618-8494-DB3F48912A4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45868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</p:spTree>
    <p:extLst>
      <p:ext uri="{BB962C8B-B14F-4D97-AF65-F5344CB8AC3E}">
        <p14:creationId xmlns:p14="http://schemas.microsoft.com/office/powerpoint/2010/main" val="2272625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/ Thank You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5"/>
          <p:cNvSpPr/>
          <p:nvPr userDrawn="1"/>
        </p:nvSpPr>
        <p:spPr>
          <a:xfrm>
            <a:off x="0" y="0"/>
            <a:ext cx="12192000" cy="337044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5" name="Picture 4" descr="Prometheon">
            <a:extLst>
              <a:ext uri="{FF2B5EF4-FFF2-40B4-BE49-F238E27FC236}">
                <a16:creationId xmlns:a16="http://schemas.microsoft.com/office/drawing/2014/main" id="{6ECDF52E-5E6D-497C-A88C-A7D02F2B4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19" y="189474"/>
            <a:ext cx="3922161" cy="196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40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/ Thank You (Dark)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8"/>
          <p:cNvGrpSpPr/>
          <p:nvPr userDrawn="1"/>
        </p:nvGrpSpPr>
        <p:grpSpPr>
          <a:xfrm>
            <a:off x="0" y="3"/>
            <a:ext cx="12192000" cy="3134719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07342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PICTURE (OR THANK YOU)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875105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91" y="54481"/>
            <a:ext cx="3845961" cy="192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0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79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Dou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asted-image.jpg">
            <a:extLst>
              <a:ext uri="{FF2B5EF4-FFF2-40B4-BE49-F238E27FC236}">
                <a16:creationId xmlns:a16="http://schemas.microsoft.com/office/drawing/2014/main" id="{8F11396C-EF9D-4EB3-9645-73A5667B450E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6016" b="22956"/>
          <a:stretch/>
        </p:blipFill>
        <p:spPr>
          <a:xfrm>
            <a:off x="6091251" y="3309672"/>
            <a:ext cx="6100749" cy="3548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pasted-image.jpg">
            <a:extLst>
              <a:ext uri="{FF2B5EF4-FFF2-40B4-BE49-F238E27FC236}">
                <a16:creationId xmlns:a16="http://schemas.microsoft.com/office/drawing/2014/main" id="{51A45A55-9248-429B-8F15-FD77FE794B9E}"/>
              </a:ext>
            </a:extLst>
          </p:cNvPr>
          <p:cNvPicPr/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9" b="21016"/>
          <a:stretch/>
        </p:blipFill>
        <p:spPr>
          <a:xfrm>
            <a:off x="-4750" y="3316203"/>
            <a:ext cx="6100750" cy="354179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 48"/>
          <p:cNvGrpSpPr/>
          <p:nvPr userDrawn="1"/>
        </p:nvGrpSpPr>
        <p:grpSpPr>
          <a:xfrm>
            <a:off x="0" y="3"/>
            <a:ext cx="12192000" cy="4061457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PICTURE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976" y="54481"/>
            <a:ext cx="3845961" cy="1922982"/>
          </a:xfrm>
          <a:prstGeom prst="rect">
            <a:avLst/>
          </a:prstGeom>
        </p:spPr>
      </p:pic>
      <p:sp>
        <p:nvSpPr>
          <p:cNvPr id="15" name="Shape 51">
            <a:extLst>
              <a:ext uri="{FF2B5EF4-FFF2-40B4-BE49-F238E27FC236}">
                <a16:creationId xmlns:a16="http://schemas.microsoft.com/office/drawing/2014/main" id="{241F4FE0-5B33-4445-B377-31782CC91841}"/>
              </a:ext>
            </a:extLst>
          </p:cNvPr>
          <p:cNvSpPr/>
          <p:nvPr userDrawn="1"/>
        </p:nvSpPr>
        <p:spPr>
          <a:xfrm>
            <a:off x="5276011" y="2667980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336FEC9-B3DA-4256-8AD2-5059715299D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101338" y="2818935"/>
            <a:ext cx="5989320" cy="368132"/>
          </a:xfrm>
        </p:spPr>
        <p:txBody>
          <a:bodyPr numCol="1"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Simply add two new pictures below, then add the triangle.</a:t>
            </a:r>
          </a:p>
        </p:txBody>
      </p:sp>
    </p:spTree>
    <p:extLst>
      <p:ext uri="{BB962C8B-B14F-4D97-AF65-F5344CB8AC3E}">
        <p14:creationId xmlns:p14="http://schemas.microsoft.com/office/powerpoint/2010/main" val="2544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4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3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5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59811" y="4836909"/>
            <a:ext cx="9316829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83097" y="5783659"/>
            <a:ext cx="9106640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744504" y="5530828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6158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mall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6"/>
          <p:cNvSpPr/>
          <p:nvPr userDrawn="1"/>
        </p:nvSpPr>
        <p:spPr>
          <a:xfrm>
            <a:off x="0" y="753234"/>
            <a:ext cx="12192000" cy="610476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"/>
            <a:ext cx="12192000" cy="75564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5280" y="999309"/>
            <a:ext cx="11582400" cy="5584371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6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6991" y="137919"/>
            <a:ext cx="11370691" cy="477398"/>
          </a:xfrm>
        </p:spPr>
        <p:txBody>
          <a:bodyPr anchor="t">
            <a:normAutofit/>
          </a:bodyPr>
          <a:lstStyle>
            <a:lvl1pPr algn="l">
              <a:defRPr sz="26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TEXT SLIDE</a:t>
            </a:r>
          </a:p>
        </p:txBody>
      </p:sp>
      <p:sp>
        <p:nvSpPr>
          <p:cNvPr id="9" name="Shape 51"/>
          <p:cNvSpPr/>
          <p:nvPr userDrawn="1"/>
        </p:nvSpPr>
        <p:spPr>
          <a:xfrm rot="5400000">
            <a:off x="75001" y="372152"/>
            <a:ext cx="612000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CE917-CAB2-4432-942F-ADE0648F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280" y="6637505"/>
            <a:ext cx="2844800" cy="137798"/>
          </a:xfrm>
        </p:spPr>
        <p:txBody>
          <a:bodyPr lIns="0"/>
          <a:lstStyle>
            <a:lvl1pPr>
              <a:defRPr sz="1050">
                <a:latin typeface="Helvetica Light"/>
              </a:defRPr>
            </a:lvl1pPr>
          </a:lstStyle>
          <a:p>
            <a:fld id="{C21147C8-3BDC-4528-8DD9-1CA3516CDAE4}" type="datetime4">
              <a:rPr lang="en-US" smtClean="0"/>
              <a:t>October 3,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F368C-FD1A-4477-A64A-780E08CA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637505"/>
            <a:ext cx="3860800" cy="137798"/>
          </a:xfrm>
        </p:spPr>
        <p:txBody>
          <a:bodyPr/>
          <a:lstStyle>
            <a:lvl1pPr>
              <a:defRPr sz="1050">
                <a:latin typeface="Helvetica Light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172D3-60EB-49AB-A98E-A0CB6FFA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6637505"/>
            <a:ext cx="2844800" cy="137798"/>
          </a:xfrm>
        </p:spPr>
        <p:txBody>
          <a:bodyPr rIns="0"/>
          <a:lstStyle>
            <a:lvl1pPr>
              <a:defRPr sz="1050">
                <a:latin typeface="Helvetica Light"/>
              </a:defRPr>
            </a:lvl1pPr>
          </a:lstStyle>
          <a:p>
            <a:fld id="{0D3FE423-99AA-8A44-92E3-1EA415DCE0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7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Large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6"/>
          <p:cNvSpPr/>
          <p:nvPr userDrawn="1"/>
        </p:nvSpPr>
        <p:spPr>
          <a:xfrm>
            <a:off x="0" y="2932879"/>
            <a:ext cx="12192000" cy="39251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294134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3508404"/>
            <a:ext cx="10363200" cy="296804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 b="1" baseline="0">
                <a:solidFill>
                  <a:schemeClr val="accent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YOUR MOST IMPORTANT STATEMENT WILL GO IN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047383"/>
            <a:ext cx="10363200" cy="477398"/>
          </a:xfrm>
        </p:spPr>
        <p:txBody>
          <a:bodyPr anchor="t">
            <a:normAutofit/>
          </a:bodyPr>
          <a:lstStyle>
            <a:lvl1pPr algn="ctr">
              <a:defRPr sz="26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TEXT SLIDE</a:t>
            </a:r>
          </a:p>
        </p:txBody>
      </p:sp>
      <p:sp>
        <p:nvSpPr>
          <p:cNvPr id="9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8" name="Picture 7" descr="Prometheon">
            <a:extLst>
              <a:ext uri="{FF2B5EF4-FFF2-40B4-BE49-F238E27FC236}">
                <a16:creationId xmlns:a16="http://schemas.microsoft.com/office/drawing/2014/main" id="{BD30B100-EBBF-466C-B7DB-062AAAD8732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90" y="62089"/>
            <a:ext cx="3589020" cy="1794511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2496374-F648-4E2E-A776-8EA4579D471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14400" y="3973530"/>
            <a:ext cx="10363200" cy="2526329"/>
          </a:xfrm>
        </p:spPr>
        <p:txBody>
          <a:bodyPr numCol="1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down a more detailed explanation here to prove the points above. Use this slide to explain the purpose of the company, what you believe in, or simply summarize a very important point.</a:t>
            </a:r>
          </a:p>
        </p:txBody>
      </p:sp>
    </p:spTree>
    <p:extLst>
      <p:ext uri="{BB962C8B-B14F-4D97-AF65-F5344CB8AC3E}">
        <p14:creationId xmlns:p14="http://schemas.microsoft.com/office/powerpoint/2010/main" val="180933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AN ICON / BULLET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1" name="Shape 45">
            <a:extLst>
              <a:ext uri="{FF2B5EF4-FFF2-40B4-BE49-F238E27FC236}">
                <a16:creationId xmlns:a16="http://schemas.microsoft.com/office/drawing/2014/main" id="{C9020566-6630-4FD2-AA7A-496747422F39}"/>
              </a:ext>
            </a:extLst>
          </p:cNvPr>
          <p:cNvSpPr/>
          <p:nvPr userDrawn="1"/>
        </p:nvSpPr>
        <p:spPr>
          <a:xfrm>
            <a:off x="0" y="3218476"/>
            <a:ext cx="12192000" cy="3509984"/>
          </a:xfrm>
          <a:prstGeom prst="rect">
            <a:avLst/>
          </a:prstGeom>
          <a:solidFill>
            <a:srgbClr val="FFFFFF">
              <a:alpha val="9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507904-998C-4979-80A1-0A01F9699FC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</p:spTree>
    <p:extLst>
      <p:ext uri="{BB962C8B-B14F-4D97-AF65-F5344CB8AC3E}">
        <p14:creationId xmlns:p14="http://schemas.microsoft.com/office/powerpoint/2010/main" val="20761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AN ICON / BULLET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1" name="Shape 45">
            <a:extLst>
              <a:ext uri="{FF2B5EF4-FFF2-40B4-BE49-F238E27FC236}">
                <a16:creationId xmlns:a16="http://schemas.microsoft.com/office/drawing/2014/main" id="{C9020566-6630-4FD2-AA7A-496747422F39}"/>
              </a:ext>
            </a:extLst>
          </p:cNvPr>
          <p:cNvSpPr/>
          <p:nvPr userDrawn="1"/>
        </p:nvSpPr>
        <p:spPr>
          <a:xfrm>
            <a:off x="0" y="3218476"/>
            <a:ext cx="12192000" cy="3509984"/>
          </a:xfrm>
          <a:prstGeom prst="rect">
            <a:avLst/>
          </a:prstGeom>
          <a:solidFill>
            <a:srgbClr val="FFFFFF">
              <a:alpha val="7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507904-998C-4979-80A1-0A01F9699FC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</p:spTree>
    <p:extLst>
      <p:ext uri="{BB962C8B-B14F-4D97-AF65-F5344CB8AC3E}">
        <p14:creationId xmlns:p14="http://schemas.microsoft.com/office/powerpoint/2010/main" val="31748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20AB0-D943-4E26-B0C0-37EB45539734}" type="datetime4">
              <a:rPr lang="en-US" smtClean="0"/>
              <a:t>October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0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69" r:id="rId3"/>
    <p:sldLayoutId id="2147483668" r:id="rId4"/>
    <p:sldLayoutId id="2147483649" r:id="rId5"/>
    <p:sldLayoutId id="2147483660" r:id="rId6"/>
    <p:sldLayoutId id="2147483651" r:id="rId7"/>
    <p:sldLayoutId id="2147483666" r:id="rId8"/>
    <p:sldLayoutId id="2147483661" r:id="rId9"/>
    <p:sldLayoutId id="2147483653" r:id="rId10"/>
    <p:sldLayoutId id="2147483663" r:id="rId11"/>
    <p:sldLayoutId id="2147483670" r:id="rId12"/>
    <p:sldLayoutId id="2147483671" r:id="rId13"/>
    <p:sldLayoutId id="2147483672" r:id="rId14"/>
    <p:sldLayoutId id="2147483673" r:id="rId15"/>
    <p:sldLayoutId id="2147483650" r:id="rId16"/>
    <p:sldLayoutId id="2147483662" r:id="rId17"/>
    <p:sldLayoutId id="2147483652" r:id="rId18"/>
    <p:sldLayoutId id="2147483674" r:id="rId19"/>
    <p:sldLayoutId id="2147483665" r:id="rId2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2600" b="1" kern="1200">
          <a:solidFill>
            <a:srgbClr val="000000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Ligh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Ligh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Ligh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12D3-CF2F-4E1A-ACD9-BCB445D73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Flying Drones with Gestures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33BCE-04FE-4DA5-A399-3E6E7C30E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fly drones directly using gestures filmed by a camera</a:t>
            </a:r>
          </a:p>
        </p:txBody>
      </p:sp>
    </p:spTree>
    <p:extLst>
      <p:ext uri="{BB962C8B-B14F-4D97-AF65-F5344CB8AC3E}">
        <p14:creationId xmlns:p14="http://schemas.microsoft.com/office/powerpoint/2010/main" val="256183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CD98EF-58C0-4892-8EB7-BBDF7870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Pose Detection: How it 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15FC7-DC9A-465A-B149-A68EE356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16070448"/>
            <a:ext cx="2844800" cy="137798"/>
          </a:xfrm>
        </p:spPr>
        <p:txBody>
          <a:bodyPr/>
          <a:lstStyle/>
          <a:p>
            <a:fld id="{0D3FE423-99AA-8A44-92E3-1EA415DCE0E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23882BCD-4A0A-4EB5-93FE-6E91E7373208}"/>
              </a:ext>
            </a:extLst>
          </p:cNvPr>
          <p:cNvSpPr txBox="1">
            <a:spLocks/>
          </p:cNvSpPr>
          <p:nvPr/>
        </p:nvSpPr>
        <p:spPr>
          <a:xfrm>
            <a:off x="395019" y="12678677"/>
            <a:ext cx="1787389" cy="1304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Accounting</a:t>
            </a:r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D3042ABD-34E6-432E-AC4A-32E88DF097BB}"/>
              </a:ext>
            </a:extLst>
          </p:cNvPr>
          <p:cNvSpPr txBox="1">
            <a:spLocks/>
          </p:cNvSpPr>
          <p:nvPr/>
        </p:nvSpPr>
        <p:spPr>
          <a:xfrm>
            <a:off x="395019" y="14191766"/>
            <a:ext cx="1787389" cy="1331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Payment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33168F-8ABB-4E1D-B637-7CC3D89515F2}"/>
              </a:ext>
            </a:extLst>
          </p:cNvPr>
          <p:cNvCxnSpPr/>
          <p:nvPr/>
        </p:nvCxnSpPr>
        <p:spPr>
          <a:xfrm>
            <a:off x="188629" y="13306452"/>
            <a:ext cx="295090" cy="153702"/>
          </a:xfrm>
          <a:prstGeom prst="line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6D93F185-BEB5-45F3-9D74-474BAD6DEF89}"/>
              </a:ext>
            </a:extLst>
          </p:cNvPr>
          <p:cNvSpPr txBox="1">
            <a:spLocks/>
          </p:cNvSpPr>
          <p:nvPr/>
        </p:nvSpPr>
        <p:spPr>
          <a:xfrm>
            <a:off x="393144" y="16004898"/>
            <a:ext cx="612000" cy="144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Legend: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16F4CA42-D496-482F-A3F5-546C8066541A}"/>
              </a:ext>
            </a:extLst>
          </p:cNvPr>
          <p:cNvSpPr txBox="1">
            <a:spLocks/>
          </p:cNvSpPr>
          <p:nvPr/>
        </p:nvSpPr>
        <p:spPr>
          <a:xfrm>
            <a:off x="1343902" y="16004898"/>
            <a:ext cx="99067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Manual Interface</a:t>
            </a:r>
          </a:p>
        </p:txBody>
      </p:sp>
      <p:sp>
        <p:nvSpPr>
          <p:cNvPr id="51" name="Folded Corner 21">
            <a:extLst>
              <a:ext uri="{FF2B5EF4-FFF2-40B4-BE49-F238E27FC236}">
                <a16:creationId xmlns:a16="http://schemas.microsoft.com/office/drawing/2014/main" id="{1485C3C8-FDCB-48C2-8034-A8C97E59E6C1}"/>
              </a:ext>
            </a:extLst>
          </p:cNvPr>
          <p:cNvSpPr/>
          <p:nvPr/>
        </p:nvSpPr>
        <p:spPr>
          <a:xfrm>
            <a:off x="5626749" y="15977899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52" name="Footer Placeholder 3">
            <a:extLst>
              <a:ext uri="{FF2B5EF4-FFF2-40B4-BE49-F238E27FC236}">
                <a16:creationId xmlns:a16="http://schemas.microsoft.com/office/drawing/2014/main" id="{89638E9C-5E68-45B3-A00B-2C9327EAFB3E}"/>
              </a:ext>
            </a:extLst>
          </p:cNvPr>
          <p:cNvSpPr txBox="1">
            <a:spLocks/>
          </p:cNvSpPr>
          <p:nvPr/>
        </p:nvSpPr>
        <p:spPr>
          <a:xfrm>
            <a:off x="5778019" y="16004898"/>
            <a:ext cx="46800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Report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DDA18D-E3F0-480A-8C15-E56C163814F0}"/>
              </a:ext>
            </a:extLst>
          </p:cNvPr>
          <p:cNvCxnSpPr/>
          <p:nvPr/>
        </p:nvCxnSpPr>
        <p:spPr>
          <a:xfrm>
            <a:off x="1045634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Footer Placeholder 3">
            <a:extLst>
              <a:ext uri="{FF2B5EF4-FFF2-40B4-BE49-F238E27FC236}">
                <a16:creationId xmlns:a16="http://schemas.microsoft.com/office/drawing/2014/main" id="{4D588D9C-25EF-400F-A844-EF40BEFBE4D5}"/>
              </a:ext>
            </a:extLst>
          </p:cNvPr>
          <p:cNvSpPr txBox="1">
            <a:spLocks/>
          </p:cNvSpPr>
          <p:nvPr/>
        </p:nvSpPr>
        <p:spPr>
          <a:xfrm>
            <a:off x="2768324" y="16004898"/>
            <a:ext cx="66365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REST API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2089A4-A57B-4A92-8B90-59DD3B330122}"/>
              </a:ext>
            </a:extLst>
          </p:cNvPr>
          <p:cNvCxnSpPr/>
          <p:nvPr/>
        </p:nvCxnSpPr>
        <p:spPr>
          <a:xfrm>
            <a:off x="2405509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8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F3F039-6FC7-48AE-87F0-1CEC8622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3" y="15876143"/>
            <a:ext cx="332103" cy="332103"/>
          </a:xfrm>
          <a:prstGeom prst="rect">
            <a:avLst/>
          </a:prstGeom>
        </p:spPr>
      </p:pic>
      <p:pic>
        <p:nvPicPr>
          <p:cNvPr id="83" name="Picture 8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5EBC00-DA80-470F-9DF1-E7112B66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40" y="15936349"/>
            <a:ext cx="197999" cy="197999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8337DF78-493D-4A0E-97B5-73538BE01FE2}"/>
              </a:ext>
            </a:extLst>
          </p:cNvPr>
          <p:cNvGrpSpPr/>
          <p:nvPr/>
        </p:nvGrpSpPr>
        <p:grpSpPr>
          <a:xfrm>
            <a:off x="3655270" y="15970349"/>
            <a:ext cx="251989" cy="197999"/>
            <a:chOff x="4944876" y="5284969"/>
            <a:chExt cx="1842901" cy="1448047"/>
          </a:xfrm>
        </p:grpSpPr>
        <p:sp>
          <p:nvSpPr>
            <p:cNvPr id="97" name="Flowchart: Process 96">
              <a:extLst>
                <a:ext uri="{FF2B5EF4-FFF2-40B4-BE49-F238E27FC236}">
                  <a16:creationId xmlns:a16="http://schemas.microsoft.com/office/drawing/2014/main" id="{AF164548-A3B7-4F4B-9E46-1725E84380A5}"/>
                </a:ext>
              </a:extLst>
            </p:cNvPr>
            <p:cNvSpPr/>
            <p:nvPr/>
          </p:nvSpPr>
          <p:spPr>
            <a:xfrm>
              <a:off x="4944876" y="5521147"/>
              <a:ext cx="1842901" cy="121186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  <p:sp>
          <p:nvSpPr>
            <p:cNvPr id="98" name="Flowchart: Process 97">
              <a:extLst>
                <a:ext uri="{FF2B5EF4-FFF2-40B4-BE49-F238E27FC236}">
                  <a16:creationId xmlns:a16="http://schemas.microsoft.com/office/drawing/2014/main" id="{7D0FD634-A276-43E8-8955-9A4034BC0B53}"/>
                </a:ext>
              </a:extLst>
            </p:cNvPr>
            <p:cNvSpPr/>
            <p:nvPr/>
          </p:nvSpPr>
          <p:spPr>
            <a:xfrm>
              <a:off x="4944876" y="5284969"/>
              <a:ext cx="1842901" cy="236178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</p:grpSp>
      <p:sp>
        <p:nvSpPr>
          <p:cNvPr id="99" name="Footer Placeholder 3">
            <a:extLst>
              <a:ext uri="{FF2B5EF4-FFF2-40B4-BE49-F238E27FC236}">
                <a16:creationId xmlns:a16="http://schemas.microsoft.com/office/drawing/2014/main" id="{3D3EF724-72E4-4965-B2BE-A774E2DB66A4}"/>
              </a:ext>
            </a:extLst>
          </p:cNvPr>
          <p:cNvSpPr txBox="1">
            <a:spLocks/>
          </p:cNvSpPr>
          <p:nvPr/>
        </p:nvSpPr>
        <p:spPr>
          <a:xfrm>
            <a:off x="3954988" y="16004898"/>
            <a:ext cx="470282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System</a:t>
            </a:r>
          </a:p>
        </p:txBody>
      </p:sp>
      <p:sp>
        <p:nvSpPr>
          <p:cNvPr id="100" name="Flowchart: Magnetic Disk 99">
            <a:extLst>
              <a:ext uri="{FF2B5EF4-FFF2-40B4-BE49-F238E27FC236}">
                <a16:creationId xmlns:a16="http://schemas.microsoft.com/office/drawing/2014/main" id="{ECDEFE05-E694-4517-A0CB-7CC365C2E015}"/>
              </a:ext>
            </a:extLst>
          </p:cNvPr>
          <p:cNvSpPr/>
          <p:nvPr/>
        </p:nvSpPr>
        <p:spPr>
          <a:xfrm>
            <a:off x="4563503" y="15971448"/>
            <a:ext cx="310113" cy="197999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01" name="Footer Placeholder 3">
            <a:extLst>
              <a:ext uri="{FF2B5EF4-FFF2-40B4-BE49-F238E27FC236}">
                <a16:creationId xmlns:a16="http://schemas.microsoft.com/office/drawing/2014/main" id="{64592578-C54C-495C-8D4E-82C1735A635C}"/>
              </a:ext>
            </a:extLst>
          </p:cNvPr>
          <p:cNvSpPr txBox="1">
            <a:spLocks/>
          </p:cNvSpPr>
          <p:nvPr/>
        </p:nvSpPr>
        <p:spPr>
          <a:xfrm>
            <a:off x="4926656" y="16004898"/>
            <a:ext cx="598314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Database</a:t>
            </a:r>
          </a:p>
        </p:txBody>
      </p:sp>
      <p:sp>
        <p:nvSpPr>
          <p:cNvPr id="102" name="Content Placeholder 4">
            <a:extLst>
              <a:ext uri="{FF2B5EF4-FFF2-40B4-BE49-F238E27FC236}">
                <a16:creationId xmlns:a16="http://schemas.microsoft.com/office/drawing/2014/main" id="{4C257F6D-1D51-4BBB-955A-E337001753F1}"/>
              </a:ext>
            </a:extLst>
          </p:cNvPr>
          <p:cNvSpPr txBox="1">
            <a:spLocks/>
          </p:cNvSpPr>
          <p:nvPr/>
        </p:nvSpPr>
        <p:spPr>
          <a:xfrm>
            <a:off x="7522416" y="16013808"/>
            <a:ext cx="253452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103" name="Footer Placeholder 3">
            <a:extLst>
              <a:ext uri="{FF2B5EF4-FFF2-40B4-BE49-F238E27FC236}">
                <a16:creationId xmlns:a16="http://schemas.microsoft.com/office/drawing/2014/main" id="{4CDD9EE9-827D-4C40-A033-06E73A19B966}"/>
              </a:ext>
            </a:extLst>
          </p:cNvPr>
          <p:cNvSpPr txBox="1">
            <a:spLocks/>
          </p:cNvSpPr>
          <p:nvPr/>
        </p:nvSpPr>
        <p:spPr>
          <a:xfrm>
            <a:off x="7775868" y="16004898"/>
            <a:ext cx="7855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Functionality</a:t>
            </a:r>
          </a:p>
        </p:txBody>
      </p:sp>
      <p:sp>
        <p:nvSpPr>
          <p:cNvPr id="106" name="Content Placeholder 4">
            <a:extLst>
              <a:ext uri="{FF2B5EF4-FFF2-40B4-BE49-F238E27FC236}">
                <a16:creationId xmlns:a16="http://schemas.microsoft.com/office/drawing/2014/main" id="{32E32421-1B3F-4AC9-BB5F-CDE345DDACF4}"/>
              </a:ext>
            </a:extLst>
          </p:cNvPr>
          <p:cNvSpPr txBox="1">
            <a:spLocks/>
          </p:cNvSpPr>
          <p:nvPr/>
        </p:nvSpPr>
        <p:spPr>
          <a:xfrm>
            <a:off x="3187824" y="2205865"/>
            <a:ext cx="5183715" cy="1618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53F6AC-26C6-4580-BE90-D97842E758FF}"/>
              </a:ext>
            </a:extLst>
          </p:cNvPr>
          <p:cNvCxnSpPr>
            <a:cxnSpLocks/>
          </p:cNvCxnSpPr>
          <p:nvPr/>
        </p:nvCxnSpPr>
        <p:spPr>
          <a:xfrm flipH="1">
            <a:off x="3144996" y="2954519"/>
            <a:ext cx="198279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F88C9E02-5A97-4495-9018-AE47C8847948}"/>
              </a:ext>
            </a:extLst>
          </p:cNvPr>
          <p:cNvSpPr/>
          <p:nvPr/>
        </p:nvSpPr>
        <p:spPr>
          <a:xfrm>
            <a:off x="2589775" y="14659627"/>
            <a:ext cx="3155843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Delivery of transport data: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Client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Start / end position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Temperature data</a:t>
            </a:r>
          </a:p>
        </p:txBody>
      </p: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6734418B-C49C-4E96-8BDC-8FDEFF41B737}"/>
              </a:ext>
            </a:extLst>
          </p:cNvPr>
          <p:cNvSpPr/>
          <p:nvPr/>
        </p:nvSpPr>
        <p:spPr>
          <a:xfrm>
            <a:off x="2589775" y="14423449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Container Provider System</a:t>
            </a:r>
          </a:p>
        </p:txBody>
      </p:sp>
      <p:sp>
        <p:nvSpPr>
          <p:cNvPr id="125" name="Flowchart: Magnetic Disk 124">
            <a:extLst>
              <a:ext uri="{FF2B5EF4-FFF2-40B4-BE49-F238E27FC236}">
                <a16:creationId xmlns:a16="http://schemas.microsoft.com/office/drawing/2014/main" id="{67216461-E4D5-4585-819F-81610F4FB116}"/>
              </a:ext>
            </a:extLst>
          </p:cNvPr>
          <p:cNvSpPr/>
          <p:nvPr/>
        </p:nvSpPr>
        <p:spPr>
          <a:xfrm>
            <a:off x="4810565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Transport Data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6DA0F805-893A-4B78-91D5-6EFF731B57CD}"/>
              </a:ext>
            </a:extLst>
          </p:cNvPr>
          <p:cNvSpPr/>
          <p:nvPr/>
        </p:nvSpPr>
        <p:spPr>
          <a:xfrm>
            <a:off x="3789193" y="2536440"/>
            <a:ext cx="1079500" cy="83615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62" name="Flowchart: Process 161">
            <a:extLst>
              <a:ext uri="{FF2B5EF4-FFF2-40B4-BE49-F238E27FC236}">
                <a16:creationId xmlns:a16="http://schemas.microsoft.com/office/drawing/2014/main" id="{CA664BF8-9E8F-4252-9709-55C35BA271BD}"/>
              </a:ext>
            </a:extLst>
          </p:cNvPr>
          <p:cNvSpPr/>
          <p:nvPr/>
        </p:nvSpPr>
        <p:spPr>
          <a:xfrm>
            <a:off x="6383965" y="16013621"/>
            <a:ext cx="275494" cy="133594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bg1"/>
              </a:solidFill>
              <a:latin typeface="Helvetica Light"/>
            </a:endParaRPr>
          </a:p>
        </p:txBody>
      </p:sp>
      <p:sp>
        <p:nvSpPr>
          <p:cNvPr id="163" name="Footer Placeholder 3">
            <a:extLst>
              <a:ext uri="{FF2B5EF4-FFF2-40B4-BE49-F238E27FC236}">
                <a16:creationId xmlns:a16="http://schemas.microsoft.com/office/drawing/2014/main" id="{CE282226-4241-4D2C-8936-EFB5260FD110}"/>
              </a:ext>
            </a:extLst>
          </p:cNvPr>
          <p:cNvSpPr txBox="1">
            <a:spLocks/>
          </p:cNvSpPr>
          <p:nvPr/>
        </p:nvSpPr>
        <p:spPr>
          <a:xfrm>
            <a:off x="6704035" y="16004898"/>
            <a:ext cx="7804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Component</a:t>
            </a:r>
          </a:p>
        </p:txBody>
      </p:sp>
      <p:sp>
        <p:nvSpPr>
          <p:cNvPr id="203" name="Flowchart: Process 202">
            <a:extLst>
              <a:ext uri="{FF2B5EF4-FFF2-40B4-BE49-F238E27FC236}">
                <a16:creationId xmlns:a16="http://schemas.microsoft.com/office/drawing/2014/main" id="{0D62599D-9FFA-4F82-AE21-353E6246548D}"/>
              </a:ext>
            </a:extLst>
          </p:cNvPr>
          <p:cNvSpPr/>
          <p:nvPr/>
        </p:nvSpPr>
        <p:spPr>
          <a:xfrm>
            <a:off x="567876" y="13128560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4" name="Flowchart: Process 203">
            <a:extLst>
              <a:ext uri="{FF2B5EF4-FFF2-40B4-BE49-F238E27FC236}">
                <a16:creationId xmlns:a16="http://schemas.microsoft.com/office/drawing/2014/main" id="{600C0A1C-CB02-4878-B714-92EDCA331CD8}"/>
              </a:ext>
            </a:extLst>
          </p:cNvPr>
          <p:cNvSpPr/>
          <p:nvPr/>
        </p:nvSpPr>
        <p:spPr>
          <a:xfrm>
            <a:off x="567876" y="12892384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Accounting System</a:t>
            </a:r>
          </a:p>
        </p:txBody>
      </p:sp>
      <p:pic>
        <p:nvPicPr>
          <p:cNvPr id="205" name="Picture 2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D9844A-3F76-4E53-BF30-68AA8AC57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2927296"/>
            <a:ext cx="190341" cy="190341"/>
          </a:xfrm>
          <a:prstGeom prst="rect">
            <a:avLst/>
          </a:prstGeom>
        </p:spPr>
      </p:pic>
      <p:sp>
        <p:nvSpPr>
          <p:cNvPr id="206" name="Flowchart: Process 205">
            <a:extLst>
              <a:ext uri="{FF2B5EF4-FFF2-40B4-BE49-F238E27FC236}">
                <a16:creationId xmlns:a16="http://schemas.microsoft.com/office/drawing/2014/main" id="{E5B19CA1-1C9E-4CF7-A182-FDD78F64ECC1}"/>
              </a:ext>
            </a:extLst>
          </p:cNvPr>
          <p:cNvSpPr/>
          <p:nvPr/>
        </p:nvSpPr>
        <p:spPr>
          <a:xfrm>
            <a:off x="567876" y="14659627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7" name="Flowchart: Process 206">
            <a:extLst>
              <a:ext uri="{FF2B5EF4-FFF2-40B4-BE49-F238E27FC236}">
                <a16:creationId xmlns:a16="http://schemas.microsoft.com/office/drawing/2014/main" id="{AB8B5B8B-95B6-492C-A86B-8D0743A23C95}"/>
              </a:ext>
            </a:extLst>
          </p:cNvPr>
          <p:cNvSpPr/>
          <p:nvPr/>
        </p:nvSpPr>
        <p:spPr>
          <a:xfrm>
            <a:off x="567876" y="14423449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eBanking</a:t>
            </a:r>
          </a:p>
        </p:txBody>
      </p:sp>
      <p:pic>
        <p:nvPicPr>
          <p:cNvPr id="208" name="Picture 20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53AED7-60E4-4F40-80E2-3CD0CF07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4469286"/>
            <a:ext cx="190341" cy="190341"/>
          </a:xfrm>
          <a:prstGeom prst="rect">
            <a:avLst/>
          </a:prstGeom>
        </p:spPr>
      </p:pic>
      <p:pic>
        <p:nvPicPr>
          <p:cNvPr id="209" name="Picture 2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CBDBAA-887E-4F65-8AA7-345BEC687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196" y="14449899"/>
            <a:ext cx="190341" cy="190341"/>
          </a:xfrm>
          <a:prstGeom prst="rect">
            <a:avLst/>
          </a:prstGeom>
        </p:spPr>
      </p:pic>
      <p:sp>
        <p:nvSpPr>
          <p:cNvPr id="229" name="Folded Corner 21">
            <a:extLst>
              <a:ext uri="{FF2B5EF4-FFF2-40B4-BE49-F238E27FC236}">
                <a16:creationId xmlns:a16="http://schemas.microsoft.com/office/drawing/2014/main" id="{1AC6E8DF-729E-448E-A706-4EBE2ECC89BA}"/>
              </a:ext>
            </a:extLst>
          </p:cNvPr>
          <p:cNvSpPr/>
          <p:nvPr/>
        </p:nvSpPr>
        <p:spPr>
          <a:xfrm>
            <a:off x="2355265" y="13074063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0" name="Picture 2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1C9FC1-41C0-4EC4-B9EE-FE64A0D3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72" y="13079259"/>
            <a:ext cx="332103" cy="332103"/>
          </a:xfrm>
          <a:prstGeom prst="rect">
            <a:avLst/>
          </a:prstGeom>
        </p:spPr>
      </p:pic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33EA1833-848D-4458-8744-815E06949F01}"/>
              </a:ext>
            </a:extLst>
          </p:cNvPr>
          <p:cNvCxnSpPr>
            <a:cxnSpLocks/>
            <a:stCxn id="115" idx="1"/>
            <a:endCxn id="206" idx="3"/>
          </p:cNvCxnSpPr>
          <p:nvPr/>
        </p:nvCxnSpPr>
        <p:spPr>
          <a:xfrm rot="10800000" flipV="1">
            <a:off x="2000373" y="13488559"/>
            <a:ext cx="589403" cy="153106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Folded Corner 21">
            <a:extLst>
              <a:ext uri="{FF2B5EF4-FFF2-40B4-BE49-F238E27FC236}">
                <a16:creationId xmlns:a16="http://schemas.microsoft.com/office/drawing/2014/main" id="{80163470-10A9-405E-9397-E50FDFD0F8B8}"/>
              </a:ext>
            </a:extLst>
          </p:cNvPr>
          <p:cNvSpPr/>
          <p:nvPr/>
        </p:nvSpPr>
        <p:spPr>
          <a:xfrm>
            <a:off x="2306872" y="1469652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7" name="Picture 2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98CF1BA-D8D8-44DF-A0E8-91D761CDF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34" y="14544570"/>
            <a:ext cx="332103" cy="332103"/>
          </a:xfrm>
          <a:prstGeom prst="rect">
            <a:avLst/>
          </a:prstGeom>
        </p:spPr>
      </p:pic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60A723-CF03-4971-813A-051808A58F0A}"/>
              </a:ext>
            </a:extLst>
          </p:cNvPr>
          <p:cNvCxnSpPr>
            <a:cxnSpLocks/>
            <a:stCxn id="206" idx="1"/>
            <a:endCxn id="203" idx="1"/>
          </p:cNvCxnSpPr>
          <p:nvPr/>
        </p:nvCxnSpPr>
        <p:spPr>
          <a:xfrm rot="10800000">
            <a:off x="567876" y="13488561"/>
            <a:ext cx="12700" cy="1531067"/>
          </a:xfrm>
          <a:prstGeom prst="bentConnector3">
            <a:avLst>
              <a:gd name="adj1" fmla="val 2415787"/>
            </a:avLst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ooter Placeholder 3">
            <a:extLst>
              <a:ext uri="{FF2B5EF4-FFF2-40B4-BE49-F238E27FC236}">
                <a16:creationId xmlns:a16="http://schemas.microsoft.com/office/drawing/2014/main" id="{4738590E-9746-4CB9-830D-51690E90ECE5}"/>
              </a:ext>
            </a:extLst>
          </p:cNvPr>
          <p:cNvSpPr txBox="1">
            <a:spLocks/>
          </p:cNvSpPr>
          <p:nvPr/>
        </p:nvSpPr>
        <p:spPr>
          <a:xfrm>
            <a:off x="8906064" y="15988244"/>
            <a:ext cx="357003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Flow</a:t>
            </a:r>
          </a:p>
        </p:txBody>
      </p:sp>
      <p:pic>
        <p:nvPicPr>
          <p:cNvPr id="1032" name="Picture 8" descr="Image result for microsoft flow">
            <a:extLst>
              <a:ext uri="{FF2B5EF4-FFF2-40B4-BE49-F238E27FC236}">
                <a16:creationId xmlns:a16="http://schemas.microsoft.com/office/drawing/2014/main" id="{76313CC4-4381-47F0-8C08-28197C63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713" y="15969292"/>
            <a:ext cx="294351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8F2611B4-FE23-4135-BB51-F32946B1D3AD}"/>
              </a:ext>
            </a:extLst>
          </p:cNvPr>
          <p:cNvSpPr/>
          <p:nvPr/>
        </p:nvSpPr>
        <p:spPr>
          <a:xfrm>
            <a:off x="2589775" y="13128560"/>
            <a:ext cx="3155843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4511D2F4-D2E6-4297-BF10-FB54094F4823}"/>
              </a:ext>
            </a:extLst>
          </p:cNvPr>
          <p:cNvSpPr/>
          <p:nvPr/>
        </p:nvSpPr>
        <p:spPr>
          <a:xfrm>
            <a:off x="2589775" y="12892384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Azure SQL</a:t>
            </a:r>
          </a:p>
        </p:txBody>
      </p:sp>
      <p:pic>
        <p:nvPicPr>
          <p:cNvPr id="120" name="Picture 6" descr="Image result for azure sql">
            <a:extLst>
              <a:ext uri="{FF2B5EF4-FFF2-40B4-BE49-F238E27FC236}">
                <a16:creationId xmlns:a16="http://schemas.microsoft.com/office/drawing/2014/main" id="{32AF39D2-9FE8-41C3-9711-77B0BBFB5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6" r="25603"/>
          <a:stretch/>
        </p:blipFill>
        <p:spPr bwMode="auto">
          <a:xfrm>
            <a:off x="2634250" y="12914206"/>
            <a:ext cx="176232" cy="1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Flowchart: Magnetic Disk 123">
            <a:extLst>
              <a:ext uri="{FF2B5EF4-FFF2-40B4-BE49-F238E27FC236}">
                <a16:creationId xmlns:a16="http://schemas.microsoft.com/office/drawing/2014/main" id="{B7E7D06D-8642-473B-82D4-7035F76D4DA4}"/>
              </a:ext>
            </a:extLst>
          </p:cNvPr>
          <p:cNvSpPr/>
          <p:nvPr/>
        </p:nvSpPr>
        <p:spPr>
          <a:xfrm>
            <a:off x="2823172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Pricing Parameters</a:t>
            </a:r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119F0775-13AE-4841-AA4E-695E34D4E188}"/>
              </a:ext>
            </a:extLst>
          </p:cNvPr>
          <p:cNvSpPr/>
          <p:nvPr/>
        </p:nvSpPr>
        <p:spPr>
          <a:xfrm>
            <a:off x="3816869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Reference Data</a:t>
            </a:r>
          </a:p>
        </p:txBody>
      </p:sp>
      <p:sp>
        <p:nvSpPr>
          <p:cNvPr id="128" name="Flowchart: Magnetic Disk 127">
            <a:extLst>
              <a:ext uri="{FF2B5EF4-FFF2-40B4-BE49-F238E27FC236}">
                <a16:creationId xmlns:a16="http://schemas.microsoft.com/office/drawing/2014/main" id="{628CB883-1259-41DA-A430-47256E1340D5}"/>
              </a:ext>
            </a:extLst>
          </p:cNvPr>
          <p:cNvSpPr/>
          <p:nvPr/>
        </p:nvSpPr>
        <p:spPr>
          <a:xfrm>
            <a:off x="4810565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sp>
        <p:nvSpPr>
          <p:cNvPr id="145" name="Flowchart: Process 144">
            <a:extLst>
              <a:ext uri="{FF2B5EF4-FFF2-40B4-BE49-F238E27FC236}">
                <a16:creationId xmlns:a16="http://schemas.microsoft.com/office/drawing/2014/main" id="{BC2ECF95-B28B-4192-8603-674E226B995D}"/>
              </a:ext>
            </a:extLst>
          </p:cNvPr>
          <p:cNvSpPr/>
          <p:nvPr/>
        </p:nvSpPr>
        <p:spPr>
          <a:xfrm rot="16200000">
            <a:off x="4726250" y="2836430"/>
            <a:ext cx="836157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58" name="Footer Placeholder 3">
            <a:extLst>
              <a:ext uri="{FF2B5EF4-FFF2-40B4-BE49-F238E27FC236}">
                <a16:creationId xmlns:a16="http://schemas.microsoft.com/office/drawing/2014/main" id="{E275ECC1-F3E3-484C-AA8D-868855220BDE}"/>
              </a:ext>
            </a:extLst>
          </p:cNvPr>
          <p:cNvSpPr txBox="1">
            <a:spLocks/>
          </p:cNvSpPr>
          <p:nvPr/>
        </p:nvSpPr>
        <p:spPr>
          <a:xfrm>
            <a:off x="9686735" y="15988244"/>
            <a:ext cx="67314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Logic Apps</a:t>
            </a:r>
          </a:p>
        </p:txBody>
      </p:sp>
      <p:sp>
        <p:nvSpPr>
          <p:cNvPr id="159" name="Footer Placeholder 3">
            <a:extLst>
              <a:ext uri="{FF2B5EF4-FFF2-40B4-BE49-F238E27FC236}">
                <a16:creationId xmlns:a16="http://schemas.microsoft.com/office/drawing/2014/main" id="{78156E73-0972-4BD6-B7F5-A75F39889F64}"/>
              </a:ext>
            </a:extLst>
          </p:cNvPr>
          <p:cNvSpPr txBox="1">
            <a:spLocks/>
          </p:cNvSpPr>
          <p:nvPr/>
        </p:nvSpPr>
        <p:spPr>
          <a:xfrm>
            <a:off x="10728242" y="15988244"/>
            <a:ext cx="94394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Azure Functions</a:t>
            </a:r>
          </a:p>
        </p:txBody>
      </p:sp>
      <p:pic>
        <p:nvPicPr>
          <p:cNvPr id="161" name="Picture 2" descr="Image result for azure logic apps">
            <a:extLst>
              <a:ext uri="{FF2B5EF4-FFF2-40B4-BE49-F238E27FC236}">
                <a16:creationId xmlns:a16="http://schemas.microsoft.com/office/drawing/2014/main" id="{B9A638B6-C7BA-4624-94C8-B67FE1316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9346036" y="15942108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4" descr="Image result for azure functions">
            <a:extLst>
              <a:ext uri="{FF2B5EF4-FFF2-40B4-BE49-F238E27FC236}">
                <a16:creationId xmlns:a16="http://schemas.microsoft.com/office/drawing/2014/main" id="{39D08BB4-2E9C-4D6E-809C-D61A911A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777" y="15954713"/>
            <a:ext cx="231467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08CDD56-19FF-4098-B9C3-ABDDE9BD9578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5204702" y="13848560"/>
            <a:ext cx="0" cy="944472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2" name="Picture 20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9D4C71-2F22-426A-9452-A4753157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77" y="14171886"/>
            <a:ext cx="197999" cy="197999"/>
          </a:xfrm>
          <a:prstGeom prst="rect">
            <a:avLst/>
          </a:prstGeom>
        </p:spPr>
      </p:pic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90412387-F678-447F-A94C-28B31AD22175}"/>
              </a:ext>
            </a:extLst>
          </p:cNvPr>
          <p:cNvSpPr txBox="1">
            <a:spLocks/>
          </p:cNvSpPr>
          <p:nvPr/>
        </p:nvSpPr>
        <p:spPr>
          <a:xfrm>
            <a:off x="5381257" y="12465497"/>
            <a:ext cx="306761" cy="23617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pic>
        <p:nvPicPr>
          <p:cNvPr id="1026" name="Picture 2" descr="Image result for azure logic apps">
            <a:extLst>
              <a:ext uri="{FF2B5EF4-FFF2-40B4-BE49-F238E27FC236}">
                <a16:creationId xmlns:a16="http://schemas.microsoft.com/office/drawing/2014/main" id="{22CA1A43-DDEB-4CA4-8521-00A5E076C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5381258" y="12480845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0613CD-A250-4F10-8475-197B73ECB9DD}"/>
              </a:ext>
            </a:extLst>
          </p:cNvPr>
          <p:cNvCxnSpPr>
            <a:cxnSpLocks/>
            <a:stCxn id="124" idx="4"/>
            <a:endCxn id="127" idx="2"/>
          </p:cNvCxnSpPr>
          <p:nvPr/>
        </p:nvCxnSpPr>
        <p:spPr>
          <a:xfrm>
            <a:off x="3611445" y="13496957"/>
            <a:ext cx="205424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1EC8197-9742-4DA3-A063-4793325047F7}"/>
              </a:ext>
            </a:extLst>
          </p:cNvPr>
          <p:cNvCxnSpPr>
            <a:cxnSpLocks/>
            <a:stCxn id="128" idx="2"/>
            <a:endCxn id="127" idx="4"/>
          </p:cNvCxnSpPr>
          <p:nvPr/>
        </p:nvCxnSpPr>
        <p:spPr>
          <a:xfrm flipH="1">
            <a:off x="4605142" y="13496957"/>
            <a:ext cx="205423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2984E7D-6BEF-479E-B900-553D6ECE650A}"/>
              </a:ext>
            </a:extLst>
          </p:cNvPr>
          <p:cNvCxnSpPr>
            <a:cxnSpLocks/>
          </p:cNvCxnSpPr>
          <p:nvPr/>
        </p:nvCxnSpPr>
        <p:spPr>
          <a:xfrm>
            <a:off x="2023969" y="13342510"/>
            <a:ext cx="56580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Folded Corner 21">
            <a:extLst>
              <a:ext uri="{FF2B5EF4-FFF2-40B4-BE49-F238E27FC236}">
                <a16:creationId xmlns:a16="http://schemas.microsoft.com/office/drawing/2014/main" id="{CD3D54E0-D7C5-4CBA-8542-5801075583B5}"/>
              </a:ext>
            </a:extLst>
          </p:cNvPr>
          <p:cNvSpPr/>
          <p:nvPr/>
        </p:nvSpPr>
        <p:spPr>
          <a:xfrm>
            <a:off x="161019" y="1374150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136" name="Picture 1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4397BE-A128-442F-8E53-38A8BCC7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" y="13943034"/>
            <a:ext cx="332103" cy="332103"/>
          </a:xfrm>
          <a:prstGeom prst="rect">
            <a:avLst/>
          </a:prstGeom>
        </p:spPr>
      </p:pic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FCA5AB6C-4A91-45EB-AF47-93BA5CB46DFC}"/>
              </a:ext>
            </a:extLst>
          </p:cNvPr>
          <p:cNvSpPr/>
          <p:nvPr/>
        </p:nvSpPr>
        <p:spPr>
          <a:xfrm>
            <a:off x="6249989" y="14659627"/>
            <a:ext cx="4436690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contract data for risk 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and capital management purposes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claims data for claims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settlement</a:t>
            </a:r>
          </a:p>
        </p:txBody>
      </p:sp>
      <p:sp>
        <p:nvSpPr>
          <p:cNvPr id="126" name="Flowchart: Process 125">
            <a:extLst>
              <a:ext uri="{FF2B5EF4-FFF2-40B4-BE49-F238E27FC236}">
                <a16:creationId xmlns:a16="http://schemas.microsoft.com/office/drawing/2014/main" id="{A9E8725F-3982-41B4-9C49-848E3D4C33E6}"/>
              </a:ext>
            </a:extLst>
          </p:cNvPr>
          <p:cNvSpPr/>
          <p:nvPr/>
        </p:nvSpPr>
        <p:spPr>
          <a:xfrm>
            <a:off x="6249989" y="14423449"/>
            <a:ext cx="4436690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Insurer Contract Management System</a:t>
            </a:r>
          </a:p>
        </p:txBody>
      </p:sp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DA87829C-634E-4F64-A95D-606186933E85}"/>
              </a:ext>
            </a:extLst>
          </p:cNvPr>
          <p:cNvSpPr/>
          <p:nvPr/>
        </p:nvSpPr>
        <p:spPr>
          <a:xfrm>
            <a:off x="8470779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pic>
        <p:nvPicPr>
          <p:cNvPr id="141" name="Picture 14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158462-BDB4-4C53-9DA9-7009115BC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410" y="14449899"/>
            <a:ext cx="190341" cy="190341"/>
          </a:xfrm>
          <a:prstGeom prst="rect">
            <a:avLst/>
          </a:prstGeom>
        </p:spPr>
      </p:pic>
      <p:pic>
        <p:nvPicPr>
          <p:cNvPr id="142" name="Picture 14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25EEB0-ABD3-45D5-B614-6DFDFFBF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56" y="12597116"/>
            <a:ext cx="197999" cy="197999"/>
          </a:xfrm>
          <a:prstGeom prst="rect">
            <a:avLst/>
          </a:prstGeom>
        </p:spPr>
      </p:pic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88642E72-F01F-4014-BAE3-74EEE23E6076}"/>
              </a:ext>
            </a:extLst>
          </p:cNvPr>
          <p:cNvCxnSpPr>
            <a:cxnSpLocks/>
            <a:stCxn id="115" idx="3"/>
            <a:endCxn id="126" idx="0"/>
          </p:cNvCxnSpPr>
          <p:nvPr/>
        </p:nvCxnSpPr>
        <p:spPr>
          <a:xfrm>
            <a:off x="5745618" y="13488560"/>
            <a:ext cx="2722716" cy="934889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4" name="Picture 14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D2D027F-BFF6-4011-91F7-F314667C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41" y="13438899"/>
            <a:ext cx="197999" cy="197999"/>
          </a:xfrm>
          <a:prstGeom prst="rect">
            <a:avLst/>
          </a:prstGeom>
        </p:spPr>
      </p:pic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EDDE4AB3-EA63-47E1-A46F-30495330C768}"/>
              </a:ext>
            </a:extLst>
          </p:cNvPr>
          <p:cNvSpPr/>
          <p:nvPr/>
        </p:nvSpPr>
        <p:spPr>
          <a:xfrm>
            <a:off x="9480952" y="14806523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Document Storage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C3532B-4DF2-4D82-90D3-8EA1238956E4}"/>
              </a:ext>
            </a:extLst>
          </p:cNvPr>
          <p:cNvCxnSpPr>
            <a:cxnSpLocks/>
            <a:endCxn id="119" idx="3"/>
          </p:cNvCxnSpPr>
          <p:nvPr/>
        </p:nvCxnSpPr>
        <p:spPr>
          <a:xfrm rot="5400000">
            <a:off x="9579521" y="13227076"/>
            <a:ext cx="2900488" cy="686171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40D2DA7-D18F-4F65-B9F7-AB3F0FF3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017" y="13117637"/>
            <a:ext cx="197999" cy="197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BE9D86-A9D0-456B-BA34-728E986FDE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6270" y="2233286"/>
            <a:ext cx="1568821" cy="1568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6149DE-7A93-476A-ADCF-15D2CE6F53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8148250" y="2693757"/>
            <a:ext cx="477398" cy="477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076556-2ED7-481A-9935-F40353A22FD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5065" r="22926"/>
          <a:stretch/>
        </p:blipFill>
        <p:spPr>
          <a:xfrm>
            <a:off x="1010968" y="2205865"/>
            <a:ext cx="784995" cy="15093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8905FA-BB5B-427C-B2FC-981E0C85B9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2333639" y="2722377"/>
            <a:ext cx="836174" cy="8361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0363F8-5FCD-4A25-8229-CE0BE08D072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25490" y="3427211"/>
            <a:ext cx="236178" cy="236178"/>
          </a:xfrm>
          <a:prstGeom prst="rect">
            <a:avLst/>
          </a:prstGeom>
        </p:spPr>
      </p:pic>
      <p:sp>
        <p:nvSpPr>
          <p:cNvPr id="149" name="Flowchart: Process 148">
            <a:extLst>
              <a:ext uri="{FF2B5EF4-FFF2-40B4-BE49-F238E27FC236}">
                <a16:creationId xmlns:a16="http://schemas.microsoft.com/office/drawing/2014/main" id="{1DEA1DA0-E20D-4666-8021-F0A5EC384090}"/>
              </a:ext>
            </a:extLst>
          </p:cNvPr>
          <p:cNvSpPr/>
          <p:nvPr/>
        </p:nvSpPr>
        <p:spPr>
          <a:xfrm>
            <a:off x="5419965" y="2536440"/>
            <a:ext cx="1079500" cy="83615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PoseDetection</a:t>
            </a:r>
          </a:p>
        </p:txBody>
      </p:sp>
      <p:sp>
        <p:nvSpPr>
          <p:cNvPr id="150" name="Flowchart: Process 149">
            <a:extLst>
              <a:ext uri="{FF2B5EF4-FFF2-40B4-BE49-F238E27FC236}">
                <a16:creationId xmlns:a16="http://schemas.microsoft.com/office/drawing/2014/main" id="{C9A904FC-D497-4E8B-A7A0-1EE01D723F43}"/>
              </a:ext>
            </a:extLst>
          </p:cNvPr>
          <p:cNvSpPr/>
          <p:nvPr/>
        </p:nvSpPr>
        <p:spPr>
          <a:xfrm rot="16200000">
            <a:off x="6357022" y="2836430"/>
            <a:ext cx="836157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7766E4D1-2445-44E3-95CC-6C4D73412D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55468" y="3427211"/>
            <a:ext cx="236178" cy="236178"/>
          </a:xfrm>
          <a:prstGeom prst="rect">
            <a:avLst/>
          </a:prstGeom>
        </p:spPr>
      </p:pic>
      <p:sp>
        <p:nvSpPr>
          <p:cNvPr id="152" name="Flowchart: Process 151">
            <a:extLst>
              <a:ext uri="{FF2B5EF4-FFF2-40B4-BE49-F238E27FC236}">
                <a16:creationId xmlns:a16="http://schemas.microsoft.com/office/drawing/2014/main" id="{72E3627B-2DA8-4316-93D2-CAAB311F2A7F}"/>
              </a:ext>
            </a:extLst>
          </p:cNvPr>
          <p:cNvSpPr/>
          <p:nvPr/>
        </p:nvSpPr>
        <p:spPr>
          <a:xfrm>
            <a:off x="7050739" y="2536440"/>
            <a:ext cx="1079500" cy="83615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D3669F-1DF2-4217-9000-197F379A252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09903" y="4306301"/>
            <a:ext cx="809046" cy="1153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8AB790-9C45-4D84-9037-9A4E3CC0B15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01612" y="4167225"/>
            <a:ext cx="792656" cy="1261379"/>
          </a:xfrm>
          <a:prstGeom prst="rect">
            <a:avLst/>
          </a:prstGeom>
        </p:spPr>
      </p:pic>
      <p:sp>
        <p:nvSpPr>
          <p:cNvPr id="153" name="Content Placeholder 4">
            <a:extLst>
              <a:ext uri="{FF2B5EF4-FFF2-40B4-BE49-F238E27FC236}">
                <a16:creationId xmlns:a16="http://schemas.microsoft.com/office/drawing/2014/main" id="{ACB23097-2EEB-4498-983D-BD3C29CB555E}"/>
              </a:ext>
            </a:extLst>
          </p:cNvPr>
          <p:cNvSpPr txBox="1">
            <a:spLocks/>
          </p:cNvSpPr>
          <p:nvPr/>
        </p:nvSpPr>
        <p:spPr>
          <a:xfrm>
            <a:off x="5240624" y="4228000"/>
            <a:ext cx="530394" cy="1784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sp>
        <p:nvSpPr>
          <p:cNvPr id="154" name="Content Placeholder 4">
            <a:extLst>
              <a:ext uri="{FF2B5EF4-FFF2-40B4-BE49-F238E27FC236}">
                <a16:creationId xmlns:a16="http://schemas.microsoft.com/office/drawing/2014/main" id="{7B4EC0A2-3F70-49C0-BD69-ECD2CA2C0BD4}"/>
              </a:ext>
            </a:extLst>
          </p:cNvPr>
          <p:cNvSpPr txBox="1">
            <a:spLocks/>
          </p:cNvSpPr>
          <p:nvPr/>
        </p:nvSpPr>
        <p:spPr>
          <a:xfrm>
            <a:off x="3691590" y="4153054"/>
            <a:ext cx="530394" cy="1784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678962B-8674-4A79-8A6B-3A23F3037E69}"/>
              </a:ext>
            </a:extLst>
          </p:cNvPr>
          <p:cNvCxnSpPr>
            <a:cxnSpLocks/>
          </p:cNvCxnSpPr>
          <p:nvPr/>
        </p:nvCxnSpPr>
        <p:spPr>
          <a:xfrm flipH="1">
            <a:off x="4861240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36D04FA-E621-4494-BAE2-3500B29ABAAB}"/>
              </a:ext>
            </a:extLst>
          </p:cNvPr>
          <p:cNvCxnSpPr>
            <a:cxnSpLocks/>
          </p:cNvCxnSpPr>
          <p:nvPr/>
        </p:nvCxnSpPr>
        <p:spPr>
          <a:xfrm flipH="1">
            <a:off x="5283676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EDC0A52-4C3A-48D6-8316-43646C506FC2}"/>
              </a:ext>
            </a:extLst>
          </p:cNvPr>
          <p:cNvCxnSpPr>
            <a:cxnSpLocks/>
          </p:cNvCxnSpPr>
          <p:nvPr/>
        </p:nvCxnSpPr>
        <p:spPr>
          <a:xfrm flipH="1">
            <a:off x="6495740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CE56C26-5E02-4EF0-8601-407E9D31A3D8}"/>
              </a:ext>
            </a:extLst>
          </p:cNvPr>
          <p:cNvCxnSpPr>
            <a:cxnSpLocks/>
          </p:cNvCxnSpPr>
          <p:nvPr/>
        </p:nvCxnSpPr>
        <p:spPr>
          <a:xfrm flipH="1">
            <a:off x="6924009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3B3F54D-9D6E-48BA-B50A-F975F4BA47FC}"/>
              </a:ext>
            </a:extLst>
          </p:cNvPr>
          <p:cNvCxnSpPr>
            <a:cxnSpLocks/>
          </p:cNvCxnSpPr>
          <p:nvPr/>
        </p:nvCxnSpPr>
        <p:spPr>
          <a:xfrm flipH="1">
            <a:off x="8699500" y="2954519"/>
            <a:ext cx="50662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629F734-8B68-42B6-A5D1-C03C0EC5D318}"/>
              </a:ext>
            </a:extLst>
          </p:cNvPr>
          <p:cNvCxnSpPr>
            <a:cxnSpLocks/>
          </p:cNvCxnSpPr>
          <p:nvPr/>
        </p:nvCxnSpPr>
        <p:spPr>
          <a:xfrm flipH="1">
            <a:off x="1770659" y="2954519"/>
            <a:ext cx="50662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Flowchart: Process 178">
            <a:extLst>
              <a:ext uri="{FF2B5EF4-FFF2-40B4-BE49-F238E27FC236}">
                <a16:creationId xmlns:a16="http://schemas.microsoft.com/office/drawing/2014/main" id="{CCEB344A-B36B-4C1C-84CE-EF148C6CFF1E}"/>
              </a:ext>
            </a:extLst>
          </p:cNvPr>
          <p:cNvSpPr/>
          <p:nvPr/>
        </p:nvSpPr>
        <p:spPr>
          <a:xfrm rot="16200000">
            <a:off x="3095478" y="2836430"/>
            <a:ext cx="836157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48232615-752E-4FD0-82C4-6563CDD331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00307" y="3427211"/>
            <a:ext cx="236178" cy="236178"/>
          </a:xfrm>
          <a:prstGeom prst="rect">
            <a:avLst/>
          </a:prstGeom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E755F0D-BEBE-4F1C-9240-B966BDC6C2D9}"/>
              </a:ext>
            </a:extLst>
          </p:cNvPr>
          <p:cNvCxnSpPr>
            <a:cxnSpLocks/>
          </p:cNvCxnSpPr>
          <p:nvPr/>
        </p:nvCxnSpPr>
        <p:spPr>
          <a:xfrm flipH="1">
            <a:off x="3645744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2" name="Picture 181">
            <a:extLst>
              <a:ext uri="{FF2B5EF4-FFF2-40B4-BE49-F238E27FC236}">
                <a16:creationId xmlns:a16="http://schemas.microsoft.com/office/drawing/2014/main" id="{B70F68F9-0863-4BAF-A219-34159A5090E5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7176" y="2106132"/>
            <a:ext cx="199466" cy="199466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9C982BC6-3306-4B0A-9503-E410D170E671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02880" y="2914666"/>
            <a:ext cx="373259" cy="373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501781-D08F-4EA2-BFF4-43F466B673F2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24971" r="25429"/>
          <a:stretch/>
        </p:blipFill>
        <p:spPr>
          <a:xfrm>
            <a:off x="3213481" y="2226331"/>
            <a:ext cx="236178" cy="268240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91C57824-43A0-4C04-AAA1-D665DAFC1E37}"/>
              </a:ext>
            </a:extLst>
          </p:cNvPr>
          <p:cNvSpPr/>
          <p:nvPr/>
        </p:nvSpPr>
        <p:spPr>
          <a:xfrm rot="10800000">
            <a:off x="6730915" y="5175481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271D6BEA-11CB-4A26-BDFB-D09B91070983}"/>
              </a:ext>
            </a:extLst>
          </p:cNvPr>
          <p:cNvSpPr/>
          <p:nvPr/>
        </p:nvSpPr>
        <p:spPr>
          <a:xfrm>
            <a:off x="6730914" y="5389780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284E90FD-DC79-419E-AAEE-EDC177F7FDC5}"/>
              </a:ext>
            </a:extLst>
          </p:cNvPr>
          <p:cNvSpPr/>
          <p:nvPr/>
        </p:nvSpPr>
        <p:spPr>
          <a:xfrm rot="16200000">
            <a:off x="6730914" y="4580706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8F001E35-1057-4104-82EC-A6E67E6CB850}"/>
              </a:ext>
            </a:extLst>
          </p:cNvPr>
          <p:cNvSpPr/>
          <p:nvPr/>
        </p:nvSpPr>
        <p:spPr>
          <a:xfrm rot="5400000">
            <a:off x="6730914" y="4897640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31" name="Octagon 130">
            <a:extLst>
              <a:ext uri="{FF2B5EF4-FFF2-40B4-BE49-F238E27FC236}">
                <a16:creationId xmlns:a16="http://schemas.microsoft.com/office/drawing/2014/main" id="{36989FFB-2E2C-4669-B214-2C48222949BA}"/>
              </a:ext>
            </a:extLst>
          </p:cNvPr>
          <p:cNvSpPr/>
          <p:nvPr/>
        </p:nvSpPr>
        <p:spPr>
          <a:xfrm>
            <a:off x="6740977" y="4265424"/>
            <a:ext cx="232117" cy="232118"/>
          </a:xfrm>
          <a:prstGeom prst="oc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1200" b="1" dirty="0">
              <a:latin typeface="Bahnschrift" panose="020B0502040204020203" pitchFamily="34" charset="0"/>
            </a:endParaRPr>
          </a:p>
        </p:txBody>
      </p:sp>
      <p:pic>
        <p:nvPicPr>
          <p:cNvPr id="105" name="Picture 1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4ABDF83-AB9E-4D01-AEA8-1F46ACCBC68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54976" y="3036431"/>
            <a:ext cx="290641" cy="29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3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253D77-EC89-457C-99F6-299AB335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Gestures</a:t>
            </a:r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43C23-BC92-444A-875B-C25A121C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A659F-A783-4AE7-BD4E-377371AF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7D362-4ACE-4AED-830D-D57A470A4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26340"/>
          <a:stretch/>
        </p:blipFill>
        <p:spPr>
          <a:xfrm>
            <a:off x="9883639" y="1846850"/>
            <a:ext cx="812132" cy="1720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560F0B-83D2-4070-BEF1-3BC21B888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6" r="26340"/>
          <a:stretch/>
        </p:blipFill>
        <p:spPr>
          <a:xfrm rot="16923297">
            <a:off x="6193226" y="1446290"/>
            <a:ext cx="201028" cy="17205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539A29-13AF-44F9-855F-76614E5BD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61858"/>
          <a:stretch/>
        </p:blipFill>
        <p:spPr>
          <a:xfrm rot="4779514">
            <a:off x="3037391" y="1433292"/>
            <a:ext cx="201028" cy="17205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CA1D12-53AF-42BC-896C-1DB7A204F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14" r="38627"/>
          <a:stretch/>
        </p:blipFill>
        <p:spPr>
          <a:xfrm>
            <a:off x="5408791" y="1858882"/>
            <a:ext cx="603125" cy="1720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AA3CCD-4949-450C-8AA6-A76B8C324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2" r="26269"/>
          <a:stretch/>
        </p:blipFill>
        <p:spPr>
          <a:xfrm>
            <a:off x="3400508" y="1849982"/>
            <a:ext cx="603126" cy="17205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681E61-5660-4C6F-83E6-F4CB4FA80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2" r="38627"/>
          <a:stretch/>
        </p:blipFill>
        <p:spPr>
          <a:xfrm>
            <a:off x="7739378" y="1855998"/>
            <a:ext cx="390525" cy="17205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33FB8A-110D-401F-A19A-BFF0CBFE8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2" r="38627"/>
          <a:stretch/>
        </p:blipFill>
        <p:spPr>
          <a:xfrm>
            <a:off x="1411351" y="1846845"/>
            <a:ext cx="390525" cy="17205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ABC78B-7222-419D-AA52-7FB904698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6" r="26340"/>
          <a:stretch/>
        </p:blipFill>
        <p:spPr>
          <a:xfrm rot="10800000">
            <a:off x="7542448" y="1096897"/>
            <a:ext cx="201028" cy="17205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FA16F4-193F-41C5-A7F5-EAEA45A30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61858"/>
          <a:stretch/>
        </p:blipFill>
        <p:spPr>
          <a:xfrm rot="10800000">
            <a:off x="8129904" y="1096897"/>
            <a:ext cx="201028" cy="17205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D1CD4D-F369-4F9D-92B6-E786DCAD0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6" r="26340"/>
          <a:stretch/>
        </p:blipFill>
        <p:spPr>
          <a:xfrm rot="16618695">
            <a:off x="1976857" y="1410189"/>
            <a:ext cx="201028" cy="17205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4E9D9D-F91A-467B-8EFC-2B2E5D22A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61858"/>
          <a:stretch/>
        </p:blipFill>
        <p:spPr>
          <a:xfrm rot="5102215">
            <a:off x="1039900" y="1403207"/>
            <a:ext cx="201028" cy="1720516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EAF09C02-6224-40DD-94BC-7BCE6CC01268}"/>
              </a:ext>
            </a:extLst>
          </p:cNvPr>
          <p:cNvSpPr/>
          <p:nvPr/>
        </p:nvSpPr>
        <p:spPr>
          <a:xfrm rot="10800000">
            <a:off x="3206752" y="4002337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2EED307-41EA-4239-8AA3-49EB8C8736BA}"/>
              </a:ext>
            </a:extLst>
          </p:cNvPr>
          <p:cNvSpPr/>
          <p:nvPr/>
        </p:nvSpPr>
        <p:spPr>
          <a:xfrm>
            <a:off x="5578272" y="4002337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3FD78CB-4A69-4B05-9DBE-C70F8BA940A5}"/>
              </a:ext>
            </a:extLst>
          </p:cNvPr>
          <p:cNvSpPr/>
          <p:nvPr/>
        </p:nvSpPr>
        <p:spPr>
          <a:xfrm rot="16200000">
            <a:off x="7634689" y="4034766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F15029E-54DC-4DB7-82E4-C5F60C938F4A}"/>
              </a:ext>
            </a:extLst>
          </p:cNvPr>
          <p:cNvSpPr/>
          <p:nvPr/>
        </p:nvSpPr>
        <p:spPr>
          <a:xfrm rot="5400000">
            <a:off x="9980808" y="4034765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BCFB97E0-C2D8-4B8F-9AA4-D28765E1D168}"/>
              </a:ext>
            </a:extLst>
          </p:cNvPr>
          <p:cNvSpPr/>
          <p:nvPr/>
        </p:nvSpPr>
        <p:spPr>
          <a:xfrm>
            <a:off x="1331974" y="3904049"/>
            <a:ext cx="549277" cy="549277"/>
          </a:xfrm>
          <a:prstGeom prst="oc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200" b="1" dirty="0">
                <a:latin typeface="Bahnschrift" panose="020B0502040204020203" pitchFamily="34" charset="0"/>
              </a:rPr>
              <a:t>STOP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B35622-D69A-48F2-A7D8-AD7F5740DEE4}"/>
              </a:ext>
            </a:extLst>
          </p:cNvPr>
          <p:cNvSpPr txBox="1"/>
          <p:nvPr/>
        </p:nvSpPr>
        <p:spPr>
          <a:xfrm>
            <a:off x="394709" y="5516023"/>
            <a:ext cx="8017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Bahnschrift Light" panose="020B0502040204020203" pitchFamily="34" charset="0"/>
              </a:rPr>
              <a:t>Images were snapshotted at 159%. Use support lines for snapshotting.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94E542F-184D-4302-BB3A-52B2D0596A84}"/>
              </a:ext>
            </a:extLst>
          </p:cNvPr>
          <p:cNvCxnSpPr>
            <a:cxnSpLocks/>
          </p:cNvCxnSpPr>
          <p:nvPr/>
        </p:nvCxnSpPr>
        <p:spPr>
          <a:xfrm>
            <a:off x="9460994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31E21D-3917-486F-ABC3-170C380BF2A6}"/>
              </a:ext>
            </a:extLst>
          </p:cNvPr>
          <p:cNvCxnSpPr>
            <a:cxnSpLocks/>
          </p:cNvCxnSpPr>
          <p:nvPr/>
        </p:nvCxnSpPr>
        <p:spPr>
          <a:xfrm>
            <a:off x="2767396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B042E6-CA71-46AD-B7B3-EE83EDFC8284}"/>
              </a:ext>
            </a:extLst>
          </p:cNvPr>
          <p:cNvCxnSpPr>
            <a:cxnSpLocks/>
          </p:cNvCxnSpPr>
          <p:nvPr/>
        </p:nvCxnSpPr>
        <p:spPr>
          <a:xfrm>
            <a:off x="4987220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DD2EFAA-FFD9-4E59-B059-25ACDECD5EFF}"/>
              </a:ext>
            </a:extLst>
          </p:cNvPr>
          <p:cNvCxnSpPr>
            <a:cxnSpLocks/>
          </p:cNvCxnSpPr>
          <p:nvPr/>
        </p:nvCxnSpPr>
        <p:spPr>
          <a:xfrm>
            <a:off x="7107892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8CA583-B6BD-4430-966F-9ACB9A1DE37B}"/>
              </a:ext>
            </a:extLst>
          </p:cNvPr>
          <p:cNvCxnSpPr>
            <a:cxnSpLocks/>
          </p:cNvCxnSpPr>
          <p:nvPr/>
        </p:nvCxnSpPr>
        <p:spPr>
          <a:xfrm>
            <a:off x="788451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A83B018-0A82-4DC6-8C7F-AB75D0FC3F25}"/>
              </a:ext>
            </a:extLst>
          </p:cNvPr>
          <p:cNvCxnSpPr>
            <a:cxnSpLocks/>
          </p:cNvCxnSpPr>
          <p:nvPr/>
        </p:nvCxnSpPr>
        <p:spPr>
          <a:xfrm>
            <a:off x="9460994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124F8E-8BD4-45CF-ABDA-B8110255BCEA}"/>
              </a:ext>
            </a:extLst>
          </p:cNvPr>
          <p:cNvCxnSpPr>
            <a:cxnSpLocks/>
          </p:cNvCxnSpPr>
          <p:nvPr/>
        </p:nvCxnSpPr>
        <p:spPr>
          <a:xfrm>
            <a:off x="2767396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33CB71E-57D7-488A-AF88-AF8CF6648A0A}"/>
              </a:ext>
            </a:extLst>
          </p:cNvPr>
          <p:cNvCxnSpPr>
            <a:cxnSpLocks/>
          </p:cNvCxnSpPr>
          <p:nvPr/>
        </p:nvCxnSpPr>
        <p:spPr>
          <a:xfrm>
            <a:off x="4987220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43DB58A-6970-4682-A2BE-427CB1BA33ED}"/>
              </a:ext>
            </a:extLst>
          </p:cNvPr>
          <p:cNvCxnSpPr>
            <a:cxnSpLocks/>
          </p:cNvCxnSpPr>
          <p:nvPr/>
        </p:nvCxnSpPr>
        <p:spPr>
          <a:xfrm>
            <a:off x="7107892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C4624B-C37C-49FC-BE98-7F85C3E7A2FD}"/>
              </a:ext>
            </a:extLst>
          </p:cNvPr>
          <p:cNvCxnSpPr>
            <a:cxnSpLocks/>
          </p:cNvCxnSpPr>
          <p:nvPr/>
        </p:nvCxnSpPr>
        <p:spPr>
          <a:xfrm>
            <a:off x="788451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D0F31F3-5DED-4DD7-A5B7-3E4E103F671E}"/>
              </a:ext>
            </a:extLst>
          </p:cNvPr>
          <p:cNvSpPr txBox="1"/>
          <p:nvPr/>
        </p:nvSpPr>
        <p:spPr>
          <a:xfrm>
            <a:off x="9809911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down |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731C9E-09E5-4076-AED8-400E4FD4497E}"/>
              </a:ext>
            </a:extLst>
          </p:cNvPr>
          <p:cNvSpPr txBox="1"/>
          <p:nvPr/>
        </p:nvSpPr>
        <p:spPr>
          <a:xfrm>
            <a:off x="3137905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left |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78F3D1-8D3B-4961-B908-CC707714DF59}"/>
              </a:ext>
            </a:extLst>
          </p:cNvPr>
          <p:cNvSpPr txBox="1"/>
          <p:nvPr/>
        </p:nvSpPr>
        <p:spPr>
          <a:xfrm>
            <a:off x="5408791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right |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C9702E-FFE4-48D8-A0ED-89414CD6C393}"/>
              </a:ext>
            </a:extLst>
          </p:cNvPr>
          <p:cNvSpPr txBox="1"/>
          <p:nvPr/>
        </p:nvSpPr>
        <p:spPr>
          <a:xfrm>
            <a:off x="7524084" y="4569198"/>
            <a:ext cx="81811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>
                <a:latin typeface="Bahnschrift Light" panose="020B0502040204020203" pitchFamily="34" charset="0"/>
              </a:rPr>
              <a:t>up </a:t>
            </a:r>
            <a:r>
              <a:rPr lang="en-GB" sz="1200" dirty="0">
                <a:latin typeface="Bahnschrift Light" panose="020B0502040204020203" pitchFamily="34" charset="0"/>
              </a:rPr>
              <a:t>| 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EA0E00-FDE0-40FA-B22B-9DEFA5FC0E3B}"/>
              </a:ext>
            </a:extLst>
          </p:cNvPr>
          <p:cNvSpPr txBox="1"/>
          <p:nvPr/>
        </p:nvSpPr>
        <p:spPr>
          <a:xfrm>
            <a:off x="1181053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stop | 0</a:t>
            </a:r>
          </a:p>
        </p:txBody>
      </p:sp>
    </p:spTree>
    <p:extLst>
      <p:ext uri="{BB962C8B-B14F-4D97-AF65-F5344CB8AC3E}">
        <p14:creationId xmlns:p14="http://schemas.microsoft.com/office/powerpoint/2010/main" val="290177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253D77-EC89-457C-99F6-299AB335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Gestures</a:t>
            </a:r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43C23-BC92-444A-875B-C25A121C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A659F-A783-4AE7-BD4E-377371AF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7D362-4ACE-4AED-830D-D57A470A4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26340"/>
          <a:stretch/>
        </p:blipFill>
        <p:spPr>
          <a:xfrm>
            <a:off x="9883639" y="1831610"/>
            <a:ext cx="359725" cy="7620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0B383A6-0BCD-49A3-AAC8-238473A71C63}"/>
              </a:ext>
            </a:extLst>
          </p:cNvPr>
          <p:cNvGrpSpPr/>
          <p:nvPr/>
        </p:nvGrpSpPr>
        <p:grpSpPr>
          <a:xfrm>
            <a:off x="5408792" y="1843642"/>
            <a:ext cx="773020" cy="762083"/>
            <a:chOff x="5408791" y="1858882"/>
            <a:chExt cx="1745207" cy="17205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560F0B-83D2-4070-BEF1-3BC21B8882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976" r="26340"/>
            <a:stretch/>
          </p:blipFill>
          <p:spPr>
            <a:xfrm rot="16923297">
              <a:off x="6193226" y="1446290"/>
              <a:ext cx="201028" cy="172051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FCA1D12-53AF-42BC-896C-1DB7A204FE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314" r="38627"/>
            <a:stretch/>
          </p:blipFill>
          <p:spPr>
            <a:xfrm>
              <a:off x="5408791" y="1858882"/>
              <a:ext cx="603125" cy="172051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F3FAF5-C65B-42E2-ACC5-D2A644DD211D}"/>
              </a:ext>
            </a:extLst>
          </p:cNvPr>
          <p:cNvGrpSpPr/>
          <p:nvPr/>
        </p:nvGrpSpPr>
        <p:grpSpPr>
          <a:xfrm>
            <a:off x="2776318" y="1849982"/>
            <a:ext cx="764506" cy="762083"/>
            <a:chOff x="2277647" y="1849982"/>
            <a:chExt cx="1725987" cy="172051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F539A29-13AF-44F9-855F-76614E5BDF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458" r="61858"/>
            <a:stretch/>
          </p:blipFill>
          <p:spPr>
            <a:xfrm rot="4779514">
              <a:off x="3037391" y="1433292"/>
              <a:ext cx="201028" cy="172051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9AA3CCD-4949-450C-8AA6-A76B8C3247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672" r="26269"/>
            <a:stretch/>
          </p:blipFill>
          <p:spPr>
            <a:xfrm>
              <a:off x="3400508" y="1849982"/>
              <a:ext cx="603126" cy="172051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B48BA6-B9CA-467A-B6E3-D373EB107F9C}"/>
              </a:ext>
            </a:extLst>
          </p:cNvPr>
          <p:cNvGrpSpPr/>
          <p:nvPr/>
        </p:nvGrpSpPr>
        <p:grpSpPr>
          <a:xfrm>
            <a:off x="7521189" y="1499787"/>
            <a:ext cx="349250" cy="1098318"/>
            <a:chOff x="7542448" y="1096897"/>
            <a:chExt cx="788484" cy="247961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E681E61-5660-4C6F-83E6-F4CB4FA80E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672" r="38627"/>
            <a:stretch/>
          </p:blipFill>
          <p:spPr>
            <a:xfrm>
              <a:off x="7739378" y="1855998"/>
              <a:ext cx="390525" cy="172051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BABC78B-7222-419D-AA52-7FB9046981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976" r="26340"/>
            <a:stretch/>
          </p:blipFill>
          <p:spPr>
            <a:xfrm rot="10800000">
              <a:off x="7542448" y="1096897"/>
              <a:ext cx="201028" cy="172051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6FA16F4-193F-41C5-A7F5-EAEA45A308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458" r="61858"/>
            <a:stretch/>
          </p:blipFill>
          <p:spPr>
            <a:xfrm rot="10800000">
              <a:off x="8129904" y="1096897"/>
              <a:ext cx="201028" cy="1720516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100662-F764-4117-9449-F7381378DA92}"/>
              </a:ext>
            </a:extLst>
          </p:cNvPr>
          <p:cNvGrpSpPr/>
          <p:nvPr/>
        </p:nvGrpSpPr>
        <p:grpSpPr>
          <a:xfrm>
            <a:off x="280156" y="1846845"/>
            <a:ext cx="1177097" cy="762083"/>
            <a:chOff x="280156" y="1846845"/>
            <a:chExt cx="2657473" cy="172051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C33FB8A-110D-401F-A19A-BFF0CBFE8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672" r="38627"/>
            <a:stretch/>
          </p:blipFill>
          <p:spPr>
            <a:xfrm>
              <a:off x="1411351" y="1846845"/>
              <a:ext cx="390525" cy="172051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8D1CD4D-F369-4F9D-92B6-E786DCAD0A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976" r="26340"/>
            <a:stretch/>
          </p:blipFill>
          <p:spPr>
            <a:xfrm rot="16618695">
              <a:off x="1976857" y="1410189"/>
              <a:ext cx="201028" cy="172051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C4E9D9D-F91A-467B-8EFC-2B2E5D22A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458" r="61858"/>
            <a:stretch/>
          </p:blipFill>
          <p:spPr>
            <a:xfrm rot="5102215">
              <a:off x="1039900" y="1403207"/>
              <a:ext cx="201028" cy="1720516"/>
            </a:xfrm>
            <a:prstGeom prst="rect">
              <a:avLst/>
            </a:prstGeom>
          </p:spPr>
        </p:pic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AF09C02-6224-40DD-94BC-7BCE6CC01268}"/>
              </a:ext>
            </a:extLst>
          </p:cNvPr>
          <p:cNvSpPr/>
          <p:nvPr/>
        </p:nvSpPr>
        <p:spPr>
          <a:xfrm rot="10800000">
            <a:off x="3657565" y="2047663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2EED307-41EA-4239-8AA3-49EB8C8736BA}"/>
              </a:ext>
            </a:extLst>
          </p:cNvPr>
          <p:cNvSpPr/>
          <p:nvPr/>
        </p:nvSpPr>
        <p:spPr>
          <a:xfrm>
            <a:off x="5964076" y="2047663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3FD78CB-4A69-4B05-9DBE-C70F8BA940A5}"/>
              </a:ext>
            </a:extLst>
          </p:cNvPr>
          <p:cNvSpPr/>
          <p:nvPr/>
        </p:nvSpPr>
        <p:spPr>
          <a:xfrm rot="16200000">
            <a:off x="7839154" y="2047663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F15029E-54DC-4DB7-82E4-C5F60C938F4A}"/>
              </a:ext>
            </a:extLst>
          </p:cNvPr>
          <p:cNvSpPr/>
          <p:nvPr/>
        </p:nvSpPr>
        <p:spPr>
          <a:xfrm rot="5400000">
            <a:off x="10237710" y="2047663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BCFB97E0-C2D8-4B8F-9AA4-D28765E1D168}"/>
              </a:ext>
            </a:extLst>
          </p:cNvPr>
          <p:cNvSpPr/>
          <p:nvPr/>
        </p:nvSpPr>
        <p:spPr>
          <a:xfrm>
            <a:off x="1229723" y="1947650"/>
            <a:ext cx="549277" cy="549277"/>
          </a:xfrm>
          <a:prstGeom prst="oc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200" b="1" dirty="0">
                <a:latin typeface="Bahnschrift" panose="020B0502040204020203" pitchFamily="34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80316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91C5D55-56A3-4D98-8690-715A05B69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0" y="999309"/>
            <a:ext cx="11582400" cy="5584371"/>
          </a:xfrm>
        </p:spPr>
        <p:txBody>
          <a:bodyPr/>
          <a:lstStyle/>
          <a:p>
            <a:r>
              <a:rPr lang="en-US" dirty="0"/>
              <a:t>Resolve open points: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Record a couple of test videos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a way how to get PoseNet working on Python with test videos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Transform PoseNet output into features / labels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a way how to steer the drone using Python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out how we can use live streams in a model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Plan: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Record videos to get train / test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Generate features for PoseDetection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 PoseDetection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Connect PoseNet, PoseDetection and steering module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9FE404-25CB-4E38-8E0E-91A9F701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0E8547D6-7060-47AD-824E-0AA2DB78B5FA}"/>
              </a:ext>
            </a:extLst>
          </p:cNvPr>
          <p:cNvSpPr txBox="1">
            <a:spLocks/>
          </p:cNvSpPr>
          <p:nvPr/>
        </p:nvSpPr>
        <p:spPr>
          <a:xfrm>
            <a:off x="335280" y="999309"/>
            <a:ext cx="11582400" cy="558437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kern="1200" baseline="0">
                <a:solidFill>
                  <a:schemeClr val="tx2"/>
                </a:solidFill>
                <a:latin typeface="Helvetica Light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4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B2B2B2"/>
      </a:dk1>
      <a:lt1>
        <a:srgbClr val="FFFFFF"/>
      </a:lt1>
      <a:dk2>
        <a:srgbClr val="000000"/>
      </a:dk2>
      <a:lt2>
        <a:srgbClr val="777777"/>
      </a:lt2>
      <a:accent1>
        <a:srgbClr val="F47C48"/>
      </a:accent1>
      <a:accent2>
        <a:srgbClr val="B02E0C"/>
      </a:accent2>
      <a:accent3>
        <a:srgbClr val="B8D8D8"/>
      </a:accent3>
      <a:accent4>
        <a:srgbClr val="7A9E9F"/>
      </a:accent4>
      <a:accent5>
        <a:srgbClr val="4F6367"/>
      </a:accent5>
      <a:accent6>
        <a:srgbClr val="28262C"/>
      </a:accent6>
      <a:hlink>
        <a:srgbClr val="F47C48"/>
      </a:hlink>
      <a:folHlink>
        <a:srgbClr val="F47C4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Work_x0020_Stream xmlns="6c79e6ef-b650-4ae2-a3e7-0dc2221587ce">IT</Work_x0020_Stream>
    <Main_x0020_Document xmlns="6c79e6ef-b650-4ae2-a3e7-0dc2221587ce">true</Main_x0020_Docu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63474F9A1244CB84D2F6294160423" ma:contentTypeVersion="7" ma:contentTypeDescription="Create a new document." ma:contentTypeScope="" ma:versionID="5a1221ddbc0ba3e3858858679abb180a">
  <xsd:schema xmlns:xsd="http://www.w3.org/2001/XMLSchema" xmlns:xs="http://www.w3.org/2001/XMLSchema" xmlns:p="http://schemas.microsoft.com/office/2006/metadata/properties" xmlns:ns1="http://schemas.microsoft.com/sharepoint/v3" xmlns:ns2="6c79e6ef-b650-4ae2-a3e7-0dc2221587ce" targetNamespace="http://schemas.microsoft.com/office/2006/metadata/properties" ma:root="true" ma:fieldsID="3cf6cfb97e8ba97dedafa0947be48ff6" ns1:_="" ns2:_="">
    <xsd:import namespace="http://schemas.microsoft.com/sharepoint/v3"/>
    <xsd:import namespace="6c79e6ef-b650-4ae2-a3e7-0dc2221587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PublishingStartDate" minOccurs="0"/>
                <xsd:element ref="ns1:PublishingExpirationDate" minOccurs="0"/>
                <xsd:element ref="ns2:Main_x0020_Document" minOccurs="0"/>
                <xsd:element ref="ns2:Work_x0020_Stream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79e6ef-b650-4ae2-a3e7-0dc2221587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ain_x0020_Document" ma:index="12" nillable="true" ma:displayName="Main Document" ma:default="0" ma:internalName="Main_x0020_Document">
      <xsd:simpleType>
        <xsd:restriction base="dms:Boolean"/>
      </xsd:simpleType>
    </xsd:element>
    <xsd:element name="Work_x0020_Stream" ma:index="13" nillable="true" ma:displayName="Workstream" ma:format="Dropdown" ma:internalName="Work_x0020_Stream">
      <xsd:simpleType>
        <xsd:restriction base="dms:Choice">
          <xsd:enumeration value="Project Management"/>
          <xsd:enumeration value="Legal &amp; Regulatory"/>
          <xsd:enumeration value="IT"/>
          <xsd:enumeration value="Operations &amp; Setup"/>
          <xsd:enumeration value="Product Design &amp; Actuarial"/>
        </xsd:restriction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5A3AD2-4115-41C7-9856-2EE5AE165F38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6c79e6ef-b650-4ae2-a3e7-0dc2221587ce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9702C85-486C-47A6-97E2-EC4DBCFABB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c79e6ef-b650-4ae2-a3e7-0dc2221587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F74CC0-5B3F-43D6-A413-C310062ABF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Avenir Book</vt:lpstr>
      <vt:lpstr>Avenir Light</vt:lpstr>
      <vt:lpstr>Avenir Medium</vt:lpstr>
      <vt:lpstr>Bahnschrift</vt:lpstr>
      <vt:lpstr>Bahnschrift Light</vt:lpstr>
      <vt:lpstr>Calibri</vt:lpstr>
      <vt:lpstr>Helvetica</vt:lpstr>
      <vt:lpstr>Helvetica Light</vt:lpstr>
      <vt:lpstr>Office Theme</vt:lpstr>
      <vt:lpstr>Flying Drones with Gestures</vt:lpstr>
      <vt:lpstr>Pose Detection: How it Works</vt:lpstr>
      <vt:lpstr>Gestures</vt:lpstr>
      <vt:lpstr>Gestures</vt:lpstr>
      <vt:lpstr>Plan</vt:lpstr>
    </vt:vector>
  </TitlesOfParts>
  <Company>Tailor Brands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Fokina</dc:creator>
  <cp:lastModifiedBy>Christian Wegmann</cp:lastModifiedBy>
  <cp:revision>189</cp:revision>
  <dcterms:created xsi:type="dcterms:W3CDTF">2015-09-17T18:09:51Z</dcterms:created>
  <dcterms:modified xsi:type="dcterms:W3CDTF">2018-10-03T11:46:54Z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0x0101007BD63474F9A1244CB84D2F6294160423</vt:lpwstr>
  </property>
</Properties>
</file>