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2" r:id="rId5"/>
    <p:sldId id="285" r:id="rId6"/>
    <p:sldId id="286" r:id="rId7"/>
    <p:sldId id="287" r:id="rId8"/>
    <p:sldId id="288" r:id="rId9"/>
    <p:sldId id="292" r:id="rId10"/>
    <p:sldId id="271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8FB"/>
    <a:srgbClr val="1722F9"/>
    <a:srgbClr val="1CB7E8"/>
    <a:srgbClr val="128CB2"/>
    <a:srgbClr val="D059F5"/>
    <a:srgbClr val="9816E8"/>
    <a:srgbClr val="050EBB"/>
    <a:srgbClr val="95EBD4"/>
    <a:srgbClr val="FFDC6D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4" autoAdjust="0"/>
    <p:restoredTop sz="97440" autoAdjust="0"/>
  </p:normalViewPr>
  <p:slideViewPr>
    <p:cSldViewPr snapToGrid="0" snapToObjects="1">
      <p:cViewPr>
        <p:scale>
          <a:sx n="150" d="100"/>
          <a:sy n="150" d="100"/>
        </p:scale>
        <p:origin x="876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October 13,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October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971" r="25429"/>
          <a:stretch/>
        </p:blipFill>
        <p:spPr>
          <a:xfrm>
            <a:off x="3213481" y="2226331"/>
            <a:ext cx="236178" cy="268240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91C57824-43A0-4C04-AAA1-D665DAFC1E37}"/>
              </a:ext>
            </a:extLst>
          </p:cNvPr>
          <p:cNvSpPr/>
          <p:nvPr/>
        </p:nvSpPr>
        <p:spPr>
          <a:xfrm rot="10800000">
            <a:off x="6730915" y="517548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71D6BEA-11CB-4A26-BDFB-D09B91070983}"/>
              </a:ext>
            </a:extLst>
          </p:cNvPr>
          <p:cNvSpPr/>
          <p:nvPr/>
        </p:nvSpPr>
        <p:spPr>
          <a:xfrm>
            <a:off x="6730914" y="538978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84E90FD-DC79-419E-AAEE-EDC177F7FDC5}"/>
              </a:ext>
            </a:extLst>
          </p:cNvPr>
          <p:cNvSpPr/>
          <p:nvPr/>
        </p:nvSpPr>
        <p:spPr>
          <a:xfrm rot="16200000">
            <a:off x="6730914" y="45807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8F001E35-1057-4104-82EC-A6E67E6CB850}"/>
              </a:ext>
            </a:extLst>
          </p:cNvPr>
          <p:cNvSpPr/>
          <p:nvPr/>
        </p:nvSpPr>
        <p:spPr>
          <a:xfrm rot="5400000">
            <a:off x="6730914" y="489764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1" name="Octagon 130">
            <a:extLst>
              <a:ext uri="{FF2B5EF4-FFF2-40B4-BE49-F238E27FC236}">
                <a16:creationId xmlns:a16="http://schemas.microsoft.com/office/drawing/2014/main" id="{36989FFB-2E2C-4669-B214-2C48222949BA}"/>
              </a:ext>
            </a:extLst>
          </p:cNvPr>
          <p:cNvSpPr/>
          <p:nvPr/>
        </p:nvSpPr>
        <p:spPr>
          <a:xfrm>
            <a:off x="6740977" y="4265424"/>
            <a:ext cx="232117" cy="232118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1200" b="1" dirty="0">
              <a:latin typeface="Bahnschrift" panose="020B0502040204020203" pitchFamily="34" charset="0"/>
            </a:endParaRP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4976" y="3036431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3342" y="2599599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9439603" y="2461921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9748902" y="250022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089595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2C805-87A4-46CB-8EAF-7BAA22D2A747}"/>
              </a:ext>
            </a:extLst>
          </p:cNvPr>
          <p:cNvGrpSpPr/>
          <p:nvPr/>
        </p:nvGrpSpPr>
        <p:grpSpPr>
          <a:xfrm>
            <a:off x="4962150" y="4228000"/>
            <a:ext cx="808868" cy="1078895"/>
            <a:chOff x="4962150" y="4228000"/>
            <a:chExt cx="808868" cy="1078895"/>
          </a:xfrm>
        </p:grpSpPr>
        <p:sp>
          <p:nvSpPr>
            <p:cNvPr id="153" name="Content Placeholder 4">
              <a:extLst>
                <a:ext uri="{FF2B5EF4-FFF2-40B4-BE49-F238E27FC236}">
                  <a16:creationId xmlns:a16="http://schemas.microsoft.com/office/drawing/2014/main" id="{ACB23097-2EEB-4498-983D-BD3C29CB555E}"/>
                </a:ext>
              </a:extLst>
            </p:cNvPr>
            <p:cNvSpPr txBox="1">
              <a:spLocks/>
            </p:cNvSpPr>
            <p:nvPr/>
          </p:nvSpPr>
          <p:spPr>
            <a:xfrm>
              <a:off x="5240624" y="4228000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54DD3-5BF5-48EF-A24F-6337CB5E6B37}"/>
                </a:ext>
              </a:extLst>
            </p:cNvPr>
            <p:cNvCxnSpPr/>
            <p:nvPr/>
          </p:nvCxnSpPr>
          <p:spPr>
            <a:xfrm>
              <a:off x="5075383" y="4821707"/>
              <a:ext cx="177355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50B28D-69BC-4B8E-9CD4-A7B90EA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532" y="4831128"/>
              <a:ext cx="18834" cy="186820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934142-958F-45B8-BA0F-0BBEC6DD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647" y="5229284"/>
              <a:ext cx="26698" cy="50467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E29E06-723B-468E-BD41-3FE856DB1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77" y="5028851"/>
              <a:ext cx="0" cy="186820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5A457D7-0CAE-47E9-8260-C2BB9244C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9703" y="4829930"/>
              <a:ext cx="33415" cy="179297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F7E549-452C-427B-B961-460F21FC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963" y="5020130"/>
              <a:ext cx="0" cy="18682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F7534B-3FEF-4321-AD63-A90660F6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740" y="4449964"/>
              <a:ext cx="8458" cy="356847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35FA98-8D71-44C9-9457-D8D4A3DC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702" y="5229284"/>
              <a:ext cx="13349" cy="65484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7A9726-9BD3-4FC8-A6E2-4861D1E68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8931" y="5215209"/>
              <a:ext cx="28959" cy="70838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207E1D-58DD-4C6F-8534-0D414C034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5637" y="5215208"/>
              <a:ext cx="61271" cy="5046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AF372E-2534-4490-8752-41763946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414" y="4452871"/>
              <a:ext cx="130154" cy="24605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B6CF47-A20C-4617-91A2-6B8C1F16A2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71" y="4452872"/>
              <a:ext cx="67380" cy="101979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5B857-2BF5-4275-BA15-5D821D509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75" y="4554851"/>
              <a:ext cx="160310" cy="3811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E1F813D-B58D-4858-9666-476FCBC1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67" y="4452872"/>
              <a:ext cx="111053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563ACB-B040-455A-979A-16E15DBB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751" y="4483143"/>
              <a:ext cx="21288" cy="127305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D7F86C-E9E4-4443-A926-2BF2E429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359" y="4619481"/>
              <a:ext cx="24416" cy="155047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E9CAD5-3B0F-413B-88E7-B58A71702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41" y="4347213"/>
              <a:ext cx="27567" cy="94852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C868EC-72A7-4A7B-84A4-D9BBC572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022" y="4338131"/>
              <a:ext cx="112756" cy="14896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FA64219-6152-4B9A-976C-80E20AC159E0}"/>
                </a:ext>
              </a:extLst>
            </p:cNvPr>
            <p:cNvSpPr/>
            <p:nvPr/>
          </p:nvSpPr>
          <p:spPr>
            <a:xfrm>
              <a:off x="5396027" y="454747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C27E70D-F0DA-4FDD-9CCD-EE705EBEB179}"/>
                </a:ext>
              </a:extLst>
            </p:cNvPr>
            <p:cNvSpPr/>
            <p:nvPr/>
          </p:nvSpPr>
          <p:spPr>
            <a:xfrm>
              <a:off x="5573746" y="4549950"/>
              <a:ext cx="13187" cy="13187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8DD5D8A-4066-4B50-92EA-ED932CB9651F}"/>
                </a:ext>
              </a:extLst>
            </p:cNvPr>
            <p:cNvSpPr/>
            <p:nvPr/>
          </p:nvSpPr>
          <p:spPr>
            <a:xfrm>
              <a:off x="5319688" y="444341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A70C2B0-00B4-4159-BC9A-5052FD0B0DF9}"/>
                </a:ext>
              </a:extLst>
            </p:cNvPr>
            <p:cNvSpPr/>
            <p:nvPr/>
          </p:nvSpPr>
          <p:spPr>
            <a:xfrm>
              <a:off x="5215104" y="4331538"/>
              <a:ext cx="13187" cy="13187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09A82B-08B8-45FE-8C9B-AE854FDC15C4}"/>
                </a:ext>
              </a:extLst>
            </p:cNvPr>
            <p:cNvSpPr/>
            <p:nvPr/>
          </p:nvSpPr>
          <p:spPr>
            <a:xfrm>
              <a:off x="5079705" y="4350257"/>
              <a:ext cx="13187" cy="13187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4AF7BFB-9FAB-4382-B1B2-B8D7FD57C59D}"/>
                </a:ext>
              </a:extLst>
            </p:cNvPr>
            <p:cNvSpPr/>
            <p:nvPr/>
          </p:nvSpPr>
          <p:spPr>
            <a:xfrm>
              <a:off x="5021941" y="4469643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D4F6288-1CDE-4F6D-A930-AB404872C380}"/>
                </a:ext>
              </a:extLst>
            </p:cNvPr>
            <p:cNvSpPr/>
            <p:nvPr/>
          </p:nvSpPr>
          <p:spPr>
            <a:xfrm>
              <a:off x="4995173" y="4602305"/>
              <a:ext cx="13187" cy="13187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DED6F0-0606-4EF1-BC9F-30B8B3686B8E}"/>
                </a:ext>
              </a:extLst>
            </p:cNvPr>
            <p:cNvSpPr/>
            <p:nvPr/>
          </p:nvSpPr>
          <p:spPr>
            <a:xfrm>
              <a:off x="4962150" y="4766234"/>
              <a:ext cx="13187" cy="13187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25CD82C-4AC3-47C9-A7D1-FECBC8404CC2}"/>
                </a:ext>
              </a:extLst>
            </p:cNvPr>
            <p:cNvSpPr/>
            <p:nvPr/>
          </p:nvSpPr>
          <p:spPr>
            <a:xfrm>
              <a:off x="5172054" y="4439728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1C8EA8-538C-4B6E-90E6-B40BF9454903}"/>
                </a:ext>
              </a:extLst>
            </p:cNvPr>
            <p:cNvSpPr/>
            <p:nvPr/>
          </p:nvSpPr>
          <p:spPr>
            <a:xfrm>
              <a:off x="5184358" y="4796863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99A377-94B5-46F0-9A4A-519D70BE192A}"/>
                </a:ext>
              </a:extLst>
            </p:cNvPr>
            <p:cNvSpPr/>
            <p:nvPr/>
          </p:nvSpPr>
          <p:spPr>
            <a:xfrm>
              <a:off x="5264614" y="4811067"/>
              <a:ext cx="13187" cy="13187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BC61274-96C2-49CF-A168-123F26D82357}"/>
                </a:ext>
              </a:extLst>
            </p:cNvPr>
            <p:cNvSpPr/>
            <p:nvPr/>
          </p:nvSpPr>
          <p:spPr>
            <a:xfrm>
              <a:off x="5056382" y="4814546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3B0B9B-12CD-4081-B80F-6E9C368C2408}"/>
                </a:ext>
              </a:extLst>
            </p:cNvPr>
            <p:cNvSpPr/>
            <p:nvPr/>
          </p:nvSpPr>
          <p:spPr>
            <a:xfrm>
              <a:off x="5304373" y="5006378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D8E228-BFA9-444E-A89B-27376CF7001C}"/>
                </a:ext>
              </a:extLst>
            </p:cNvPr>
            <p:cNvSpPr/>
            <p:nvPr/>
          </p:nvSpPr>
          <p:spPr>
            <a:xfrm>
              <a:off x="5030455" y="5015099"/>
              <a:ext cx="13187" cy="13187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B1D588-8383-4CDF-8D6E-E39313924FD8}"/>
                </a:ext>
              </a:extLst>
            </p:cNvPr>
            <p:cNvSpPr/>
            <p:nvPr/>
          </p:nvSpPr>
          <p:spPr>
            <a:xfrm>
              <a:off x="5289732" y="5203271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B7EF6BE-BF79-4B4E-8E0E-CAB464CADFF3}"/>
                </a:ext>
              </a:extLst>
            </p:cNvPr>
            <p:cNvSpPr/>
            <p:nvPr/>
          </p:nvSpPr>
          <p:spPr>
            <a:xfrm>
              <a:off x="5367659" y="5258029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65CD6D-CF7E-4C56-9025-937D09294CF1}"/>
                </a:ext>
              </a:extLst>
            </p:cNvPr>
            <p:cNvSpPr/>
            <p:nvPr/>
          </p:nvSpPr>
          <p:spPr>
            <a:xfrm>
              <a:off x="5321037" y="5293708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220BC2F-82D8-4108-98F3-5F647DBB4BA8}"/>
                </a:ext>
              </a:extLst>
            </p:cNvPr>
            <p:cNvSpPr/>
            <p:nvPr/>
          </p:nvSpPr>
          <p:spPr>
            <a:xfrm>
              <a:off x="5032889" y="5218115"/>
              <a:ext cx="13187" cy="13187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9306796-A367-4967-9C76-CC74074B5990}"/>
                </a:ext>
              </a:extLst>
            </p:cNvPr>
            <p:cNvSpPr/>
            <p:nvPr/>
          </p:nvSpPr>
          <p:spPr>
            <a:xfrm>
              <a:off x="4995891" y="5285177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20D1756-11A5-43E9-B85D-C0894333B2DF}"/>
                </a:ext>
              </a:extLst>
            </p:cNvPr>
            <p:cNvSpPr/>
            <p:nvPr/>
          </p:nvSpPr>
          <p:spPr>
            <a:xfrm>
              <a:off x="5037592" y="5292541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569198"/>
            <a:ext cx="818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>
                <a:latin typeface="Bahnschrift Light" panose="020B0502040204020203" pitchFamily="34" charset="0"/>
              </a:rPr>
              <a:t>up </a:t>
            </a:r>
            <a:r>
              <a:rPr lang="en-GB" sz="1200" dirty="0">
                <a:latin typeface="Bahnschrift Light" panose="020B0502040204020203" pitchFamily="34" charset="0"/>
              </a:rPr>
              <a:t>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4139184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3847241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3925103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4362406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4241707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4362406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443095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3986440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3924080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14CB3863-BCD4-4A32-AA5D-9B7B887E9234}"/>
              </a:ext>
            </a:extLst>
          </p:cNvPr>
          <p:cNvSpPr/>
          <p:nvPr/>
        </p:nvSpPr>
        <p:spPr>
          <a:xfrm>
            <a:off x="3292080" y="493729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8" name="Flowchart: Process 277">
            <a:extLst>
              <a:ext uri="{FF2B5EF4-FFF2-40B4-BE49-F238E27FC236}">
                <a16:creationId xmlns:a16="http://schemas.microsoft.com/office/drawing/2014/main" id="{050D8D7A-F8D6-4300-B3B8-933CE1C4052D}"/>
              </a:ext>
            </a:extLst>
          </p:cNvPr>
          <p:cNvSpPr/>
          <p:nvPr/>
        </p:nvSpPr>
        <p:spPr>
          <a:xfrm>
            <a:off x="3622714" y="4962615"/>
            <a:ext cx="2389305" cy="201882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New functionality for a stage</a:t>
            </a:r>
          </a:p>
        </p:txBody>
      </p:sp>
    </p:spTree>
    <p:extLst>
      <p:ext uri="{BB962C8B-B14F-4D97-AF65-F5344CB8AC3E}">
        <p14:creationId xmlns:p14="http://schemas.microsoft.com/office/powerpoint/2010/main" val="275324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DEA33-2AA0-4C12-BA7C-18167A9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Postures vs. Gestures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94C2-55C0-4195-A363-8D4ED31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1262" y="6380330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242598-28DA-4918-86B2-A3ECEE1B65D5}"/>
              </a:ext>
            </a:extLst>
          </p:cNvPr>
          <p:cNvSpPr txBox="1">
            <a:spLocks/>
          </p:cNvSpPr>
          <p:nvPr/>
        </p:nvSpPr>
        <p:spPr>
          <a:xfrm>
            <a:off x="5783674" y="1234003"/>
            <a:ext cx="376595" cy="1267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4DDD9-3D51-406B-8851-893B39741038}"/>
              </a:ext>
            </a:extLst>
          </p:cNvPr>
          <p:cNvSpPr/>
          <p:nvPr/>
        </p:nvSpPr>
        <p:spPr>
          <a:xfrm>
            <a:off x="5465403" y="1234003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3D5F5-213F-4B6F-BEDA-1C3DC13DA235}"/>
              </a:ext>
            </a:extLst>
          </p:cNvPr>
          <p:cNvCxnSpPr>
            <a:cxnSpLocks/>
          </p:cNvCxnSpPr>
          <p:nvPr/>
        </p:nvCxnSpPr>
        <p:spPr>
          <a:xfrm>
            <a:off x="432252" y="1113725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6D1BD-138B-4A99-8893-4C10E66231E3}"/>
              </a:ext>
            </a:extLst>
          </p:cNvPr>
          <p:cNvSpPr txBox="1"/>
          <p:nvPr/>
        </p:nvSpPr>
        <p:spPr>
          <a:xfrm>
            <a:off x="432253" y="857760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Posture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CD9B-DE4A-4A01-953D-534EC4A917C6}"/>
              </a:ext>
            </a:extLst>
          </p:cNvPr>
          <p:cNvSpPr txBox="1"/>
          <p:nvPr/>
        </p:nvSpPr>
        <p:spPr>
          <a:xfrm>
            <a:off x="432251" y="1234004"/>
            <a:ext cx="3958965" cy="1038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posture is one single static position. It is thus possible to derive the movement from a single picture.</a:t>
            </a:r>
          </a:p>
          <a:p>
            <a:endParaRPr lang="en-GB" sz="1050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Modelling this is straight-forward. We train the model with single position data. Once trained, the model predicts a movement from a given position.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E07DF8-E4A0-4E9E-AC9F-3F9B174E6067}"/>
              </a:ext>
            </a:extLst>
          </p:cNvPr>
          <p:cNvSpPr/>
          <p:nvPr/>
        </p:nvSpPr>
        <p:spPr>
          <a:xfrm>
            <a:off x="9207401" y="1211407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4783F-BD7F-4A87-A29C-1296076FC063}"/>
              </a:ext>
            </a:extLst>
          </p:cNvPr>
          <p:cNvSpPr txBox="1"/>
          <p:nvPr/>
        </p:nvSpPr>
        <p:spPr>
          <a:xfrm>
            <a:off x="7370339" y="1363104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4A025BA-04B1-403C-B45A-4D089C90921C}"/>
              </a:ext>
            </a:extLst>
          </p:cNvPr>
          <p:cNvSpPr/>
          <p:nvPr/>
        </p:nvSpPr>
        <p:spPr>
          <a:xfrm>
            <a:off x="7187161" y="1946829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3C44B8D-2DC0-436A-B7F6-8A75677D8E69}"/>
              </a:ext>
            </a:extLst>
          </p:cNvPr>
          <p:cNvSpPr/>
          <p:nvPr/>
        </p:nvSpPr>
        <p:spPr>
          <a:xfrm>
            <a:off x="9207401" y="1854831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BB15D1-9FD4-4329-8892-BC73C82A73D3}"/>
              </a:ext>
            </a:extLst>
          </p:cNvPr>
          <p:cNvCxnSpPr>
            <a:cxnSpLocks/>
          </p:cNvCxnSpPr>
          <p:nvPr/>
        </p:nvCxnSpPr>
        <p:spPr>
          <a:xfrm>
            <a:off x="432252" y="2636517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CF15B2-9713-49DF-8AC9-F428E69C96C1}"/>
              </a:ext>
            </a:extLst>
          </p:cNvPr>
          <p:cNvSpPr txBox="1"/>
          <p:nvPr/>
        </p:nvSpPr>
        <p:spPr>
          <a:xfrm>
            <a:off x="432253" y="2380552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7EBA2F-785F-4603-9A0C-89F183EF8FF1}"/>
              </a:ext>
            </a:extLst>
          </p:cNvPr>
          <p:cNvSpPr/>
          <p:nvPr/>
        </p:nvSpPr>
        <p:spPr>
          <a:xfrm>
            <a:off x="49316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38020D-B749-489D-917C-D469DE596100}"/>
              </a:ext>
            </a:extLst>
          </p:cNvPr>
          <p:cNvSpPr/>
          <p:nvPr/>
        </p:nvSpPr>
        <p:spPr>
          <a:xfrm>
            <a:off x="4862389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B860CF-1399-4FDF-BCF1-76D75CC49840}"/>
              </a:ext>
            </a:extLst>
          </p:cNvPr>
          <p:cNvSpPr/>
          <p:nvPr/>
        </p:nvSpPr>
        <p:spPr>
          <a:xfrm>
            <a:off x="47930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0834B6-9632-4997-8D21-842C6C97B517}"/>
              </a:ext>
            </a:extLst>
          </p:cNvPr>
          <p:cNvSpPr/>
          <p:nvPr/>
        </p:nvSpPr>
        <p:spPr>
          <a:xfrm>
            <a:off x="4723784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9A5F84-57EC-44C0-9770-DED9B56BEE5D}"/>
              </a:ext>
            </a:extLst>
          </p:cNvPr>
          <p:cNvSpPr/>
          <p:nvPr/>
        </p:nvSpPr>
        <p:spPr>
          <a:xfrm>
            <a:off x="4654482" y="5306048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566468-588A-491B-B7EF-919C269C200B}"/>
              </a:ext>
            </a:extLst>
          </p:cNvPr>
          <p:cNvSpPr/>
          <p:nvPr/>
        </p:nvSpPr>
        <p:spPr>
          <a:xfrm>
            <a:off x="45851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372856-F361-4DCE-9CE4-1240C95F659B}"/>
              </a:ext>
            </a:extLst>
          </p:cNvPr>
          <p:cNvSpPr/>
          <p:nvPr/>
        </p:nvSpPr>
        <p:spPr>
          <a:xfrm>
            <a:off x="4515877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490D2-3182-43CB-BD07-C14FDF1A3BDF}"/>
              </a:ext>
            </a:extLst>
          </p:cNvPr>
          <p:cNvSpPr/>
          <p:nvPr/>
        </p:nvSpPr>
        <p:spPr>
          <a:xfrm>
            <a:off x="4446575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421788-BE5F-4099-AD06-09C81D3A32F4}"/>
              </a:ext>
            </a:extLst>
          </p:cNvPr>
          <p:cNvSpPr/>
          <p:nvPr/>
        </p:nvSpPr>
        <p:spPr>
          <a:xfrm>
            <a:off x="43772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42045C-E463-47D6-8BE8-19600617DBB7}"/>
              </a:ext>
            </a:extLst>
          </p:cNvPr>
          <p:cNvSpPr/>
          <p:nvPr/>
        </p:nvSpPr>
        <p:spPr>
          <a:xfrm>
            <a:off x="4307970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C8659F-0929-4FA8-A88F-97903BD86F01}"/>
              </a:ext>
            </a:extLst>
          </p:cNvPr>
          <p:cNvSpPr/>
          <p:nvPr/>
        </p:nvSpPr>
        <p:spPr>
          <a:xfrm>
            <a:off x="4238668" y="5560529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6C18C2-3ACA-4AB0-BF1D-8204E7AA2F1D}"/>
              </a:ext>
            </a:extLst>
          </p:cNvPr>
          <p:cNvCxnSpPr>
            <a:cxnSpLocks/>
          </p:cNvCxnSpPr>
          <p:nvPr/>
        </p:nvCxnSpPr>
        <p:spPr>
          <a:xfrm>
            <a:off x="4093468" y="6456384"/>
            <a:ext cx="7491375" cy="0"/>
          </a:xfrm>
          <a:prstGeom prst="line">
            <a:avLst/>
          </a:prstGeom>
          <a:ln w="3175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92A4674-2763-4CDD-9205-EFC795E62F1F}"/>
              </a:ext>
            </a:extLst>
          </p:cNvPr>
          <p:cNvSpPr/>
          <p:nvPr/>
        </p:nvSpPr>
        <p:spPr>
          <a:xfrm>
            <a:off x="68264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31A4E6-36DE-4992-845B-5F5D661D694D}"/>
              </a:ext>
            </a:extLst>
          </p:cNvPr>
          <p:cNvSpPr/>
          <p:nvPr/>
        </p:nvSpPr>
        <p:spPr>
          <a:xfrm>
            <a:off x="6757190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36B137-D790-4B1B-9934-832C74A3E301}"/>
              </a:ext>
            </a:extLst>
          </p:cNvPr>
          <p:cNvSpPr/>
          <p:nvPr/>
        </p:nvSpPr>
        <p:spPr>
          <a:xfrm>
            <a:off x="66878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1E2D32-DA93-467B-A768-FC6653CA38E4}"/>
              </a:ext>
            </a:extLst>
          </p:cNvPr>
          <p:cNvSpPr/>
          <p:nvPr/>
        </p:nvSpPr>
        <p:spPr>
          <a:xfrm>
            <a:off x="6618585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158E69-4AC5-4B8A-8521-0710C0C1AA4B}"/>
              </a:ext>
            </a:extLst>
          </p:cNvPr>
          <p:cNvSpPr/>
          <p:nvPr/>
        </p:nvSpPr>
        <p:spPr>
          <a:xfrm>
            <a:off x="6549283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B4D53-E9A3-464A-9F58-7B56CDB5C9F7}"/>
              </a:ext>
            </a:extLst>
          </p:cNvPr>
          <p:cNvSpPr/>
          <p:nvPr/>
        </p:nvSpPr>
        <p:spPr>
          <a:xfrm>
            <a:off x="64799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A7543A-C6AD-42E7-B92E-EA6B077B2AF2}"/>
              </a:ext>
            </a:extLst>
          </p:cNvPr>
          <p:cNvSpPr/>
          <p:nvPr/>
        </p:nvSpPr>
        <p:spPr>
          <a:xfrm>
            <a:off x="6410678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EEE228-C98B-4896-9768-D9F00333669E}"/>
              </a:ext>
            </a:extLst>
          </p:cNvPr>
          <p:cNvSpPr/>
          <p:nvPr/>
        </p:nvSpPr>
        <p:spPr>
          <a:xfrm>
            <a:off x="6341376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C51087-5598-4251-895E-283A34C30CC5}"/>
              </a:ext>
            </a:extLst>
          </p:cNvPr>
          <p:cNvSpPr/>
          <p:nvPr/>
        </p:nvSpPr>
        <p:spPr>
          <a:xfrm>
            <a:off x="62720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6A493A-0BD7-421F-AE68-B212118E40AA}"/>
              </a:ext>
            </a:extLst>
          </p:cNvPr>
          <p:cNvSpPr/>
          <p:nvPr/>
        </p:nvSpPr>
        <p:spPr>
          <a:xfrm>
            <a:off x="6202771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8907898-BD7B-4DAF-B5C4-FBD347C96A13}"/>
              </a:ext>
            </a:extLst>
          </p:cNvPr>
          <p:cNvSpPr/>
          <p:nvPr/>
        </p:nvSpPr>
        <p:spPr>
          <a:xfrm>
            <a:off x="6133469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9" name="Content Placeholder 4">
            <a:extLst>
              <a:ext uri="{FF2B5EF4-FFF2-40B4-BE49-F238E27FC236}">
                <a16:creationId xmlns:a16="http://schemas.microsoft.com/office/drawing/2014/main" id="{45266E61-EDAA-4877-861D-9F93D6516D63}"/>
              </a:ext>
            </a:extLst>
          </p:cNvPr>
          <p:cNvSpPr txBox="1">
            <a:spLocks/>
          </p:cNvSpPr>
          <p:nvPr/>
        </p:nvSpPr>
        <p:spPr>
          <a:xfrm>
            <a:off x="6402646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836651-157E-4DBB-A2BE-86F1B2E0B68A}"/>
              </a:ext>
            </a:extLst>
          </p:cNvPr>
          <p:cNvSpPr/>
          <p:nvPr/>
        </p:nvSpPr>
        <p:spPr>
          <a:xfrm>
            <a:off x="8777892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894B99-F0E5-42A0-97D4-C0C79C8F997F}"/>
              </a:ext>
            </a:extLst>
          </p:cNvPr>
          <p:cNvSpPr/>
          <p:nvPr/>
        </p:nvSpPr>
        <p:spPr>
          <a:xfrm>
            <a:off x="870858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46BE92-8D17-4017-AEC9-AFC73AAB53D8}"/>
              </a:ext>
            </a:extLst>
          </p:cNvPr>
          <p:cNvSpPr/>
          <p:nvPr/>
        </p:nvSpPr>
        <p:spPr>
          <a:xfrm>
            <a:off x="8639285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22DDA6A-76BD-4CEF-A7C8-22F76B502CE3}"/>
              </a:ext>
            </a:extLst>
          </p:cNvPr>
          <p:cNvSpPr/>
          <p:nvPr/>
        </p:nvSpPr>
        <p:spPr>
          <a:xfrm>
            <a:off x="8569983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1AFD4E-3928-44E9-A6DD-94F596612162}"/>
              </a:ext>
            </a:extLst>
          </p:cNvPr>
          <p:cNvSpPr/>
          <p:nvPr/>
        </p:nvSpPr>
        <p:spPr>
          <a:xfrm>
            <a:off x="850068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7D5665-589E-440E-A69D-D258C5BC2BC7}"/>
              </a:ext>
            </a:extLst>
          </p:cNvPr>
          <p:cNvSpPr/>
          <p:nvPr/>
        </p:nvSpPr>
        <p:spPr>
          <a:xfrm>
            <a:off x="8431378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891C2C2-E171-4F1A-95AD-8175E72B0ED3}"/>
              </a:ext>
            </a:extLst>
          </p:cNvPr>
          <p:cNvSpPr/>
          <p:nvPr/>
        </p:nvSpPr>
        <p:spPr>
          <a:xfrm>
            <a:off x="8362076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18D966-5A1C-4655-86A3-7E01098ED74A}"/>
              </a:ext>
            </a:extLst>
          </p:cNvPr>
          <p:cNvSpPr/>
          <p:nvPr/>
        </p:nvSpPr>
        <p:spPr>
          <a:xfrm>
            <a:off x="8292773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8E2038-0FD9-4EA4-9AC9-FE2666BF2375}"/>
              </a:ext>
            </a:extLst>
          </p:cNvPr>
          <p:cNvSpPr/>
          <p:nvPr/>
        </p:nvSpPr>
        <p:spPr>
          <a:xfrm>
            <a:off x="8223471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9CBE99-EE3A-4523-84F8-453B2AE4725F}"/>
              </a:ext>
            </a:extLst>
          </p:cNvPr>
          <p:cNvSpPr/>
          <p:nvPr/>
        </p:nvSpPr>
        <p:spPr>
          <a:xfrm>
            <a:off x="8154169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9214E88-94B0-4A6B-9D17-BA1D0EAD9881}"/>
              </a:ext>
            </a:extLst>
          </p:cNvPr>
          <p:cNvSpPr/>
          <p:nvPr/>
        </p:nvSpPr>
        <p:spPr>
          <a:xfrm>
            <a:off x="8084866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6" name="Content Placeholder 4">
            <a:extLst>
              <a:ext uri="{FF2B5EF4-FFF2-40B4-BE49-F238E27FC236}">
                <a16:creationId xmlns:a16="http://schemas.microsoft.com/office/drawing/2014/main" id="{A9636D32-D76A-493F-A4C3-805FF4434B47}"/>
              </a:ext>
            </a:extLst>
          </p:cNvPr>
          <p:cNvSpPr txBox="1">
            <a:spLocks/>
          </p:cNvSpPr>
          <p:nvPr/>
        </p:nvSpPr>
        <p:spPr>
          <a:xfrm>
            <a:off x="8354043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598D9E2-5DFD-4EDE-BD18-90295FADE5D0}"/>
              </a:ext>
            </a:extLst>
          </p:cNvPr>
          <p:cNvCxnSpPr>
            <a:cxnSpLocks/>
          </p:cNvCxnSpPr>
          <p:nvPr/>
        </p:nvCxnSpPr>
        <p:spPr>
          <a:xfrm flipV="1">
            <a:off x="4515877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632E4D-782D-4BBF-89DE-0234AD899D1C}"/>
              </a:ext>
            </a:extLst>
          </p:cNvPr>
          <p:cNvCxnSpPr>
            <a:cxnSpLocks/>
          </p:cNvCxnSpPr>
          <p:nvPr/>
        </p:nvCxnSpPr>
        <p:spPr>
          <a:xfrm flipV="1">
            <a:off x="6410678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1D1511-37D8-40C2-83A3-2FE37C3FC291}"/>
              </a:ext>
            </a:extLst>
          </p:cNvPr>
          <p:cNvCxnSpPr>
            <a:cxnSpLocks/>
          </p:cNvCxnSpPr>
          <p:nvPr/>
        </p:nvCxnSpPr>
        <p:spPr>
          <a:xfrm flipV="1">
            <a:off x="8366394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2593BC3-1E72-4085-9340-53A6CF3F65E6}"/>
              </a:ext>
            </a:extLst>
          </p:cNvPr>
          <p:cNvSpPr txBox="1"/>
          <p:nvPr/>
        </p:nvSpPr>
        <p:spPr>
          <a:xfrm>
            <a:off x="4307970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0.00 sec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CE0013-89C2-4ACF-BC10-D88AC7102271}"/>
              </a:ext>
            </a:extLst>
          </p:cNvPr>
          <p:cNvSpPr txBox="1"/>
          <p:nvPr/>
        </p:nvSpPr>
        <p:spPr>
          <a:xfrm>
            <a:off x="6211428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0.05 sec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0C6539-A377-4DC3-B3B6-5E2C8CB6EBD4}"/>
              </a:ext>
            </a:extLst>
          </p:cNvPr>
          <p:cNvSpPr txBox="1"/>
          <p:nvPr/>
        </p:nvSpPr>
        <p:spPr>
          <a:xfrm>
            <a:off x="8158497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0.10 sec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F93857-CD48-4B46-839D-C03139C24DBC}"/>
              </a:ext>
            </a:extLst>
          </p:cNvPr>
          <p:cNvSpPr/>
          <p:nvPr/>
        </p:nvSpPr>
        <p:spPr>
          <a:xfrm>
            <a:off x="10725941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7AA575-DF25-4465-9389-0D763ED298A4}"/>
              </a:ext>
            </a:extLst>
          </p:cNvPr>
          <p:cNvSpPr/>
          <p:nvPr/>
        </p:nvSpPr>
        <p:spPr>
          <a:xfrm>
            <a:off x="1065663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036A7A-C252-4EB1-BD88-7AD23A8CE90E}"/>
              </a:ext>
            </a:extLst>
          </p:cNvPr>
          <p:cNvSpPr/>
          <p:nvPr/>
        </p:nvSpPr>
        <p:spPr>
          <a:xfrm>
            <a:off x="10587334" y="522122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FA7613-AAA9-4647-8B8C-CFBBA696AACD}"/>
              </a:ext>
            </a:extLst>
          </p:cNvPr>
          <p:cNvSpPr/>
          <p:nvPr/>
        </p:nvSpPr>
        <p:spPr>
          <a:xfrm>
            <a:off x="10518032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EA4502-BE07-4241-9034-A2806227984F}"/>
              </a:ext>
            </a:extLst>
          </p:cNvPr>
          <p:cNvSpPr/>
          <p:nvPr/>
        </p:nvSpPr>
        <p:spPr>
          <a:xfrm>
            <a:off x="1044873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8224B9-5376-48D0-BE00-FCB93D993449}"/>
              </a:ext>
            </a:extLst>
          </p:cNvPr>
          <p:cNvSpPr/>
          <p:nvPr/>
        </p:nvSpPr>
        <p:spPr>
          <a:xfrm>
            <a:off x="10379427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2270B4-93DE-4799-B5B6-DB1C1618ABF6}"/>
              </a:ext>
            </a:extLst>
          </p:cNvPr>
          <p:cNvSpPr/>
          <p:nvPr/>
        </p:nvSpPr>
        <p:spPr>
          <a:xfrm>
            <a:off x="10310125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74CDC41-4E2D-4E0A-8F2C-7B73059F658A}"/>
              </a:ext>
            </a:extLst>
          </p:cNvPr>
          <p:cNvSpPr/>
          <p:nvPr/>
        </p:nvSpPr>
        <p:spPr>
          <a:xfrm>
            <a:off x="10240822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63E5F-D7A0-4E26-8011-84D0CD41B105}"/>
              </a:ext>
            </a:extLst>
          </p:cNvPr>
          <p:cNvSpPr/>
          <p:nvPr/>
        </p:nvSpPr>
        <p:spPr>
          <a:xfrm>
            <a:off x="10171520" y="5475702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61CEA5-4C66-4E63-9314-6B6A8F6B26F5}"/>
              </a:ext>
            </a:extLst>
          </p:cNvPr>
          <p:cNvSpPr/>
          <p:nvPr/>
        </p:nvSpPr>
        <p:spPr>
          <a:xfrm>
            <a:off x="10102218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69B104-059F-42FB-8117-EF80FBD05779}"/>
              </a:ext>
            </a:extLst>
          </p:cNvPr>
          <p:cNvSpPr/>
          <p:nvPr/>
        </p:nvSpPr>
        <p:spPr>
          <a:xfrm>
            <a:off x="10032915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3" name="Content Placeholder 4">
            <a:extLst>
              <a:ext uri="{FF2B5EF4-FFF2-40B4-BE49-F238E27FC236}">
                <a16:creationId xmlns:a16="http://schemas.microsoft.com/office/drawing/2014/main" id="{80E1A37C-A095-4FF6-B664-E7B5F8EC52DF}"/>
              </a:ext>
            </a:extLst>
          </p:cNvPr>
          <p:cNvSpPr txBox="1">
            <a:spLocks/>
          </p:cNvSpPr>
          <p:nvPr/>
        </p:nvSpPr>
        <p:spPr>
          <a:xfrm>
            <a:off x="10302092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5E2F0D-0465-470E-9661-AFC96B5DCA06}"/>
              </a:ext>
            </a:extLst>
          </p:cNvPr>
          <p:cNvCxnSpPr>
            <a:cxnSpLocks/>
          </p:cNvCxnSpPr>
          <p:nvPr/>
        </p:nvCxnSpPr>
        <p:spPr>
          <a:xfrm flipV="1">
            <a:off x="10314443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5B24534-0966-4361-9301-E0ADD0051B4F}"/>
              </a:ext>
            </a:extLst>
          </p:cNvPr>
          <p:cNvSpPr txBox="1"/>
          <p:nvPr/>
        </p:nvSpPr>
        <p:spPr>
          <a:xfrm>
            <a:off x="10106546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0.15 sec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6B68ED-BFCF-4545-847B-0DB14236C89B}"/>
              </a:ext>
            </a:extLst>
          </p:cNvPr>
          <p:cNvCxnSpPr>
            <a:cxnSpLocks/>
          </p:cNvCxnSpPr>
          <p:nvPr/>
        </p:nvCxnSpPr>
        <p:spPr>
          <a:xfrm flipV="1">
            <a:off x="4839636" y="6131971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3579A1-F4C8-415B-826B-6034BF0A8234}"/>
              </a:ext>
            </a:extLst>
          </p:cNvPr>
          <p:cNvSpPr txBox="1"/>
          <p:nvPr/>
        </p:nvSpPr>
        <p:spPr>
          <a:xfrm rot="19671351">
            <a:off x="4891646" y="6184394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486102-EC8C-4522-A54A-596053E78BE7}"/>
              </a:ext>
            </a:extLst>
          </p:cNvPr>
          <p:cNvCxnSpPr>
            <a:cxnSpLocks/>
          </p:cNvCxnSpPr>
          <p:nvPr/>
        </p:nvCxnSpPr>
        <p:spPr>
          <a:xfrm flipV="1">
            <a:off x="6800844" y="6080330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80349B-7FE2-4FCA-BCE7-107A47355EB4}"/>
              </a:ext>
            </a:extLst>
          </p:cNvPr>
          <p:cNvSpPr txBox="1"/>
          <p:nvPr/>
        </p:nvSpPr>
        <p:spPr>
          <a:xfrm rot="19671351">
            <a:off x="6852854" y="6132753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E9E16C-CA47-47DF-9991-52194A973371}"/>
              </a:ext>
            </a:extLst>
          </p:cNvPr>
          <p:cNvCxnSpPr>
            <a:cxnSpLocks/>
          </p:cNvCxnSpPr>
          <p:nvPr/>
        </p:nvCxnSpPr>
        <p:spPr>
          <a:xfrm flipV="1">
            <a:off x="8818779" y="603899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05A573B-9713-4D8B-8CD2-85FD7825E37C}"/>
              </a:ext>
            </a:extLst>
          </p:cNvPr>
          <p:cNvSpPr txBox="1"/>
          <p:nvPr/>
        </p:nvSpPr>
        <p:spPr>
          <a:xfrm rot="19671351">
            <a:off x="8870788" y="609142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9E34B0-DFA7-4E58-8CB6-0FC11FE8C566}"/>
              </a:ext>
            </a:extLst>
          </p:cNvPr>
          <p:cNvCxnSpPr>
            <a:cxnSpLocks/>
          </p:cNvCxnSpPr>
          <p:nvPr/>
        </p:nvCxnSpPr>
        <p:spPr>
          <a:xfrm flipV="1">
            <a:off x="10846546" y="599745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8C5FB51-E25F-4121-92F8-C3124393287B}"/>
              </a:ext>
            </a:extLst>
          </p:cNvPr>
          <p:cNvSpPr txBox="1"/>
          <p:nvPr/>
        </p:nvSpPr>
        <p:spPr>
          <a:xfrm rot="19671351">
            <a:off x="10898556" y="604988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7A404C-1CDC-4FE1-8B0A-8A8DEBA62CAA}"/>
              </a:ext>
            </a:extLst>
          </p:cNvPr>
          <p:cNvSpPr/>
          <p:nvPr/>
        </p:nvSpPr>
        <p:spPr>
          <a:xfrm>
            <a:off x="5465403" y="2695860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5F8FC-D078-4D27-B8D2-C98C293CE0F7}"/>
              </a:ext>
            </a:extLst>
          </p:cNvPr>
          <p:cNvSpPr txBox="1"/>
          <p:nvPr/>
        </p:nvSpPr>
        <p:spPr>
          <a:xfrm>
            <a:off x="432252" y="2695861"/>
            <a:ext cx="3462703" cy="618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gesture is a sequence of interconnected positions, e.g. a circle movement done with the hand. This allows for more complex movements.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70D447-CA9D-4C4A-89BB-2E3EF01D661C}"/>
              </a:ext>
            </a:extLst>
          </p:cNvPr>
          <p:cNvSpPr txBox="1"/>
          <p:nvPr/>
        </p:nvSpPr>
        <p:spPr>
          <a:xfrm>
            <a:off x="7370339" y="3023957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FDA1C-15A1-4D40-8D24-08F408FF2B42}"/>
              </a:ext>
            </a:extLst>
          </p:cNvPr>
          <p:cNvSpPr/>
          <p:nvPr/>
        </p:nvSpPr>
        <p:spPr>
          <a:xfrm rot="18000000">
            <a:off x="5807832" y="2855397"/>
            <a:ext cx="385341" cy="200107"/>
          </a:xfrm>
          <a:custGeom>
            <a:avLst/>
            <a:gdLst>
              <a:gd name="connsiteX0" fmla="*/ 438855 w 912738"/>
              <a:gd name="connsiteY0" fmla="*/ 0 h 866330"/>
              <a:gd name="connsiteX1" fmla="*/ 908755 w 912738"/>
              <a:gd name="connsiteY1" fmla="*/ 298450 h 866330"/>
              <a:gd name="connsiteX2" fmla="*/ 629355 w 912738"/>
              <a:gd name="connsiteY2" fmla="*/ 857250 h 866330"/>
              <a:gd name="connsiteX3" fmla="*/ 26105 w 912738"/>
              <a:gd name="connsiteY3" fmla="*/ 609600 h 866330"/>
              <a:gd name="connsiteX4" fmla="*/ 165805 w 912738"/>
              <a:gd name="connsiteY4" fmla="*/ 152400 h 8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38" h="866330">
                <a:moveTo>
                  <a:pt x="438855" y="0"/>
                </a:moveTo>
                <a:cubicBezTo>
                  <a:pt x="657930" y="77787"/>
                  <a:pt x="877005" y="155575"/>
                  <a:pt x="908755" y="298450"/>
                </a:cubicBezTo>
                <a:cubicBezTo>
                  <a:pt x="940505" y="441325"/>
                  <a:pt x="776463" y="805392"/>
                  <a:pt x="629355" y="857250"/>
                </a:cubicBezTo>
                <a:cubicBezTo>
                  <a:pt x="482247" y="909108"/>
                  <a:pt x="103363" y="727075"/>
                  <a:pt x="26105" y="609600"/>
                </a:cubicBezTo>
                <a:cubicBezTo>
                  <a:pt x="-51153" y="492125"/>
                  <a:pt x="57326" y="322262"/>
                  <a:pt x="165805" y="15240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3A6A3EA-D01C-40CD-B0A6-46A1BE469C78}"/>
              </a:ext>
            </a:extLst>
          </p:cNvPr>
          <p:cNvSpPr/>
          <p:nvPr/>
        </p:nvSpPr>
        <p:spPr>
          <a:xfrm>
            <a:off x="5898137" y="3787959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717E72-70C0-46C0-B328-8ECB674720ED}"/>
              </a:ext>
            </a:extLst>
          </p:cNvPr>
          <p:cNvSpPr/>
          <p:nvPr/>
        </p:nvSpPr>
        <p:spPr>
          <a:xfrm>
            <a:off x="5830727" y="382921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5064D9-C9B4-4313-B4D9-11AF5907D1C1}"/>
              </a:ext>
            </a:extLst>
          </p:cNvPr>
          <p:cNvSpPr/>
          <p:nvPr/>
        </p:nvSpPr>
        <p:spPr>
          <a:xfrm>
            <a:off x="5763320" y="3870466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80BFE1-169B-4D35-AEF7-1CFA67134439}"/>
              </a:ext>
            </a:extLst>
          </p:cNvPr>
          <p:cNvSpPr/>
          <p:nvPr/>
        </p:nvSpPr>
        <p:spPr>
          <a:xfrm>
            <a:off x="5695913" y="3911720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BB030B-687A-4BDC-AA51-57361A2086BA}"/>
              </a:ext>
            </a:extLst>
          </p:cNvPr>
          <p:cNvSpPr/>
          <p:nvPr/>
        </p:nvSpPr>
        <p:spPr>
          <a:xfrm>
            <a:off x="5628506" y="395297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262DFD6-3A20-428D-9D04-87F885F64E0B}"/>
              </a:ext>
            </a:extLst>
          </p:cNvPr>
          <p:cNvSpPr/>
          <p:nvPr/>
        </p:nvSpPr>
        <p:spPr>
          <a:xfrm>
            <a:off x="5561099" y="3994227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7F8023-E0C2-4282-9A1B-8F9145A8DD2D}"/>
              </a:ext>
            </a:extLst>
          </p:cNvPr>
          <p:cNvSpPr/>
          <p:nvPr/>
        </p:nvSpPr>
        <p:spPr>
          <a:xfrm>
            <a:off x="5493692" y="4035481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86150F-FD40-43FB-BF9E-7D89F6E4B93D}"/>
              </a:ext>
            </a:extLst>
          </p:cNvPr>
          <p:cNvSpPr/>
          <p:nvPr/>
        </p:nvSpPr>
        <p:spPr>
          <a:xfrm>
            <a:off x="5426284" y="4076734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42EB114-D129-42B1-BA59-61AB3B3321E4}"/>
              </a:ext>
            </a:extLst>
          </p:cNvPr>
          <p:cNvSpPr/>
          <p:nvPr/>
        </p:nvSpPr>
        <p:spPr>
          <a:xfrm>
            <a:off x="5358877" y="4117988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8F7BA02-9CD0-4CC2-A464-066A056AA663}"/>
              </a:ext>
            </a:extLst>
          </p:cNvPr>
          <p:cNvSpPr/>
          <p:nvPr/>
        </p:nvSpPr>
        <p:spPr>
          <a:xfrm>
            <a:off x="5291470" y="4159242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0F5C4E1-E6A6-4018-B930-5AC707B05D26}"/>
              </a:ext>
            </a:extLst>
          </p:cNvPr>
          <p:cNvSpPr/>
          <p:nvPr/>
        </p:nvSpPr>
        <p:spPr>
          <a:xfrm>
            <a:off x="5224063" y="4200495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505C3C35-2116-455B-B719-5BC30F57F69C}"/>
              </a:ext>
            </a:extLst>
          </p:cNvPr>
          <p:cNvSpPr/>
          <p:nvPr/>
        </p:nvSpPr>
        <p:spPr>
          <a:xfrm>
            <a:off x="7187161" y="4193734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D209B15-69C8-443D-A8C9-9FE6C08BFE06}"/>
              </a:ext>
            </a:extLst>
          </p:cNvPr>
          <p:cNvSpPr/>
          <p:nvPr/>
        </p:nvSpPr>
        <p:spPr>
          <a:xfrm>
            <a:off x="9100226" y="2985262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AB22DC5-B8C1-4209-94FC-BB57D4A1829D}"/>
              </a:ext>
            </a:extLst>
          </p:cNvPr>
          <p:cNvSpPr/>
          <p:nvPr/>
        </p:nvSpPr>
        <p:spPr>
          <a:xfrm>
            <a:off x="9100226" y="4212056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0089F69-6630-4E51-B3C7-9145E772BE6A}"/>
              </a:ext>
            </a:extLst>
          </p:cNvPr>
          <p:cNvSpPr txBox="1"/>
          <p:nvPr/>
        </p:nvSpPr>
        <p:spPr>
          <a:xfrm>
            <a:off x="432252" y="3836968"/>
            <a:ext cx="3462703" cy="7271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Compared to the posture model the gesture model now needs a group of positions including their sequence as input.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8A77C4-CFA7-48F0-AE5A-45C7209E4131}"/>
              </a:ext>
            </a:extLst>
          </p:cNvPr>
          <p:cNvSpPr txBox="1"/>
          <p:nvPr/>
        </p:nvSpPr>
        <p:spPr>
          <a:xfrm>
            <a:off x="432252" y="5323358"/>
            <a:ext cx="3462703" cy="10685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Gestures are also anchored in time. We assume a maximum duration of two seconds for a gesture. For each step of in time (0.05 sec) we thus send 40 positions covering the last two seconds.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65CE4DC-5A70-4724-A302-318ECFAF910B}"/>
              </a:ext>
            </a:extLst>
          </p:cNvPr>
          <p:cNvGrpSpPr/>
          <p:nvPr/>
        </p:nvGrpSpPr>
        <p:grpSpPr>
          <a:xfrm>
            <a:off x="4389743" y="5645932"/>
            <a:ext cx="382955" cy="621975"/>
            <a:chOff x="1601163" y="3107069"/>
            <a:chExt cx="491846" cy="798829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380D9B-7D07-4A9F-B0B7-677614AA0A5C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DBA67E4-A828-4206-A733-0183DCA74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51F794-C00C-4F2D-A312-AD5F7436F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31FFB4-1E45-4EAB-94B7-BB82EB059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B9A4DC3-FD01-4B6C-B155-56E7B8959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8C11FF-C1A1-4FF6-A9C9-7878222A7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01DE51-3993-4D57-9CF8-C5E3F940A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2BCAC74-0380-4BA8-A352-5425F6B8B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B2F89D0-99A7-476D-9CE6-D31947A08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0EF7B08-88A4-490D-9B55-4B3D0928E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5BE22B-0E91-4000-9D83-C2422410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A6364EE-DD6D-47C3-9853-DCD4EA4853AE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986F440-3B2D-431E-B2BD-F0C6FBFA3ADB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9A41044-F86B-4B85-BBD4-0A06E40DCAE2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504B15F-D214-49E5-BB83-32E3F589A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E4F1A22-E5D2-4698-BB81-A59E0D85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20BB9E8-A3A6-46D4-9190-A7E4039BE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52A96D4-4130-4115-B3D7-186866126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D2A11A-A599-4C3C-A54D-28B89DECF3C1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0D3BF3-34CF-42B3-9BBF-0E2311EEAEF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2E3EDB7-5129-4759-984C-E5546DE84338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2C6CC24-9120-420A-823C-4E5C45F73FA5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F822917-4570-49F7-8280-71718715B892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DCF2E48-F63E-47F2-9FF1-F8A3502CAF75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6375E3-4492-473B-86D9-F2AF4B7F91D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8FC1F84-AB7E-4D4C-B77D-15B15F444A6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8D66096-3B29-4818-8D27-880EE647FF59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6995317-2647-44FB-AE48-3CDEADE6FD2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2404E9-6691-4830-9763-C429A20B3993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B10FCAB-C76D-45AA-A5DD-3AA0937C2974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9F34DB-BC77-445E-8607-69C6E7023D94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A3B6499-7FA7-484F-8781-310ABBB52BE1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3A08BD0-694D-43EA-B2FE-9E865071CD7D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40203DF-EFEC-4A8B-BC6D-3CA1FD116547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D32B3EE-A866-4730-9669-2094EC293AC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6D35D-950C-4140-A637-330E1D3B055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2E56607-6E46-436F-B343-A868B8F66CD3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5351342-B33E-46BF-B4AA-598EB7C6DC1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61849F1-64A5-4985-AD6D-3B2F2D9FE751}"/>
              </a:ext>
            </a:extLst>
          </p:cNvPr>
          <p:cNvGrpSpPr/>
          <p:nvPr/>
        </p:nvGrpSpPr>
        <p:grpSpPr>
          <a:xfrm>
            <a:off x="6299276" y="5645932"/>
            <a:ext cx="382955" cy="621975"/>
            <a:chOff x="1601163" y="3107069"/>
            <a:chExt cx="491846" cy="798829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BA767C-0EBF-4D0D-9B1F-DEC73F4C13D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7788D42-3825-4055-8234-70771DC74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0815B29-A009-4407-98ED-3EEA2752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8359555-79E6-4BC0-834B-C8382BD4A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FBD2513-84D9-45CB-9ECC-CE40A80B1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990BFAC-F859-4196-901C-4223DD025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1DE127D-7DA0-4A15-8D9C-8A817140D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AB9215A-5F09-4D51-894F-C694787C0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3D8509A-8AC1-4F8D-9276-8B244D525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C3417F9-DABE-407A-913D-BE7EDC214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109DFA1-4903-41A5-95D9-78D62C9A9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5C3F889-91DB-481C-8FCF-C1895540E711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3101D8E-F908-45DE-829A-736ECE8087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ABA8619-1DAC-4A94-B58C-92C12E8E23B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FEC94A9-B0B8-4529-BD3E-49CEFAD4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5E8CB40-022D-4C39-8B06-861B17484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77AD85-23FC-4882-9CCD-225FA20AE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C5C22C4-53D0-48F3-A556-01E73AA10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FD43F9A-AF2F-42C1-BB00-8F4EFADF1CE2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3182EA9-0F1E-4670-8A21-CE8A1D8962F8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11CC9E9-B819-4E4E-A7E3-78A56B04D9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9AEEE8A-1ECA-4BA9-AFB1-9E9A0AD882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E6341CA-9214-4547-8293-87B84B19A420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B07C399-8B25-4B69-B0EA-450431731E20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8A1FFA9-FF15-4382-9587-21186109B4B9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A88E4C3-F00F-460E-8577-86C77F54098D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B147343-FD4B-4FCC-9F5A-E142DC49F00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86D023F-87B4-4DB6-9FFC-D4B13E93F25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A35DFA0-DC0B-402D-9D9E-6DA11ACFF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FDF5FB4-AD18-42D2-B41F-F8646E3028B7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E76554A-A8C4-4B70-B8BC-A099613C587F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CC8071-753F-4C57-BE11-C4A0C07ECB97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D5AA970-3510-4188-ADBB-6009A196557F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EC5694D-94AE-42CC-842B-DAFC9069B0D5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234E4A-D68A-44D3-A99F-455F14E63106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7FD7392-4690-4BD5-83B8-593F905EAFE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F5DDC5D-CCD6-431C-8369-12D3629BD6F1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7E75A59-CBFF-431A-AA1F-7EA304B3DCBA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619BA36-547C-41DD-ACFD-D6C36A67CCF0}"/>
              </a:ext>
            </a:extLst>
          </p:cNvPr>
          <p:cNvGrpSpPr/>
          <p:nvPr/>
        </p:nvGrpSpPr>
        <p:grpSpPr>
          <a:xfrm>
            <a:off x="8294887" y="5645932"/>
            <a:ext cx="382955" cy="621975"/>
            <a:chOff x="1601163" y="3107069"/>
            <a:chExt cx="491846" cy="798829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617CAEB-2EAB-4AC4-8A4D-9410CD9CBBC2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1D5A09F-F8CA-4727-8C1B-021843793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97EC227-9392-4158-93FC-36D55F34D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C641C79-2FB2-4128-A539-65E248FA9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37B7CED-FEA1-4C4A-AA9A-B789EA31C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4436CAA-DED2-442D-AE0C-8D387C48C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BE340A9-BCB4-4B0F-8215-B630C8996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2D6CCA-A73C-408A-8B58-8A3E01F70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B39466C-6C5F-42F4-9D85-A304F68B8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5CA3AB7-9859-46C1-BFED-32FD5F74DE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C1A6E3C-840A-405D-A974-984F0B6AA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B1727C8-8F6F-481C-95DE-ABECF8A3E8F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2BB2CB2-C22C-41E6-8F44-71D79633CFAF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E7FF067-B24E-422E-82FB-840973F2545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0ADE941-7FBE-4BA3-A0EF-9397DFBF2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85B69B-A477-4CE2-A709-8FFCE40CE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0C934C3-460F-4EF5-AD5E-708A9D3C3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70836B4-9067-4CFC-8FC4-FBD41555C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52F201A-3C3E-4452-B007-F2882C9C36F4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CDA8CE2-B0EE-4F70-A1DA-B4D0AC08E020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DF544CA-7183-49F4-BF35-6A7D33A60E4A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D02499-9710-40B6-8AFC-5D68884ACE7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53CFB5A-0A89-4CFC-B53A-4B7F434A49E5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0E75F86-0351-451B-9709-3DF643F3946A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C466C51-2346-42F1-ABF4-CA8B32B657D2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A3352E1-A1DB-46FC-BF7D-BC9D1095251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C1BAF94-6177-4E71-81F7-DFC1E6EBC6A7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3F55DC0-CDCF-4515-83C7-BCDE769E81E6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5674D70-78F1-4599-BA9A-0742F3DC81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FC4C526-D878-4AB9-8843-91008A778F5C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6CC4258-9B38-4DB6-928B-B9A2CEB7CBED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2BCDE74-F9D2-4CC6-A578-E73908B7DE23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59BF7720-D144-45F7-9B6F-10EEDD8243E5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A06CE2B-28B6-4713-98C4-EAC6FDBC3E0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5733FA2-7CE7-40C6-A354-C9C16D1B062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4FEE39B-5FCF-4E80-B345-BDDFCF31E3AE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9D0AF78-A11D-4E9D-971B-C1F512E85190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37056DA-117E-4E26-A1BD-9019D2FC2AC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66A4ACC-BD62-4CF1-A887-CBE84FB3DE7D}"/>
              </a:ext>
            </a:extLst>
          </p:cNvPr>
          <p:cNvGrpSpPr/>
          <p:nvPr/>
        </p:nvGrpSpPr>
        <p:grpSpPr>
          <a:xfrm>
            <a:off x="10197702" y="5645932"/>
            <a:ext cx="382955" cy="621975"/>
            <a:chOff x="1601163" y="3107069"/>
            <a:chExt cx="491846" cy="798829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D034D88-AE70-485E-B26F-EB8C03FFDC27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96E70CC-0C59-4E5F-8F22-22B0CD903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BC638E7-821F-4E8F-AE22-7311BFBF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CAF7A1E-9FD5-415D-8644-F507B747D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922F6FB-D5EB-4475-BD5C-4922C2DDF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B6A15E2-F091-4271-9B06-6F1D0FCA9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A0E320C-0D12-407D-8CEA-D4FC417CF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C252A10-293B-49C4-9DEF-4F990AF78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052E473-CD57-4D65-86F0-718A87512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50213F9-4029-4576-8DE0-69CE2168F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5E35D3-E368-4F9C-A63B-23F21457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5C085D7-25B4-4CEC-9A73-105DF9324AEA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3833168-CE7E-49CC-902A-8F447B42E35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5371BB3-5C68-45EF-8BC9-63DDD6124304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E7DEF83-805B-4801-A9BD-0DBE7CCAA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77C3FE2-73E8-4F04-9E0D-110D538D5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7AAF92D-1C31-4690-B04E-A585721D8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0182ED6-EC6E-410B-8C44-4E4763CAB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E17680C6-68E5-4699-B0D5-3835617877E0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2F4B47D-B5AF-480F-A315-C49AB6914D2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ED3C071-248C-43FE-9D7F-ADE4BAA2C7B0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70103DC-F5A6-4A70-86A4-35AF196A49F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F2BE50B-6A94-42FC-BC1D-1062B53AA041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021E2943-A42C-4363-B011-B404B8F6A748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E54963F-B292-4B4D-B91B-5D8E381EB7FD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680E38B-C71A-4755-B2AB-61B40D5E297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087E93C0-A4E4-4305-A4D4-EB5ED21BE67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8799C9FE-57D6-4CA6-8C99-1204B007A3D3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C3A1E71-4832-48E2-B8D8-7140BCA45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18DBE8B-C4EC-4491-91F4-AFDF702911AA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7AE060B-DFD9-421F-8BC8-AF24D34AFBF0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72125BC-929C-4CFC-93FA-A52947C5531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E7AB361-33E2-4E5C-B1B8-24A250D8E6C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7215058-BB72-4A07-B8A5-02E15C17DA1C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67DEC8B-9FD7-4F41-8E05-1024E22AB49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1902D0BC-CEEF-4FF9-8FA0-EC96184D6C73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F952F13-0240-492E-910E-DEEED4EE6915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DB89FD4D-B660-4D93-9DA3-73E3B253B82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FFCF7A1-2838-4DD3-92E6-CE43ED39876E}"/>
              </a:ext>
            </a:extLst>
          </p:cNvPr>
          <p:cNvGrpSpPr/>
          <p:nvPr/>
        </p:nvGrpSpPr>
        <p:grpSpPr>
          <a:xfrm>
            <a:off x="5355297" y="4259915"/>
            <a:ext cx="382955" cy="621975"/>
            <a:chOff x="1601163" y="3107069"/>
            <a:chExt cx="491846" cy="798829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67F8008-6EBB-4EBA-A2CA-0BA7BE58432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63E8E81-1658-4C0B-92F2-F3BC250C5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BDCDD2B-24DF-4AF6-A10E-3D74EF039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29AE080-7D2A-4F99-82AE-CE3A5CC7C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D9D55AE-84D5-4581-88AA-2D41F4EECA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3005520-A357-4B81-9757-7885B49E6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836B4D2-8887-4BFA-BA4D-79DBC2AC0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77CE3BF-A9C7-4249-B24D-EADE0F6CF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93D0B4E-DEF8-473E-B74C-5C53B92DB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B8497F5-9547-4675-BF54-C99D1779C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32E0081-FEAB-4EA8-A0CE-43DEB172D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A670A68-30D1-4303-B170-89F0BDA94C7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2ADC734-CCE6-463B-A313-D99CBCFFFCD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3D99528-8D19-402B-AA3A-96DBAAFC8180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330E600-DAD0-48B5-82A5-D4B5AADBB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8EC3556-BDA5-4716-B986-BEAA6A0E4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BB894FB-6296-4EC8-BC4E-55A185F7E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28C9FDB-A821-4A17-9A1D-81A3698DB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82F6B79-52AD-462F-AB36-E74194C1C77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E9A5095-9F68-4A9D-8739-EC49476A926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0D80ACD-21BB-4D22-BBF6-3505FFEE7C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9E22528C-29A0-4C29-A795-AAF480793077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D3E6D9C-3A9A-4E99-BACA-D79A479AB623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BBE5B5B-D333-4D3C-9FD8-74F684EC2434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208A9577-828A-4F2A-A46C-D5FAA097DA0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F5E5866-5898-4D3D-9972-592B553D9BAE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F469120-4B58-49CC-9D79-19C92B5AEC01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0A38E7-C43D-4EA8-B333-63AC72CFF89C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B3AE96CE-CC39-4E66-A5DC-2AB86A325184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D4046D5-5636-4AF0-B540-444054DA4FED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82CB49A-D4B0-4224-BF24-7992D3490F96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D5311CE1-C4B6-4DF1-AB79-F91BD99028B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7DCB197E-4BE3-48AE-B2DF-4B8BF68E675B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9AD4F6D-D58A-4630-A0D5-6A97B0BED4E3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69CC1076-A1E7-46C3-99F3-7368AD1B616A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1BECA052-3F60-4F48-A4D7-092F844AC054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2A897D7-8240-4E88-9837-CB098BE9FECE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297CA81-8A93-40EF-8573-CAD19820074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71CA7CC-70C4-40CA-921A-D4530F0A6023}"/>
              </a:ext>
            </a:extLst>
          </p:cNvPr>
          <p:cNvGrpSpPr/>
          <p:nvPr/>
        </p:nvGrpSpPr>
        <p:grpSpPr>
          <a:xfrm>
            <a:off x="5622295" y="2835767"/>
            <a:ext cx="382955" cy="621975"/>
            <a:chOff x="1601163" y="3107069"/>
            <a:chExt cx="491846" cy="798829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77BE8208-7E8C-4772-8575-243675A43400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E0C22A2-2BFD-4065-96AC-102EE747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9F32A6E-BA88-48C2-A04D-60EECBBCD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C099B1C-4B88-456E-85F1-19C2ED9A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F07884-7709-48D8-8EA7-93BF6EFE2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F6EBC0B-450B-4349-909A-BD11DD7D4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0CC5A18-12BE-4F50-B13D-621D39B1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F308210-314C-4290-B701-DCC5AAC757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0CD01B5-9369-46F7-9856-C97E1743E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2017B97-2758-422D-8C24-F25A79DEB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E1BC1256-D159-48C1-9D9C-A37D17853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6F1A83B-5A44-433E-8600-678569A7A843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2413876-E4A0-482F-9124-5392372E1D9A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73DB5F3-C0CF-451C-944E-F514CF36A50F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9188C29-E9C1-49F6-901D-F52AE58F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F74841B-85D7-4B30-B36E-7ED23223D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E14C3A2-40DD-4C73-96EE-7A1CEE2D0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C4F5670-F31D-4179-B5AC-BCD204BDF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400FD9B2-41A8-451D-8B5B-732B8EB8AC3D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B4FC4B6-56FD-4BD9-A5D2-950BED26717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26E712A-2DDD-45D3-B400-35B677874186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9476A78-0029-4B41-8B05-64BCE7792C2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05733D99-4ACB-4A54-AEF7-843696445EAE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244B17D-9C42-49DE-85B2-1663911C4CFE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05345D31-83F2-4C66-A97B-8FCAB40107A7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43691D5-8283-4B98-8E8E-FC784D2317B8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3DABC6B-0B53-4F5C-B1B2-8431E6A2F30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9456E3A-3CCA-443F-9174-B1A5AD834FAF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C10000F-0CDD-46CE-B409-256FD5451A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E04129C3-7A7C-4DD7-8095-B025BF3E963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82E47AE-2F9C-4A99-A959-EA047141850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1106FD15-961A-4196-981F-4878215C90AE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FC059964-2C71-43DF-B427-6323928C4C9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AF17F09-CC22-4118-ABFC-D78CDC4B0CC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63198F3F-41DE-40A4-9739-DFE807C3DCF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1C09AA58-923F-4264-8885-1FBFB01C0896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9775601-DA85-4579-B36E-B460333F2C86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216CA24-A199-4845-907A-7500D55815F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F9A8F81-9F5C-4645-BE5C-DCF11DB132B6}"/>
              </a:ext>
            </a:extLst>
          </p:cNvPr>
          <p:cNvGrpSpPr/>
          <p:nvPr/>
        </p:nvGrpSpPr>
        <p:grpSpPr>
          <a:xfrm>
            <a:off x="5685783" y="1390708"/>
            <a:ext cx="382955" cy="621975"/>
            <a:chOff x="1601163" y="3107069"/>
            <a:chExt cx="491846" cy="798829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3A88238-03CB-4A48-8EC3-49F763F00EB1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A2C336F-DC93-43FB-AC62-8F7BB350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A2374F4-009A-402A-BC99-AA277DFEE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971107A7-E789-457C-B5DE-B99B7044B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0BBFEA7-2CC6-4AE4-801A-80558E280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D406F4D-AD8B-4F3F-B984-01402FEB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4F41502-8AD3-4608-9794-2ADE7765F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B499327E-036A-4182-AD3F-D1F391262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D47F9D2-06ED-4094-88F4-15BEEF374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909F591-AFB7-41DD-AE35-A1B93EDE7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CD159CF-8E59-4DF5-82F4-D01F7B4AF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7A659FE-4951-43F3-8E44-97C2311B9CC8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7224978-387D-4DC3-A3FF-8A3347305001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C21132E-FD7E-4F9D-99A4-E4D49A20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DD5A463-94EF-4548-B0A0-D2B4770B8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0B1F0EF-5131-47CB-B42D-B406FD38F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BCD94C8-1785-4D9B-99B9-3695A7A8F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E1D913-4A16-4154-8FE0-12A84B90C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29117C0-A264-435A-BBC6-4A00DF3B9F6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13C6468-D692-4CAF-9088-29BD59201BB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D14BBA10-A0C5-4ECA-B68B-D3B3DF9C051B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40A53C6-EB06-4320-98AE-2B7DFA059B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79A9B9A-5ABE-4482-A7E1-0DAD1D369659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8E7C8A7-446A-4874-9B2C-2764794E4D03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3727B42E-DE8B-4E85-91DB-9F5410490678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3FCE52A-D6FA-4294-B8DD-3BF163A8B1F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8D021AF-0238-4A2E-9D23-629291DC887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ABB16E64-D9B7-4ABC-B769-4F438239D517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03A0CF27-163F-471C-985F-C4048695EC6A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A7A74FC-9311-48F3-BDE7-9646EE83BE9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F32A2899-112B-40FD-9EC3-E5BD5045E09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841AEE4-CA3C-4174-B20B-2F18BB32D490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5FDDEE06-942A-4A77-BAE5-12C94540A676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E633BDF-30CA-431C-9BA6-255DD7D123D8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9E8B8652-9102-4D9E-B002-DFACDC83D42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3A347DED-8148-46C1-9048-1BC6041DC79F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9D28DAA-D112-4D9D-9F52-4CBC3CF19D7A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28650D2B-B9FD-488F-B692-AF4A82A569D0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46155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5101772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3969FD5-A9D5-4D18-86BD-242AF76C7955}"/>
              </a:ext>
            </a:extLst>
          </p:cNvPr>
          <p:cNvGrpSpPr/>
          <p:nvPr/>
        </p:nvGrpSpPr>
        <p:grpSpPr>
          <a:xfrm>
            <a:off x="9507586" y="3803546"/>
            <a:ext cx="870841" cy="709234"/>
            <a:chOff x="3368598" y="4046195"/>
            <a:chExt cx="1598195" cy="1301608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BC880A9A-3954-4F08-BCA6-BC5BC45D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37B583E-F664-4EAC-AC06-11BA96845865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3" name="Content Placeholder 4">
            <a:extLst>
              <a:ext uri="{FF2B5EF4-FFF2-40B4-BE49-F238E27FC236}">
                <a16:creationId xmlns:a16="http://schemas.microsoft.com/office/drawing/2014/main" id="{3B79D940-2595-449B-AF98-DE0A26736C95}"/>
              </a:ext>
            </a:extLst>
          </p:cNvPr>
          <p:cNvSpPr txBox="1">
            <a:spLocks/>
          </p:cNvSpPr>
          <p:nvPr/>
        </p:nvSpPr>
        <p:spPr>
          <a:xfrm>
            <a:off x="3187824" y="38814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262A88-CE30-4866-AEBA-1DC02FD326ED}"/>
              </a:ext>
            </a:extLst>
          </p:cNvPr>
          <p:cNvCxnSpPr>
            <a:cxnSpLocks/>
          </p:cNvCxnSpPr>
          <p:nvPr/>
        </p:nvCxnSpPr>
        <p:spPr>
          <a:xfrm flipH="1">
            <a:off x="3040080" y="43187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BD7E820C-523B-49E5-8EB2-4D3F0991ADE8}"/>
              </a:ext>
            </a:extLst>
          </p:cNvPr>
          <p:cNvSpPr/>
          <p:nvPr/>
        </p:nvSpPr>
        <p:spPr>
          <a:xfrm>
            <a:off x="3954988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26" name="Flowchart: Process 225">
            <a:extLst>
              <a:ext uri="{FF2B5EF4-FFF2-40B4-BE49-F238E27FC236}">
                <a16:creationId xmlns:a16="http://schemas.microsoft.com/office/drawing/2014/main" id="{767FCFCF-C089-4B4F-8F0E-046382C0D2E0}"/>
              </a:ext>
            </a:extLst>
          </p:cNvPr>
          <p:cNvSpPr/>
          <p:nvPr/>
        </p:nvSpPr>
        <p:spPr>
          <a:xfrm rot="16200000">
            <a:off x="5143292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27" name="Flowchart: Process 226">
            <a:extLst>
              <a:ext uri="{FF2B5EF4-FFF2-40B4-BE49-F238E27FC236}">
                <a16:creationId xmlns:a16="http://schemas.microsoft.com/office/drawing/2014/main" id="{79C93E85-877B-4A4F-8F1C-D71FC02628CC}"/>
              </a:ext>
            </a:extLst>
          </p:cNvPr>
          <p:cNvSpPr/>
          <p:nvPr/>
        </p:nvSpPr>
        <p:spPr>
          <a:xfrm>
            <a:off x="5821253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28" name="Flowchart: Process 227">
            <a:extLst>
              <a:ext uri="{FF2B5EF4-FFF2-40B4-BE49-F238E27FC236}">
                <a16:creationId xmlns:a16="http://schemas.microsoft.com/office/drawing/2014/main" id="{1320F8A5-0794-4F19-913D-6143DB7464E2}"/>
              </a:ext>
            </a:extLst>
          </p:cNvPr>
          <p:cNvSpPr/>
          <p:nvPr/>
        </p:nvSpPr>
        <p:spPr>
          <a:xfrm rot="16200000">
            <a:off x="7014377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id="{6292CB7E-F39B-4E57-A8F0-207F909F8F0E}"/>
              </a:ext>
            </a:extLst>
          </p:cNvPr>
          <p:cNvSpPr/>
          <p:nvPr/>
        </p:nvSpPr>
        <p:spPr>
          <a:xfrm>
            <a:off x="7712432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A12848B-BFE7-418A-8ACF-C3E83D7BDADF}"/>
              </a:ext>
            </a:extLst>
          </p:cNvPr>
          <p:cNvCxnSpPr>
            <a:cxnSpLocks/>
          </p:cNvCxnSpPr>
          <p:nvPr/>
        </p:nvCxnSpPr>
        <p:spPr>
          <a:xfrm flipH="1">
            <a:off x="5233558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BECF3F3-8B85-4A81-806E-CF4CF2EFD139}"/>
              </a:ext>
            </a:extLst>
          </p:cNvPr>
          <p:cNvCxnSpPr>
            <a:cxnSpLocks/>
          </p:cNvCxnSpPr>
          <p:nvPr/>
        </p:nvCxnSpPr>
        <p:spPr>
          <a:xfrm flipH="1">
            <a:off x="5655994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679A4E3-82A9-4E11-9AF3-C968C0AD7038}"/>
              </a:ext>
            </a:extLst>
          </p:cNvPr>
          <p:cNvCxnSpPr>
            <a:cxnSpLocks/>
          </p:cNvCxnSpPr>
          <p:nvPr/>
        </p:nvCxnSpPr>
        <p:spPr>
          <a:xfrm flipH="1">
            <a:off x="7108371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574CD7F-AD75-4204-A5AC-6A71FBD09D07}"/>
              </a:ext>
            </a:extLst>
          </p:cNvPr>
          <p:cNvCxnSpPr>
            <a:cxnSpLocks/>
          </p:cNvCxnSpPr>
          <p:nvPr/>
        </p:nvCxnSpPr>
        <p:spPr>
          <a:xfrm flipH="1">
            <a:off x="7536640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A26C5C82-8F52-45FE-B432-5929FD10CCD3}"/>
              </a:ext>
            </a:extLst>
          </p:cNvPr>
          <p:cNvSpPr/>
          <p:nvPr/>
        </p:nvSpPr>
        <p:spPr>
          <a:xfrm rot="16200000">
            <a:off x="3305996" y="41980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63E11B4-863B-458B-A944-0B1B04C80EC4}"/>
              </a:ext>
            </a:extLst>
          </p:cNvPr>
          <p:cNvCxnSpPr>
            <a:cxnSpLocks/>
          </p:cNvCxnSpPr>
          <p:nvPr/>
        </p:nvCxnSpPr>
        <p:spPr>
          <a:xfrm flipH="1">
            <a:off x="3811539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F6DAF39C-EAC4-498D-9F44-89107AFD9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4158163"/>
            <a:ext cx="321093" cy="321093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B5624E2-1928-44D3-BAB0-FA2CAD8FB2F2}"/>
              </a:ext>
            </a:extLst>
          </p:cNvPr>
          <p:cNvCxnSpPr>
            <a:cxnSpLocks/>
          </p:cNvCxnSpPr>
          <p:nvPr/>
        </p:nvCxnSpPr>
        <p:spPr>
          <a:xfrm flipH="1">
            <a:off x="9000880" y="4318711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4809829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4887691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5324994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5204295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5324994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4440547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5393544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id="{738A8B63-54E6-403E-BB20-824615D83729}"/>
              </a:ext>
            </a:extLst>
          </p:cNvPr>
          <p:cNvSpPr/>
          <p:nvPr/>
        </p:nvSpPr>
        <p:spPr>
          <a:xfrm>
            <a:off x="1418876" y="39427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4949028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5B3003A-6EB9-402B-A273-69C92221A7DA}"/>
              </a:ext>
            </a:extLst>
          </p:cNvPr>
          <p:cNvCxnSpPr/>
          <p:nvPr/>
        </p:nvCxnSpPr>
        <p:spPr>
          <a:xfrm>
            <a:off x="2094602" y="38814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488666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222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Gestures</vt:lpstr>
      <vt:lpstr>Gestures</vt:lpstr>
      <vt:lpstr>Project Evolution</vt:lpstr>
      <vt:lpstr>Postures vs. Gestures</vt:lpstr>
      <vt:lpstr>Plan</vt:lpstr>
      <vt:lpstr>Project Evolution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217</cp:revision>
  <dcterms:created xsi:type="dcterms:W3CDTF">2015-09-17T18:09:51Z</dcterms:created>
  <dcterms:modified xsi:type="dcterms:W3CDTF">2018-10-13T15:31:09Z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