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72" r:id="rId5"/>
    <p:sldId id="285" r:id="rId6"/>
    <p:sldId id="294" r:id="rId7"/>
    <p:sldId id="286" r:id="rId8"/>
    <p:sldId id="287" r:id="rId9"/>
    <p:sldId id="288" r:id="rId10"/>
    <p:sldId id="292" r:id="rId11"/>
    <p:sldId id="271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8FB"/>
    <a:srgbClr val="1722F9"/>
    <a:srgbClr val="1CB7E8"/>
    <a:srgbClr val="128CB2"/>
    <a:srgbClr val="D059F5"/>
    <a:srgbClr val="9816E8"/>
    <a:srgbClr val="050EBB"/>
    <a:srgbClr val="95EBD4"/>
    <a:srgbClr val="FFDC6D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7440" autoAdjust="0"/>
  </p:normalViewPr>
  <p:slideViewPr>
    <p:cSldViewPr snapToGrid="0" snapToObjects="1">
      <p:cViewPr varScale="1">
        <p:scale>
          <a:sx n="159" d="100"/>
          <a:sy n="159" d="100"/>
        </p:scale>
        <p:origin x="86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egmann" userId="62c8636b-4bc7-46d0-ac0a-d0872a494299" providerId="ADAL" clId="{7809AA75-B8DC-423C-9042-1D72F2208C95}"/>
    <pc:docChg chg="undo modSld">
      <pc:chgData name="Christian Wegmann" userId="62c8636b-4bc7-46d0-ac0a-d0872a494299" providerId="ADAL" clId="{7809AA75-B8DC-423C-9042-1D72F2208C95}" dt="2018-01-06T16:01:01.848" v="11" actId="14100"/>
      <pc:docMkLst>
        <pc:docMk/>
      </pc:docMkLst>
      <pc:sldChg chg="modSp">
        <pc:chgData name="Christian Wegmann" userId="62c8636b-4bc7-46d0-ac0a-d0872a494299" providerId="ADAL" clId="{7809AA75-B8DC-423C-9042-1D72F2208C95}" dt="2018-01-06T15:22:38.415" v="1" actId="1076"/>
        <pc:sldMkLst>
          <pc:docMk/>
          <pc:sldMk cId="2682169916" sldId="273"/>
        </pc:sldMkLst>
        <pc:picChg chg="mod">
          <ac:chgData name="Christian Wegmann" userId="62c8636b-4bc7-46d0-ac0a-d0872a494299" providerId="ADAL" clId="{7809AA75-B8DC-423C-9042-1D72F2208C95}" dt="2018-01-06T15:22:38.415" v="1" actId="1076"/>
          <ac:picMkLst>
            <pc:docMk/>
            <pc:sldMk cId="2682169916" sldId="273"/>
            <ac:picMk id="100" creationId="{B2A87594-4A1B-4499-8B3B-3B989D4C8EF1}"/>
          </ac:picMkLst>
        </pc:picChg>
      </pc:sldChg>
      <pc:sldChg chg="modSp">
        <pc:chgData name="Christian Wegmann" userId="62c8636b-4bc7-46d0-ac0a-d0872a494299" providerId="ADAL" clId="{7809AA75-B8DC-423C-9042-1D72F2208C95}" dt="2018-01-06T15:32:27.844" v="4" actId="20577"/>
        <pc:sldMkLst>
          <pc:docMk/>
          <pc:sldMk cId="2147486308" sldId="282"/>
        </pc:sldMkLst>
        <pc:spChg chg="mod">
          <ac:chgData name="Christian Wegmann" userId="62c8636b-4bc7-46d0-ac0a-d0872a494299" providerId="ADAL" clId="{7809AA75-B8DC-423C-9042-1D72F2208C95}" dt="2018-01-06T15:32:27.844" v="4" actId="20577"/>
          <ac:spMkLst>
            <pc:docMk/>
            <pc:sldMk cId="2147486308" sldId="282"/>
            <ac:spMk id="143" creationId="{C9AEBA9C-C29C-4990-93B4-8677574943A7}"/>
          </ac:spMkLst>
        </pc:spChg>
      </pc:sldChg>
    </pc:docChg>
  </pc:docChgLst>
  <pc:docChgLst>
    <pc:chgData name="Christian Wegmann" userId="62c8636b-4bc7-46d0-ac0a-d0872a494299" providerId="ADAL" clId="{3BF17D74-7985-4673-B8D1-68C496EA2DC5}"/>
    <pc:docChg chg="undo custSel addSld delSld modSld">
      <pc:chgData name="Christian Wegmann" userId="62c8636b-4bc7-46d0-ac0a-d0872a494299" providerId="ADAL" clId="{3BF17D74-7985-4673-B8D1-68C496EA2DC5}" dt="2018-04-04T19:33:43.404" v="1174" actId="2696"/>
      <pc:docMkLst>
        <pc:docMk/>
      </pc:docMkLst>
      <pc:sldChg chg="del">
        <pc:chgData name="Christian Wegmann" userId="62c8636b-4bc7-46d0-ac0a-d0872a494299" providerId="ADAL" clId="{3BF17D74-7985-4673-B8D1-68C496EA2DC5}" dt="2018-04-04T19:33:43.404" v="1174" actId="2696"/>
        <pc:sldMkLst>
          <pc:docMk/>
          <pc:sldMk cId="1599085735" sldId="281"/>
        </pc:sldMkLst>
      </pc:sldChg>
      <pc:sldChg chg="addSp delSp modSp add">
        <pc:chgData name="Christian Wegmann" userId="62c8636b-4bc7-46d0-ac0a-d0872a494299" providerId="ADAL" clId="{3BF17D74-7985-4673-B8D1-68C496EA2DC5}" dt="2018-04-04T19:32:48.812" v="1172" actId="1037"/>
        <pc:sldMkLst>
          <pc:docMk/>
          <pc:sldMk cId="899139586" sldId="285"/>
        </pc:sldMkLst>
        <pc:spChg chg="mod">
          <ac:chgData name="Christian Wegmann" userId="62c8636b-4bc7-46d0-ac0a-d0872a494299" providerId="ADAL" clId="{3BF17D74-7985-4673-B8D1-68C496EA2DC5}" dt="2018-04-04T19:31:58.537" v="1150" actId="6549"/>
          <ac:spMkLst>
            <pc:docMk/>
            <pc:sldMk cId="899139586" sldId="285"/>
            <ac:spMk id="3" creationId="{04CD98EF-58C0-4892-8EB7-BBDF7870499E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0" creationId="{23882BCD-4A0A-4EB5-93FE-6E91E7373208}"/>
          </ac:spMkLst>
        </pc:spChg>
        <pc:spChg chg="mod">
          <ac:chgData name="Christian Wegmann" userId="62c8636b-4bc7-46d0-ac0a-d0872a494299" providerId="ADAL" clId="{3BF17D74-7985-4673-B8D1-68C496EA2DC5}" dt="2018-04-04T19:30:41.756" v="1117" actId="14100"/>
          <ac:spMkLst>
            <pc:docMk/>
            <pc:sldMk cId="899139586" sldId="285"/>
            <ac:spMk id="43" creationId="{5B925A6E-1BC1-447C-AF78-744C6D724DFF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5" creationId="{D3042ABD-34E6-432E-AC4A-32E88DF097BB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4" creationId="{6CC60CB2-F3F7-4F88-BD0D-FDDA70E4A511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9" creationId="{4F45EEAB-C63E-47D0-8671-09D88CC4D4DD}"/>
          </ac:spMkLst>
        </pc:spChg>
        <pc:spChg chg="mod">
          <ac:chgData name="Christian Wegmann" userId="62c8636b-4bc7-46d0-ac0a-d0872a494299" providerId="ADAL" clId="{3BF17D74-7985-4673-B8D1-68C496EA2DC5}" dt="2018-04-04T19:14:40.040" v="810" actId="14100"/>
          <ac:spMkLst>
            <pc:docMk/>
            <pc:sldMk cId="899139586" sldId="285"/>
            <ac:spMk id="60" creationId="{DC86DE74-8E71-4DE2-8B5D-98B3B172E41F}"/>
          </ac:spMkLst>
        </pc:spChg>
        <pc:spChg chg="mod">
          <ac:chgData name="Christian Wegmann" userId="62c8636b-4bc7-46d0-ac0a-d0872a494299" providerId="ADAL" clId="{3BF17D74-7985-4673-B8D1-68C496EA2DC5}" dt="2018-04-04T19:14:45.834" v="811" actId="14100"/>
          <ac:spMkLst>
            <pc:docMk/>
            <pc:sldMk cId="899139586" sldId="285"/>
            <ac:spMk id="61" creationId="{BB9D7F45-47FA-4B7E-9304-E5348800E2A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64" creationId="{6DA0F805-893A-4B78-91D5-6EFF731B57CD}"/>
          </ac:spMkLst>
        </pc:spChg>
        <pc:spChg chg="del">
          <ac:chgData name="Christian Wegmann" userId="62c8636b-4bc7-46d0-ac0a-d0872a494299" providerId="ADAL" clId="{3BF17D74-7985-4673-B8D1-68C496EA2DC5}" dt="2018-03-10T16:17:48.026" v="276" actId="478"/>
          <ac:spMkLst>
            <pc:docMk/>
            <pc:sldMk cId="899139586" sldId="285"/>
            <ac:spMk id="65" creationId="{C74F6253-E983-4A76-B353-E9C9FF35E858}"/>
          </ac:spMkLst>
        </pc:spChg>
        <pc:spChg chg="mod">
          <ac:chgData name="Christian Wegmann" userId="62c8636b-4bc7-46d0-ac0a-d0872a494299" providerId="ADAL" clId="{3BF17D74-7985-4673-B8D1-68C496EA2DC5}" dt="2018-04-04T19:31:49.204" v="1141" actId="179"/>
          <ac:spMkLst>
            <pc:docMk/>
            <pc:sldMk cId="899139586" sldId="285"/>
            <ac:spMk id="68" creationId="{566D14D7-EED2-4D34-B7D6-FB90EB6703ED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2" creationId="{4C257F6D-1D51-4BBB-955A-E337001753F1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3" creationId="{4CDD9EE9-827D-4C40-A033-06E73A19B966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04" creationId="{8D55FF13-EA2B-4DFA-B55D-05A033901CDA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04" creationId="{90412387-F678-447F-A94C-28B31AD22175}"/>
          </ac:spMkLst>
        </pc:spChg>
        <pc:spChg chg="mod">
          <ac:chgData name="Christian Wegmann" userId="62c8636b-4bc7-46d0-ac0a-d0872a494299" providerId="ADAL" clId="{3BF17D74-7985-4673-B8D1-68C496EA2DC5}" dt="2018-04-04T19:32:40.156" v="1169" actId="1076"/>
          <ac:spMkLst>
            <pc:docMk/>
            <pc:sldMk cId="899139586" sldId="285"/>
            <ac:spMk id="106" creationId="{32E32421-1B3F-4AC9-BB5F-CDE345DDACF4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07" creationId="{FA99F143-F141-4D3C-BC4E-42286C6DC63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8" creationId="{44945DF2-9D70-44C5-AA57-9EC48F93B7F5}"/>
          </ac:spMkLst>
        </pc:spChg>
        <pc:spChg chg="del">
          <ac:chgData name="Christian Wegmann" userId="62c8636b-4bc7-46d0-ac0a-d0872a494299" providerId="ADAL" clId="{3BF17D74-7985-4673-B8D1-68C496EA2DC5}" dt="2018-03-10T16:19:18.311" v="296" actId="478"/>
          <ac:spMkLst>
            <pc:docMk/>
            <pc:sldMk cId="899139586" sldId="285"/>
            <ac:spMk id="109" creationId="{94C72E98-23FE-43DD-9832-202B97AAA17F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9" creationId="{A1D88DB4-D0CC-467F-82CD-3439AC6B103A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0" creationId="{CF4242B8-C3E2-45BA-BF5E-42F1089E6959}"/>
          </ac:spMkLst>
        </pc:spChg>
        <pc:spChg chg="add mod">
          <ac:chgData name="Christian Wegmann" userId="62c8636b-4bc7-46d0-ac0a-d0872a494299" providerId="ADAL" clId="{3BF17D74-7985-4673-B8D1-68C496EA2DC5}" dt="2018-03-10T17:21:30.004" v="546" actId="14100"/>
          <ac:spMkLst>
            <pc:docMk/>
            <pc:sldMk cId="899139586" sldId="285"/>
            <ac:spMk id="111" creationId="{4738590E-9746-4CB9-830D-51690E90ECE5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4" creationId="{8AAF9536-29AF-4525-BF0B-6533DFD4527B}"/>
          </ac:spMkLst>
        </pc:spChg>
        <pc:spChg chg="add mod">
          <ac:chgData name="Christian Wegmann" userId="62c8636b-4bc7-46d0-ac0a-d0872a494299" providerId="ADAL" clId="{3BF17D74-7985-4673-B8D1-68C496EA2DC5}" dt="2018-04-04T19:32:22.712" v="1152" actId="14100"/>
          <ac:spMkLst>
            <pc:docMk/>
            <pc:sldMk cId="899139586" sldId="285"/>
            <ac:spMk id="115" creationId="{8F2611B4-FE23-4135-BB51-F32946B1D3AD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16" creationId="{05D6FF95-5BE5-43F0-B97D-18EF17BBCE42}"/>
          </ac:spMkLst>
        </pc:spChg>
        <pc:spChg chg="add mod">
          <ac:chgData name="Christian Wegmann" userId="62c8636b-4bc7-46d0-ac0a-d0872a494299" providerId="ADAL" clId="{3BF17D74-7985-4673-B8D1-68C496EA2DC5}" dt="2018-04-04T19:32:25.393" v="1153" actId="14100"/>
          <ac:spMkLst>
            <pc:docMk/>
            <pc:sldMk cId="899139586" sldId="285"/>
            <ac:spMk id="118" creationId="{4511D2F4-D2E6-4297-BF10-FB54094F4823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21" creationId="{6A85FC46-0B04-4FCF-BD4F-763664B7E62B}"/>
          </ac:spMkLst>
        </pc:spChg>
        <pc:spChg chg="mod">
          <ac:chgData name="Christian Wegmann" userId="62c8636b-4bc7-46d0-ac0a-d0872a494299" providerId="ADAL" clId="{3BF17D74-7985-4673-B8D1-68C496EA2DC5}" dt="2018-04-04T19:32:28.500" v="1154" actId="14100"/>
          <ac:spMkLst>
            <pc:docMk/>
            <pc:sldMk cId="899139586" sldId="285"/>
            <ac:spMk id="122" creationId="{F88C9E02-5A97-4495-9018-AE47C8847948}"/>
          </ac:spMkLst>
        </pc:spChg>
        <pc:spChg chg="mod">
          <ac:chgData name="Christian Wegmann" userId="62c8636b-4bc7-46d0-ac0a-d0872a494299" providerId="ADAL" clId="{3BF17D74-7985-4673-B8D1-68C496EA2DC5}" dt="2018-04-04T19:32:31.217" v="1155" actId="14100"/>
          <ac:spMkLst>
            <pc:docMk/>
            <pc:sldMk cId="899139586" sldId="285"/>
            <ac:spMk id="123" creationId="{6734418B-C49C-4E96-8BDC-8FDEFF41B737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4" creationId="{B7E7D06D-8642-473B-82D4-7035F76D4DA4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5" creationId="{67216461-E4D5-4585-819F-81610F4FB116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7" creationId="{119F0775-13AE-4841-AA4E-695E34D4E18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8" creationId="{628CB883-1259-41DA-A430-47256E1340D5}"/>
          </ac:spMkLst>
        </pc:spChg>
        <pc:spChg chg="add del mod">
          <ac:chgData name="Christian Wegmann" userId="62c8636b-4bc7-46d0-ac0a-d0872a494299" providerId="ADAL" clId="{3BF17D74-7985-4673-B8D1-68C496EA2DC5}" dt="2018-03-10T16:29:51.616" v="514" actId="478"/>
          <ac:spMkLst>
            <pc:docMk/>
            <pc:sldMk cId="899139586" sldId="285"/>
            <ac:spMk id="129" creationId="{CF41981B-E641-4648-8838-BBA2653EDBA7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3" creationId="{DB41549F-7918-40D1-A9D4-5996E502CC1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34" creationId="{CD3D54E0-D7C5-4CBA-8542-5801075583B5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9" creationId="{EDBFFE90-4411-4699-AB72-2FEB7FBE9116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0" creationId="{E3A35D31-E02D-4AF0-9D60-9D8FA906506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5" creationId="{BC2ECF95-B28B-4192-8603-674E226B995D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56" creationId="{DEBAF47E-0666-4649-ADB5-909BF1FF505C}"/>
          </ac:spMkLst>
        </pc:spChg>
        <pc:spChg chg="add mod">
          <ac:chgData name="Christian Wegmann" userId="62c8636b-4bc7-46d0-ac0a-d0872a494299" providerId="ADAL" clId="{3BF17D74-7985-4673-B8D1-68C496EA2DC5}" dt="2018-03-10T17:21:45.140" v="559" actId="1076"/>
          <ac:spMkLst>
            <pc:docMk/>
            <pc:sldMk cId="899139586" sldId="285"/>
            <ac:spMk id="158" creationId="{E275ECC1-F3E3-484C-AA8D-868855220BDE}"/>
          </ac:spMkLst>
        </pc:spChg>
        <pc:spChg chg="add mod">
          <ac:chgData name="Christian Wegmann" userId="62c8636b-4bc7-46d0-ac0a-d0872a494299" providerId="ADAL" clId="{3BF17D74-7985-4673-B8D1-68C496EA2DC5}" dt="2018-03-10T17:21:58.281" v="571" actId="20577"/>
          <ac:spMkLst>
            <pc:docMk/>
            <pc:sldMk cId="899139586" sldId="285"/>
            <ac:spMk id="159" creationId="{78156E73-0972-4BD6-B7F5-A75F39889F64}"/>
          </ac:spMkLst>
        </pc:spChg>
        <pc:spChg chg="mod">
          <ac:chgData name="Christian Wegmann" userId="62c8636b-4bc7-46d0-ac0a-d0872a494299" providerId="ADAL" clId="{3BF17D74-7985-4673-B8D1-68C496EA2DC5}" dt="2018-03-10T16:28:55.989" v="488" actId="14100"/>
          <ac:spMkLst>
            <pc:docMk/>
            <pc:sldMk cId="899139586" sldId="285"/>
            <ac:spMk id="163" creationId="{CE282226-4241-4D2C-8936-EFB5260FD110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64" creationId="{5C25F81D-92D8-4965-858E-9AA6DDBE1F8A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65" creationId="{F0840247-7F94-4875-82F1-B8BADC9B9E2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77" creationId="{DAF6FDDC-8D73-45B2-8606-E2355ED49000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3" creationId="{0D62599D-9FFA-4F82-AE21-353E6246548D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4" creationId="{600C0A1C-CB02-4878-B714-92EDCA331CD8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6" creationId="{E5B19CA1-1C9E-4CF7-A182-FDD78F64ECC1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7" creationId="{AB8B5B8B-95B6-492C-A86B-8D0743A23C95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29" creationId="{1AC6E8DF-729E-448E-A706-4EBE2ECC89BA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36" creationId="{80163470-10A9-405E-9397-E50FDFD0F8B8}"/>
          </ac:spMkLst>
        </pc:sp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05" creationId="{B4ABDF83-AB9E-4D01-AEA8-1F46ACCBC688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17" creationId="{9743481A-D46A-48DC-AB8E-2C7F5BCABE8E}"/>
          </ac:picMkLst>
        </pc:picChg>
        <pc:picChg chg="add del mod">
          <ac:chgData name="Christian Wegmann" userId="62c8636b-4bc7-46d0-ac0a-d0872a494299" providerId="ADAL" clId="{3BF17D74-7985-4673-B8D1-68C496EA2DC5}" dt="2018-03-10T16:14:21.663" v="187" actId="478"/>
          <ac:picMkLst>
            <pc:docMk/>
            <pc:sldMk cId="899139586" sldId="285"/>
            <ac:picMk id="119" creationId="{56DE07ED-605E-4D9E-8555-245C7A39897F}"/>
          </ac:picMkLst>
        </pc:picChg>
        <pc:picChg chg="add 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20" creationId="{32AF39D2-9FE8-41C3-9711-77B0BBFB5C03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1" creationId="{562F3747-05B1-48B4-843E-C454EB33D0FD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2" creationId="{FEF85091-48D9-48EA-8140-06449B168052}"/>
          </ac:picMkLst>
        </pc:picChg>
        <pc:picChg chg="add del mod">
          <ac:chgData name="Christian Wegmann" userId="62c8636b-4bc7-46d0-ac0a-d0872a494299" providerId="ADAL" clId="{3BF17D74-7985-4673-B8D1-68C496EA2DC5}" dt="2018-03-10T17:21:14.622" v="537" actId="478"/>
          <ac:picMkLst>
            <pc:docMk/>
            <pc:sldMk cId="899139586" sldId="285"/>
            <ac:picMk id="136" creationId="{C046A37B-680F-4036-B149-B3D1EA71EDAD}"/>
          </ac:picMkLst>
        </pc:picChg>
        <pc:picChg chg="add 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36" creationId="{D74397BE-A128-442F-8E53-38A8BCC7093F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8" creationId="{0E94F946-9120-410D-8F67-40A18DA69547}"/>
          </ac:picMkLst>
        </pc:picChg>
        <pc:picChg chg="add del mod">
          <ac:chgData name="Christian Wegmann" userId="62c8636b-4bc7-46d0-ac0a-d0872a494299" providerId="ADAL" clId="{3BF17D74-7985-4673-B8D1-68C496EA2DC5}" dt="2018-03-10T16:22:11.992" v="315" actId="478"/>
          <ac:picMkLst>
            <pc:docMk/>
            <pc:sldMk cId="899139586" sldId="285"/>
            <ac:picMk id="141" creationId="{FC526C21-3BE2-42FE-B1E8-092D250C9EDB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60" creationId="{AD3E61CE-F463-4143-9440-A5385D0D87DC}"/>
          </ac:picMkLst>
        </pc:picChg>
        <pc:picChg chg="add mod">
          <ac:chgData name="Christian Wegmann" userId="62c8636b-4bc7-46d0-ac0a-d0872a494299" providerId="ADAL" clId="{3BF17D74-7985-4673-B8D1-68C496EA2DC5}" dt="2018-03-10T17:21:38.301" v="548" actId="571"/>
          <ac:picMkLst>
            <pc:docMk/>
            <pc:sldMk cId="899139586" sldId="285"/>
            <ac:picMk id="161" creationId="{B9A638B6-C7BA-4624-94C8-B67FE1316A32}"/>
          </ac:picMkLst>
        </pc:picChg>
        <pc:picChg chg="add mod">
          <ac:chgData name="Christian Wegmann" userId="62c8636b-4bc7-46d0-ac0a-d0872a494299" providerId="ADAL" clId="{3BF17D74-7985-4673-B8D1-68C496EA2DC5}" dt="2018-03-10T17:21:49.180" v="560" actId="571"/>
          <ac:picMkLst>
            <pc:docMk/>
            <pc:sldMk cId="899139586" sldId="285"/>
            <ac:picMk id="166" creationId="{39D08BB4-2E9C-4D6E-809C-D61A911A6031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71" creationId="{F2902E18-DA3B-4AEC-8587-6D766615854D}"/>
          </ac:picMkLst>
        </pc:picChg>
        <pc:picChg chg="mod or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2" creationId="{E49D4C71-2F22-426A-9452-A4753157B8A5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5" creationId="{2BD9844A-3F76-4E53-BF30-68AA8AC5724A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8" creationId="{1453AED7-60E4-4F40-80E2-3CD0CF07A444}"/>
          </ac:picMkLst>
        </pc:pic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209" creationId="{8ACBDBAA-887E-4F65-8AA7-345BEC6872F8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0" creationId="{6A1C9FC1-41C0-4EC4-B9EE-FE64A0D38459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7" creationId="{998CF1BA-D8D8-44DF-A0E8-91D761CDF5E1}"/>
          </ac:picMkLst>
        </pc:picChg>
        <pc:picChg chg="add mod ord modCrop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026" creationId="{22CA1A43-DDEB-4CA4-8521-00A5E076C984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28" creationId="{8F291FCA-DC9D-4F74-AA5E-1F2AE126FF36}"/>
          </ac:picMkLst>
        </pc:picChg>
        <pc:picChg chg="add del mod modCrop">
          <ac:chgData name="Christian Wegmann" userId="62c8636b-4bc7-46d0-ac0a-d0872a494299" providerId="ADAL" clId="{3BF17D74-7985-4673-B8D1-68C496EA2DC5}" dt="2018-03-10T16:19:45.415" v="301" actId="478"/>
          <ac:picMkLst>
            <pc:docMk/>
            <pc:sldMk cId="899139586" sldId="285"/>
            <ac:picMk id="1030" creationId="{0FA90537-9BD8-4806-BF66-3977F52CF91D}"/>
          </ac:picMkLst>
        </pc:picChg>
        <pc:picChg chg="add mod">
          <ac:chgData name="Christian Wegmann" userId="62c8636b-4bc7-46d0-ac0a-d0872a494299" providerId="ADAL" clId="{3BF17D74-7985-4673-B8D1-68C496EA2DC5}" dt="2018-03-10T17:21:21.261" v="540" actId="1076"/>
          <ac:picMkLst>
            <pc:docMk/>
            <pc:sldMk cId="899139586" sldId="285"/>
            <ac:picMk id="1032" creationId="{76313CC4-4381-47F0-8C08-28197C632668}"/>
          </ac:picMkLst>
        </pc:picChg>
        <pc:picChg chg="add del mod modCrop">
          <ac:chgData name="Christian Wegmann" userId="62c8636b-4bc7-46d0-ac0a-d0872a494299" providerId="ADAL" clId="{3BF17D74-7985-4673-B8D1-68C496EA2DC5}" dt="2018-04-04T19:32:02.168" v="1151" actId="478"/>
          <ac:picMkLst>
            <pc:docMk/>
            <pc:sldMk cId="899139586" sldId="285"/>
            <ac:picMk id="1034" creationId="{5B64F0A0-5BC6-49A1-BB83-D77AC479D17E}"/>
          </ac:picMkLst>
        </pc:picChg>
        <pc:picChg chg="add 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36" creationId="{76096A20-8833-4757-A71E-845C99D30CE7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038" creationId="{25029D8B-51C6-4C00-AAD8-759C44E47D50}"/>
          </ac:picMkLst>
        </pc:pic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47" creationId="{C233168F-8ABB-4E1D-B637-7CC3D89515F2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0" creationId="{730613CD-A250-4F10-8475-197B73ECB9DD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2" creationId="{3E53F6AC-26C6-4580-BE90-D97842E758FF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3" creationId="{FC305BC4-BD27-4928-81CC-E09C9C4166EF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4" creationId="{71EC8197-9742-4DA3-A063-4793325047F7}"/>
          </ac:cxnSpMkLst>
        </pc:cxnChg>
        <pc:cxnChg chg="del mod ord">
          <ac:chgData name="Christian Wegmann" userId="62c8636b-4bc7-46d0-ac0a-d0872a494299" providerId="ADAL" clId="{3BF17D74-7985-4673-B8D1-68C496EA2DC5}" dt="2018-03-10T16:18:30.352" v="284" actId="478"/>
          <ac:cxnSpMkLst>
            <pc:docMk/>
            <pc:sldMk cId="899139586" sldId="285"/>
            <ac:cxnSpMk id="126" creationId="{F86D09BA-1EF9-40AE-9835-4839261C03E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29" creationId="{62984E7D-6BEF-479E-B900-553D6ECE650A}"/>
          </ac:cxnSpMkLst>
        </pc:cxnChg>
        <pc:cxnChg chg="add del mod">
          <ac:chgData name="Christian Wegmann" userId="62c8636b-4bc7-46d0-ac0a-d0872a494299" providerId="ADAL" clId="{3BF17D74-7985-4673-B8D1-68C496EA2DC5}" dt="2018-04-04T19:22:16.547" v="963" actId="478"/>
          <ac:cxnSpMkLst>
            <pc:docMk/>
            <pc:sldMk cId="899139586" sldId="285"/>
            <ac:cxnSpMk id="130" creationId="{C0589EA1-63DA-4995-A3A5-0BF0B5A9C5FE}"/>
          </ac:cxnSpMkLst>
        </pc:cxnChg>
        <pc:cxnChg chg="add del mod">
          <ac:chgData name="Christian Wegmann" userId="62c8636b-4bc7-46d0-ac0a-d0872a494299" providerId="ADAL" clId="{3BF17D74-7985-4673-B8D1-68C496EA2DC5}" dt="2018-03-10T17:27:24.199" v="612" actId="478"/>
          <ac:cxnSpMkLst>
            <pc:docMk/>
            <pc:sldMk cId="899139586" sldId="285"/>
            <ac:cxnSpMk id="134" creationId="{DAC752E1-7BB1-4319-9B02-12B0D269E16A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35" creationId="{99D3FB0A-10D6-45D3-B5DE-B750F04F3E54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37" creationId="{5689EB1D-A4E6-4B2A-B710-DFC4D3513FF4}"/>
          </ac:cxnSpMkLst>
        </pc:cxnChg>
        <pc:cxnChg chg="del">
          <ac:chgData name="Christian Wegmann" userId="62c8636b-4bc7-46d0-ac0a-d0872a494299" providerId="ADAL" clId="{3BF17D74-7985-4673-B8D1-68C496EA2DC5}" dt="2018-03-10T16:17:56.098" v="278" actId="478"/>
          <ac:cxnSpMkLst>
            <pc:docMk/>
            <pc:sldMk cId="899139586" sldId="285"/>
            <ac:cxnSpMk id="147" creationId="{142B6B0B-096D-4CE7-AE5D-7C1EC0C2C93F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2" creationId="{100E9364-233A-4446-A527-C77BDAE7B08B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7" creationId="{41ED4F9F-40D6-4B46-945B-3FF765D817A8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67" creationId="{A97772B8-C83D-496D-BF8F-E202B1EDEF99}"/>
          </ac:cxnSpMkLst>
        </pc:cxnChg>
        <pc:cxnChg chg="add 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69" creationId="{0CA4DC3A-8E02-472E-A891-4574AE9F7D4B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70" creationId="{97D0DE66-D8FC-4F6E-A11F-65813A63436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86" creationId="{E08CDD56-19FF-4098-B9C3-ABDDE9BD957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87" creationId="{D5828A6A-9E17-4F25-83EC-53159270FA4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1" creationId="{2103ED9A-A066-4E2E-8865-2AAA5DC6FB81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3" creationId="{FF566995-2EE3-487A-A49B-012C753E5990}"/>
          </ac:cxnSpMkLst>
        </pc:cxnChg>
        <pc:cxnChg chg="del mod">
          <ac:chgData name="Christian Wegmann" userId="62c8636b-4bc7-46d0-ac0a-d0872a494299" providerId="ADAL" clId="{3BF17D74-7985-4673-B8D1-68C496EA2DC5}" dt="2018-04-04T19:24:39.124" v="987" actId="478"/>
          <ac:cxnSpMkLst>
            <pc:docMk/>
            <pc:sldMk cId="899139586" sldId="285"/>
            <ac:cxnSpMk id="224" creationId="{FE228C46-A3B8-4077-A793-C11D289B55D8}"/>
          </ac:cxnSpMkLst>
        </pc:cxnChg>
        <pc:cxnChg chg="mod">
          <ac:chgData name="Christian Wegmann" userId="62c8636b-4bc7-46d0-ac0a-d0872a494299" providerId="ADAL" clId="{3BF17D74-7985-4673-B8D1-68C496EA2DC5}" dt="2018-04-04T19:32:22.712" v="1152" actId="14100"/>
          <ac:cxnSpMkLst>
            <pc:docMk/>
            <pc:sldMk cId="899139586" sldId="285"/>
            <ac:cxnSpMk id="231" creationId="{33EA1833-848D-4458-8744-815E06949F01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241" creationId="{B760A723-CF03-4971-813A-051808A58F0A}"/>
          </ac:cxnSpMkLst>
        </pc:cxnChg>
      </pc:sldChg>
      <pc:sldChg chg="add del">
        <pc:chgData name="Christian Wegmann" userId="62c8636b-4bc7-46d0-ac0a-d0872a494299" providerId="ADAL" clId="{3BF17D74-7985-4673-B8D1-68C496EA2DC5}" dt="2018-04-04T19:33:37.406" v="1173" actId="2696"/>
        <pc:sldMkLst>
          <pc:docMk/>
          <pc:sldMk cId="1504497718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8F0C-DB03-4D08-9059-9979641CEEA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3E14B-FBB8-4244-8A5C-6EB48A6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3346" y="-5"/>
            <a:ext cx="12215348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23346" y="6295428"/>
            <a:ext cx="1222656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131483"/>
            <a:ext cx="109728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5023003" y="298366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F9AECD1D-92E0-4469-8CA7-819AC31183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60399"/>
            <a:ext cx="4800600" cy="240030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F6F9643-6B49-417E-99B8-3C9F7EA718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2728" y="3741346"/>
            <a:ext cx="10363200" cy="29680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an additional quote or message here.</a:t>
            </a:r>
          </a:p>
        </p:txBody>
      </p:sp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  <p:sp>
        <p:nvSpPr>
          <p:cNvPr id="6" name="Shape 46">
            <a:extLst>
              <a:ext uri="{FF2B5EF4-FFF2-40B4-BE49-F238E27FC236}">
                <a16:creationId xmlns:a16="http://schemas.microsoft.com/office/drawing/2014/main" id="{30B2EB7A-E920-4546-864F-A6FD6BAA3D53}"/>
              </a:ext>
            </a:extLst>
          </p:cNvPr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64A35D-E754-404B-B1E0-21565FCCB8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3198192"/>
            <a:ext cx="3710940" cy="461616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A65057-F3F6-49C6-AD4C-93236D76EF7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8640" y="3838272"/>
            <a:ext cx="7508440" cy="2661588"/>
          </a:xfrm>
        </p:spPr>
        <p:txBody>
          <a:bodyPr numCol="2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slide is a perfect way to showcase your product in a delightful way. Simply delete the picture inside the smart-phone and drag-and-drop your own.</a:t>
            </a:r>
          </a:p>
          <a:p>
            <a:pPr lvl="0"/>
            <a:r>
              <a:rPr lang="en-US" dirty="0"/>
              <a:t>The mock-up conveys a sophisticated look that implies your product is already selling successfully.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D86B39-04D1-4E5F-8A7D-DDA175A0F07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282940" y="3838272"/>
            <a:ext cx="3637480" cy="2661588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 picture of your product here (instead of this text).</a:t>
            </a:r>
          </a:p>
        </p:txBody>
      </p:sp>
    </p:spTree>
    <p:extLst>
      <p:ext uri="{BB962C8B-B14F-4D97-AF65-F5344CB8AC3E}">
        <p14:creationId xmlns:p14="http://schemas.microsoft.com/office/powerpoint/2010/main" val="257819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0A48CDE-6D3B-4D24-AC2F-87C1B468CF41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E4CCAA6-349C-457E-9109-1DD78AB87473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4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7" name="Shape 51">
            <a:extLst>
              <a:ext uri="{FF2B5EF4-FFF2-40B4-BE49-F238E27FC236}">
                <a16:creationId xmlns:a16="http://schemas.microsoft.com/office/drawing/2014/main" id="{64C23788-479C-4E72-B334-0506BD8DE558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2BFE58CA-5CC2-438E-8362-6DD623A493D0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SUMMARY STATISTICS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F56807-1543-4100-9E21-E83444D3E9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15" name="Shape 51">
            <a:extLst>
              <a:ext uri="{FF2B5EF4-FFF2-40B4-BE49-F238E27FC236}">
                <a16:creationId xmlns:a16="http://schemas.microsoft.com/office/drawing/2014/main" id="{5915833F-025D-44B1-BC81-BEE78DFD6D37}"/>
              </a:ext>
            </a:extLst>
          </p:cNvPr>
          <p:cNvSpPr/>
          <p:nvPr userDrawn="1"/>
        </p:nvSpPr>
        <p:spPr>
          <a:xfrm rot="5400000">
            <a:off x="3790421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" name="Shape 51">
            <a:extLst>
              <a:ext uri="{FF2B5EF4-FFF2-40B4-BE49-F238E27FC236}">
                <a16:creationId xmlns:a16="http://schemas.microsoft.com/office/drawing/2014/main" id="{FDF6A8FA-B68E-4151-90F1-A3C0A716727E}"/>
              </a:ext>
            </a:extLst>
          </p:cNvPr>
          <p:cNvSpPr/>
          <p:nvPr userDrawn="1"/>
        </p:nvSpPr>
        <p:spPr>
          <a:xfrm rot="5400000">
            <a:off x="7365317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18A9497-1678-4182-BE7C-D6AC20B04D7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82311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7C65F7-5EEF-4B54-B4C3-9AC1F240B49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102365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AE466E-49B5-4F37-AC53-DE50D8D0050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57207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E8A55A4-1A0B-4342-9D93-A67101B94B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684762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BAD94F4-611D-49D7-BD30-F9CD20645E4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32103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38FC24-56AA-41AA-BDC3-44513AF7A93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252157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PRICING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C5E-1EC8-4C6E-AB4A-79A44AD5F651}"/>
              </a:ext>
            </a:extLst>
          </p:cNvPr>
          <p:cNvGrpSpPr/>
          <p:nvPr userDrawn="1"/>
        </p:nvGrpSpPr>
        <p:grpSpPr>
          <a:xfrm>
            <a:off x="901069" y="3164200"/>
            <a:ext cx="3107313" cy="3137912"/>
            <a:chOff x="840110" y="3164200"/>
            <a:chExt cx="2300546" cy="3137912"/>
          </a:xfrm>
        </p:grpSpPr>
        <p:sp>
          <p:nvSpPr>
            <p:cNvPr id="15" name="Shape 198">
              <a:extLst>
                <a:ext uri="{FF2B5EF4-FFF2-40B4-BE49-F238E27FC236}">
                  <a16:creationId xmlns:a16="http://schemas.microsoft.com/office/drawing/2014/main" id="{D30E298C-17C4-4722-8408-9FEBFB9E7027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7" name="Shape 206">
              <a:extLst>
                <a:ext uri="{FF2B5EF4-FFF2-40B4-BE49-F238E27FC236}">
                  <a16:creationId xmlns:a16="http://schemas.microsoft.com/office/drawing/2014/main" id="{466D249E-7C1F-4042-B603-099C31D64837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9" name="Picture 18" descr="Background Image-02.png">
              <a:extLst>
                <a:ext uri="{FF2B5EF4-FFF2-40B4-BE49-F238E27FC236}">
                  <a16:creationId xmlns:a16="http://schemas.microsoft.com/office/drawing/2014/main" id="{F6C3DD35-F3E1-469A-9EC1-CFCEDA743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4FF07F3-CA07-4DF3-9903-1C23AA56FA0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36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C1FD025-69E4-4891-8241-13291622A3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5564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2AC5EFA-8C7A-45DF-B123-4C3231DBC73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20444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CD7A3-BF5F-403A-AFC3-4280F999A0B8}"/>
              </a:ext>
            </a:extLst>
          </p:cNvPr>
          <p:cNvGrpSpPr/>
          <p:nvPr userDrawn="1"/>
        </p:nvGrpSpPr>
        <p:grpSpPr>
          <a:xfrm>
            <a:off x="4531868" y="3164200"/>
            <a:ext cx="3107313" cy="3137912"/>
            <a:chOff x="840110" y="3164200"/>
            <a:chExt cx="2300546" cy="3137912"/>
          </a:xfrm>
        </p:grpSpPr>
        <p:sp>
          <p:nvSpPr>
            <p:cNvPr id="55" name="Shape 198">
              <a:extLst>
                <a:ext uri="{FF2B5EF4-FFF2-40B4-BE49-F238E27FC236}">
                  <a16:creationId xmlns:a16="http://schemas.microsoft.com/office/drawing/2014/main" id="{A6BE21E4-524B-4A18-9150-8FBFD2CC0741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56" name="Shape 206">
              <a:extLst>
                <a:ext uri="{FF2B5EF4-FFF2-40B4-BE49-F238E27FC236}">
                  <a16:creationId xmlns:a16="http://schemas.microsoft.com/office/drawing/2014/main" id="{AA3D4516-24BE-4BDC-A6FA-346A25D7511B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57" name="Picture 56" descr="Background Image-02.png">
              <a:extLst>
                <a:ext uri="{FF2B5EF4-FFF2-40B4-BE49-F238E27FC236}">
                  <a16:creationId xmlns:a16="http://schemas.microsoft.com/office/drawing/2014/main" id="{2B08073B-EA7E-458B-BB80-C8B1A122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D91F59-1AFD-4F6D-9E27-D518DD4B9243}"/>
              </a:ext>
            </a:extLst>
          </p:cNvPr>
          <p:cNvGrpSpPr/>
          <p:nvPr userDrawn="1"/>
        </p:nvGrpSpPr>
        <p:grpSpPr>
          <a:xfrm>
            <a:off x="8162666" y="3164200"/>
            <a:ext cx="3107313" cy="3137912"/>
            <a:chOff x="840110" y="3164200"/>
            <a:chExt cx="2300546" cy="3137912"/>
          </a:xfrm>
        </p:grpSpPr>
        <p:sp>
          <p:nvSpPr>
            <p:cNvPr id="59" name="Shape 198">
              <a:extLst>
                <a:ext uri="{FF2B5EF4-FFF2-40B4-BE49-F238E27FC236}">
                  <a16:creationId xmlns:a16="http://schemas.microsoft.com/office/drawing/2014/main" id="{7B85C683-6BF5-43E1-9394-0C3303F51B6B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60" name="Shape 206">
              <a:extLst>
                <a:ext uri="{FF2B5EF4-FFF2-40B4-BE49-F238E27FC236}">
                  <a16:creationId xmlns:a16="http://schemas.microsoft.com/office/drawing/2014/main" id="{91EB4ECD-A424-411A-A126-BD4FE82C97FE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61" name="Picture 60" descr="Background Image-02.png">
              <a:extLst>
                <a:ext uri="{FF2B5EF4-FFF2-40B4-BE49-F238E27FC236}">
                  <a16:creationId xmlns:a16="http://schemas.microsoft.com/office/drawing/2014/main" id="{B1262E91-0A8F-414F-B478-3B31DD5C7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C52AB65-5E40-41B5-B969-9D45F75EC8C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87948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7072AE0-C16E-4AE1-AE75-D634809896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8276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D67B9FB4-D882-4528-9913-8F15023186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156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15D78471-6780-46EA-95B4-97753A01099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50660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A127D5A-D3A3-41FE-81FF-58535A33C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0988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A83ED6F-B229-4618-8494-DB3F48912A4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5868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</p:spTree>
    <p:extLst>
      <p:ext uri="{BB962C8B-B14F-4D97-AF65-F5344CB8AC3E}">
        <p14:creationId xmlns:p14="http://schemas.microsoft.com/office/powerpoint/2010/main" val="227262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Dark)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7342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(OR THANK YOU)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875105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1" y="54481"/>
            <a:ext cx="3845961" cy="1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Dou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jpg">
            <a:extLst>
              <a:ext uri="{FF2B5EF4-FFF2-40B4-BE49-F238E27FC236}">
                <a16:creationId xmlns:a16="http://schemas.microsoft.com/office/drawing/2014/main" id="{8F11396C-EF9D-4EB3-9645-73A5667B450E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016" b="22956"/>
          <a:stretch/>
        </p:blipFill>
        <p:spPr>
          <a:xfrm>
            <a:off x="6091251" y="3309672"/>
            <a:ext cx="6100749" cy="354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jpg">
            <a:extLst>
              <a:ext uri="{FF2B5EF4-FFF2-40B4-BE49-F238E27FC236}">
                <a16:creationId xmlns:a16="http://schemas.microsoft.com/office/drawing/2014/main" id="{51A45A55-9248-429B-8F15-FD77FE794B9E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9" b="21016"/>
          <a:stretch/>
        </p:blipFill>
        <p:spPr>
          <a:xfrm>
            <a:off x="-4750" y="3316203"/>
            <a:ext cx="6100750" cy="35417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48"/>
          <p:cNvGrpSpPr/>
          <p:nvPr userDrawn="1"/>
        </p:nvGrpSpPr>
        <p:grpSpPr>
          <a:xfrm>
            <a:off x="0" y="3"/>
            <a:ext cx="12192000" cy="4061457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76" y="54481"/>
            <a:ext cx="3845961" cy="1922982"/>
          </a:xfrm>
          <a:prstGeom prst="rect">
            <a:avLst/>
          </a:prstGeom>
        </p:spPr>
      </p:pic>
      <p:sp>
        <p:nvSpPr>
          <p:cNvPr id="15" name="Shape 51">
            <a:extLst>
              <a:ext uri="{FF2B5EF4-FFF2-40B4-BE49-F238E27FC236}">
                <a16:creationId xmlns:a16="http://schemas.microsoft.com/office/drawing/2014/main" id="{241F4FE0-5B33-4445-B377-31782CC91841}"/>
              </a:ext>
            </a:extLst>
          </p:cNvPr>
          <p:cNvSpPr/>
          <p:nvPr userDrawn="1"/>
        </p:nvSpPr>
        <p:spPr>
          <a:xfrm>
            <a:off x="5276011" y="2667980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36FEC9-B3DA-4256-8AD2-5059715299D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01338" y="2818935"/>
            <a:ext cx="5989320" cy="368132"/>
          </a:xfrm>
        </p:spPr>
        <p:txBody>
          <a:bodyPr numCol="1"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Simply add two new pictures below, then add the triangle.</a:t>
            </a:r>
          </a:p>
        </p:txBody>
      </p:sp>
    </p:spTree>
    <p:extLst>
      <p:ext uri="{BB962C8B-B14F-4D97-AF65-F5344CB8AC3E}">
        <p14:creationId xmlns:p14="http://schemas.microsoft.com/office/powerpoint/2010/main" val="254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5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9811" y="4836909"/>
            <a:ext cx="931682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83097" y="5783659"/>
            <a:ext cx="9106640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744504" y="5530828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mall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753234"/>
            <a:ext cx="12192000" cy="610476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92000" cy="755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280" y="999309"/>
            <a:ext cx="11582400" cy="55843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991" y="137919"/>
            <a:ext cx="11370691" cy="477398"/>
          </a:xfrm>
        </p:spPr>
        <p:txBody>
          <a:bodyPr anchor="t">
            <a:normAutofit/>
          </a:bodyPr>
          <a:lstStyle>
            <a:lvl1pPr algn="l">
              <a:defRPr sz="2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 rot="5400000">
            <a:off x="75001" y="372152"/>
            <a:ext cx="612000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E917-CAB2-4432-942F-ADE0648F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280" y="6637505"/>
            <a:ext cx="2844800" cy="137798"/>
          </a:xfrm>
        </p:spPr>
        <p:txBody>
          <a:bodyPr lIns="0"/>
          <a:lstStyle>
            <a:lvl1pPr>
              <a:defRPr sz="1050">
                <a:latin typeface="Helvetica Light"/>
              </a:defRPr>
            </a:lvl1pPr>
          </a:lstStyle>
          <a:p>
            <a:fld id="{C21147C8-3BDC-4528-8DD9-1CA3516CDAE4}" type="datetime4">
              <a:rPr lang="en-US" smtClean="0"/>
              <a:t>November 2,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368C-FD1A-4477-A64A-780E08C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637505"/>
            <a:ext cx="3860800" cy="137798"/>
          </a:xfrm>
        </p:spPr>
        <p:txBody>
          <a:bodyPr/>
          <a:lstStyle>
            <a:lvl1pPr>
              <a:defRPr sz="1050">
                <a:latin typeface="Helvetica Light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2D3-60EB-49AB-A98E-A0CB6FF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637505"/>
            <a:ext cx="2844800" cy="137798"/>
          </a:xfrm>
        </p:spPr>
        <p:txBody>
          <a:bodyPr rIns="0"/>
          <a:lstStyle>
            <a:lvl1pPr>
              <a:defRPr sz="1050">
                <a:latin typeface="Helvetica Light"/>
              </a:defRPr>
            </a:lvl1pPr>
          </a:lstStyle>
          <a:p>
            <a:fld id="{0D3FE423-99AA-8A44-92E3-1EA415DCE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ar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08404"/>
            <a:ext cx="103632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047383"/>
            <a:ext cx="103632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62089"/>
            <a:ext cx="3589020" cy="1794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496374-F648-4E2E-A776-8EA4579D47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14400" y="3973530"/>
            <a:ext cx="10363200" cy="2526329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9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174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0AB0-D943-4E26-B0C0-37EB45539734}" type="datetime4">
              <a:rPr lang="en-US" smtClean="0"/>
              <a:t>November 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8" r:id="rId4"/>
    <p:sldLayoutId id="2147483649" r:id="rId5"/>
    <p:sldLayoutId id="2147483660" r:id="rId6"/>
    <p:sldLayoutId id="2147483651" r:id="rId7"/>
    <p:sldLayoutId id="2147483666" r:id="rId8"/>
    <p:sldLayoutId id="2147483661" r:id="rId9"/>
    <p:sldLayoutId id="2147483653" r:id="rId10"/>
    <p:sldLayoutId id="2147483663" r:id="rId11"/>
    <p:sldLayoutId id="2147483670" r:id="rId12"/>
    <p:sldLayoutId id="2147483671" r:id="rId13"/>
    <p:sldLayoutId id="2147483672" r:id="rId14"/>
    <p:sldLayoutId id="2147483673" r:id="rId15"/>
    <p:sldLayoutId id="2147483650" r:id="rId16"/>
    <p:sldLayoutId id="2147483662" r:id="rId17"/>
    <p:sldLayoutId id="2147483652" r:id="rId18"/>
    <p:sldLayoutId id="2147483674" r:id="rId19"/>
    <p:sldLayoutId id="2147483665" r:id="rId2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19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2D3-CF2F-4E1A-ACD9-BCB445D73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Flying Drones with Gestures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33BCE-04FE-4DA5-A399-3E6E7C30E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fly drones directly using gestures filmed by a camera</a:t>
            </a:r>
          </a:p>
        </p:txBody>
      </p:sp>
    </p:spTree>
    <p:extLst>
      <p:ext uri="{BB962C8B-B14F-4D97-AF65-F5344CB8AC3E}">
        <p14:creationId xmlns:p14="http://schemas.microsoft.com/office/powerpoint/2010/main" val="25618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2205865"/>
            <a:ext cx="5183715" cy="1618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54519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726250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148250" y="2693757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065" r="22926"/>
          <a:stretch/>
        </p:blipFill>
        <p:spPr>
          <a:xfrm>
            <a:off x="1010968" y="2205865"/>
            <a:ext cx="784995" cy="150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5490" y="3427211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419965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357022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5468" y="3427211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050739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8AB790-9C45-4D84-9037-9A4E3CC0B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1612" y="4167225"/>
            <a:ext cx="792656" cy="1261379"/>
          </a:xfrm>
          <a:prstGeom prst="rect">
            <a:avLst/>
          </a:prstGeom>
        </p:spPr>
      </p:pic>
      <p:sp>
        <p:nvSpPr>
          <p:cNvPr id="154" name="Content Placeholder 4">
            <a:extLst>
              <a:ext uri="{FF2B5EF4-FFF2-40B4-BE49-F238E27FC236}">
                <a16:creationId xmlns:a16="http://schemas.microsoft.com/office/drawing/2014/main" id="{7B4EC0A2-3F70-49C0-BD69-ECD2CA2C0BD4}"/>
              </a:ext>
            </a:extLst>
          </p:cNvPr>
          <p:cNvSpPr txBox="1">
            <a:spLocks/>
          </p:cNvSpPr>
          <p:nvPr/>
        </p:nvSpPr>
        <p:spPr>
          <a:xfrm>
            <a:off x="3691590" y="4153054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48612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283676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4957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6924009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8699500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095478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0307" y="3427211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645744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5501781-D08F-4EA2-BFF4-43F466B673F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971" r="25429"/>
          <a:stretch/>
        </p:blipFill>
        <p:spPr>
          <a:xfrm>
            <a:off x="3213481" y="2226331"/>
            <a:ext cx="236178" cy="268240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91C57824-43A0-4C04-AAA1-D665DAFC1E37}"/>
              </a:ext>
            </a:extLst>
          </p:cNvPr>
          <p:cNvSpPr/>
          <p:nvPr/>
        </p:nvSpPr>
        <p:spPr>
          <a:xfrm rot="10800000">
            <a:off x="6730915" y="517548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71D6BEA-11CB-4A26-BDFB-D09B91070983}"/>
              </a:ext>
            </a:extLst>
          </p:cNvPr>
          <p:cNvSpPr/>
          <p:nvPr/>
        </p:nvSpPr>
        <p:spPr>
          <a:xfrm>
            <a:off x="6730914" y="538978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284E90FD-DC79-419E-AAEE-EDC177F7FDC5}"/>
              </a:ext>
            </a:extLst>
          </p:cNvPr>
          <p:cNvSpPr/>
          <p:nvPr/>
        </p:nvSpPr>
        <p:spPr>
          <a:xfrm rot="16200000">
            <a:off x="6730914" y="4580706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8F001E35-1057-4104-82EC-A6E67E6CB850}"/>
              </a:ext>
            </a:extLst>
          </p:cNvPr>
          <p:cNvSpPr/>
          <p:nvPr/>
        </p:nvSpPr>
        <p:spPr>
          <a:xfrm rot="5400000">
            <a:off x="6730914" y="489764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1" name="Octagon 130">
            <a:extLst>
              <a:ext uri="{FF2B5EF4-FFF2-40B4-BE49-F238E27FC236}">
                <a16:creationId xmlns:a16="http://schemas.microsoft.com/office/drawing/2014/main" id="{36989FFB-2E2C-4669-B214-2C48222949BA}"/>
              </a:ext>
            </a:extLst>
          </p:cNvPr>
          <p:cNvSpPr/>
          <p:nvPr/>
        </p:nvSpPr>
        <p:spPr>
          <a:xfrm>
            <a:off x="6740977" y="4265424"/>
            <a:ext cx="232117" cy="232118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1200" b="1" dirty="0">
              <a:latin typeface="Bahnschrift" panose="020B0502040204020203" pitchFamily="34" charset="0"/>
            </a:endParaRPr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54976" y="3036431"/>
            <a:ext cx="290641" cy="2906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54E9AA3-666A-47A3-8C38-97072D87FE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13342" y="2599599"/>
            <a:ext cx="630133" cy="630133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39FD00-BDFC-41FF-B04C-E116F0AFE683}"/>
              </a:ext>
            </a:extLst>
          </p:cNvPr>
          <p:cNvGrpSpPr/>
          <p:nvPr/>
        </p:nvGrpSpPr>
        <p:grpSpPr>
          <a:xfrm>
            <a:off x="9439603" y="2461921"/>
            <a:ext cx="870841" cy="709234"/>
            <a:chOff x="3368598" y="4046195"/>
            <a:chExt cx="1598195" cy="130160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B6D8D1-62D7-4D75-805E-6D8A54058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740F22B-2761-4CB8-951F-7C8A36CCC47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6EB14E1F-4C1C-45A3-BD58-1D2CC5091B32}"/>
              </a:ext>
            </a:extLst>
          </p:cNvPr>
          <p:cNvSpPr/>
          <p:nvPr/>
        </p:nvSpPr>
        <p:spPr>
          <a:xfrm rot="16200000">
            <a:off x="9748902" y="250022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C914925-613B-4474-A06F-A41726D7C7A5}"/>
              </a:ext>
            </a:extLst>
          </p:cNvPr>
          <p:cNvSpPr/>
          <p:nvPr/>
        </p:nvSpPr>
        <p:spPr>
          <a:xfrm rot="16200000">
            <a:off x="1317091" y="2089595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2C805-87A4-46CB-8EAF-7BAA22D2A747}"/>
              </a:ext>
            </a:extLst>
          </p:cNvPr>
          <p:cNvGrpSpPr/>
          <p:nvPr/>
        </p:nvGrpSpPr>
        <p:grpSpPr>
          <a:xfrm>
            <a:off x="4962150" y="4228000"/>
            <a:ext cx="808868" cy="1078895"/>
            <a:chOff x="4962150" y="4228000"/>
            <a:chExt cx="808868" cy="1078895"/>
          </a:xfrm>
        </p:grpSpPr>
        <p:sp>
          <p:nvSpPr>
            <p:cNvPr id="153" name="Content Placeholder 4">
              <a:extLst>
                <a:ext uri="{FF2B5EF4-FFF2-40B4-BE49-F238E27FC236}">
                  <a16:creationId xmlns:a16="http://schemas.microsoft.com/office/drawing/2014/main" id="{ACB23097-2EEB-4498-983D-BD3C29CB555E}"/>
                </a:ext>
              </a:extLst>
            </p:cNvPr>
            <p:cNvSpPr txBox="1">
              <a:spLocks/>
            </p:cNvSpPr>
            <p:nvPr/>
          </p:nvSpPr>
          <p:spPr>
            <a:xfrm>
              <a:off x="5240624" y="4228000"/>
              <a:ext cx="530394" cy="1784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7054DD3-5BF5-48EF-A24F-6337CB5E6B37}"/>
                </a:ext>
              </a:extLst>
            </p:cNvPr>
            <p:cNvCxnSpPr/>
            <p:nvPr/>
          </p:nvCxnSpPr>
          <p:spPr>
            <a:xfrm>
              <a:off x="5075383" y="4821707"/>
              <a:ext cx="177355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050B28D-69BC-4B8E-9CD4-A7B90EA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9532" y="4831128"/>
              <a:ext cx="18834" cy="186820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934142-958F-45B8-BA0F-0BBEC6DD4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8647" y="5229284"/>
              <a:ext cx="26698" cy="50467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CE29E06-723B-468E-BD41-3FE856DB1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377" y="5028851"/>
              <a:ext cx="0" cy="186820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5A457D7-0CAE-47E9-8260-C2BB9244C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9703" y="4829930"/>
              <a:ext cx="33415" cy="179297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AF7E549-452C-427B-B961-460F21FC5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963" y="5020130"/>
              <a:ext cx="0" cy="186820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F7534B-3FEF-4321-AD63-A90660F60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740" y="4449964"/>
              <a:ext cx="8458" cy="356847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35FA98-8D71-44C9-9457-D8D4A3DCF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8702" y="5229284"/>
              <a:ext cx="13349" cy="65484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07A9726-9BD3-4FC8-A6E2-4861D1E68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8931" y="5215209"/>
              <a:ext cx="28959" cy="70838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C207E1D-58DD-4C6F-8534-0D414C034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5637" y="5215208"/>
              <a:ext cx="61271" cy="5046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6AF372E-2534-4490-8752-41763946F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414" y="4452871"/>
              <a:ext cx="130154" cy="24605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2B6CF47-A20C-4617-91A2-6B8C1F16A2F9}"/>
                </a:ext>
              </a:extLst>
            </p:cNvPr>
            <p:cNvCxnSpPr>
              <a:cxnSpLocks/>
            </p:cNvCxnSpPr>
            <p:nvPr/>
          </p:nvCxnSpPr>
          <p:spPr>
            <a:xfrm>
              <a:off x="5325771" y="4452872"/>
              <a:ext cx="67380" cy="101979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3E5B857-2BF5-4275-BA15-5D821D509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375" y="4554851"/>
              <a:ext cx="160310" cy="3811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E1F813D-B58D-4858-9666-476FCBC1983C}"/>
                </a:ext>
              </a:extLst>
            </p:cNvPr>
            <p:cNvCxnSpPr>
              <a:cxnSpLocks/>
            </p:cNvCxnSpPr>
            <p:nvPr/>
          </p:nvCxnSpPr>
          <p:spPr>
            <a:xfrm>
              <a:off x="5199367" y="4452872"/>
              <a:ext cx="111053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563ACB-B040-455A-979A-16E15DBBD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751" y="4483143"/>
              <a:ext cx="21288" cy="127305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9D7F86C-E9E4-4443-A926-2BF2E429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359" y="4619481"/>
              <a:ext cx="24416" cy="155047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E9CAD5-3B0F-413B-88E7-B58A71702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341" y="4347213"/>
              <a:ext cx="27567" cy="94852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C868EC-72A7-4A7B-84A4-D9BBC5728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8022" y="4338131"/>
              <a:ext cx="112756" cy="14896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FA64219-6152-4B9A-976C-80E20AC159E0}"/>
                </a:ext>
              </a:extLst>
            </p:cNvPr>
            <p:cNvSpPr/>
            <p:nvPr/>
          </p:nvSpPr>
          <p:spPr>
            <a:xfrm>
              <a:off x="5396027" y="454747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C27E70D-F0DA-4FDD-9CCD-EE705EBEB179}"/>
                </a:ext>
              </a:extLst>
            </p:cNvPr>
            <p:cNvSpPr/>
            <p:nvPr/>
          </p:nvSpPr>
          <p:spPr>
            <a:xfrm>
              <a:off x="5573746" y="4549950"/>
              <a:ext cx="13187" cy="13187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8DD5D8A-4066-4B50-92EA-ED932CB9651F}"/>
                </a:ext>
              </a:extLst>
            </p:cNvPr>
            <p:cNvSpPr/>
            <p:nvPr/>
          </p:nvSpPr>
          <p:spPr>
            <a:xfrm>
              <a:off x="5319688" y="444341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A70C2B0-00B4-4159-BC9A-5052FD0B0DF9}"/>
                </a:ext>
              </a:extLst>
            </p:cNvPr>
            <p:cNvSpPr/>
            <p:nvPr/>
          </p:nvSpPr>
          <p:spPr>
            <a:xfrm>
              <a:off x="5215104" y="4331538"/>
              <a:ext cx="13187" cy="13187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D09A82B-08B8-45FE-8C9B-AE854FDC15C4}"/>
                </a:ext>
              </a:extLst>
            </p:cNvPr>
            <p:cNvSpPr/>
            <p:nvPr/>
          </p:nvSpPr>
          <p:spPr>
            <a:xfrm>
              <a:off x="5079705" y="4350257"/>
              <a:ext cx="13187" cy="13187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4AF7BFB-9FAB-4382-B1B2-B8D7FD57C59D}"/>
                </a:ext>
              </a:extLst>
            </p:cNvPr>
            <p:cNvSpPr/>
            <p:nvPr/>
          </p:nvSpPr>
          <p:spPr>
            <a:xfrm>
              <a:off x="5021941" y="4469643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D4F6288-1CDE-4F6D-A930-AB404872C380}"/>
                </a:ext>
              </a:extLst>
            </p:cNvPr>
            <p:cNvSpPr/>
            <p:nvPr/>
          </p:nvSpPr>
          <p:spPr>
            <a:xfrm>
              <a:off x="4995173" y="4602305"/>
              <a:ext cx="13187" cy="13187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3DED6F0-0606-4EF1-BC9F-30B8B3686B8E}"/>
                </a:ext>
              </a:extLst>
            </p:cNvPr>
            <p:cNvSpPr/>
            <p:nvPr/>
          </p:nvSpPr>
          <p:spPr>
            <a:xfrm>
              <a:off x="4962150" y="4766234"/>
              <a:ext cx="13187" cy="13187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25CD82C-4AC3-47C9-A7D1-FECBC8404CC2}"/>
                </a:ext>
              </a:extLst>
            </p:cNvPr>
            <p:cNvSpPr/>
            <p:nvPr/>
          </p:nvSpPr>
          <p:spPr>
            <a:xfrm>
              <a:off x="5172054" y="4439728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B1C8EA8-538C-4B6E-90E6-B40BF9454903}"/>
                </a:ext>
              </a:extLst>
            </p:cNvPr>
            <p:cNvSpPr/>
            <p:nvPr/>
          </p:nvSpPr>
          <p:spPr>
            <a:xfrm>
              <a:off x="5184358" y="4796863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A99A377-94B5-46F0-9A4A-519D70BE192A}"/>
                </a:ext>
              </a:extLst>
            </p:cNvPr>
            <p:cNvSpPr/>
            <p:nvPr/>
          </p:nvSpPr>
          <p:spPr>
            <a:xfrm>
              <a:off x="5264614" y="4811067"/>
              <a:ext cx="13187" cy="13187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BC61274-96C2-49CF-A168-123F26D82357}"/>
                </a:ext>
              </a:extLst>
            </p:cNvPr>
            <p:cNvSpPr/>
            <p:nvPr/>
          </p:nvSpPr>
          <p:spPr>
            <a:xfrm>
              <a:off x="5056382" y="4814546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83B0B9B-12CD-4081-B80F-6E9C368C2408}"/>
                </a:ext>
              </a:extLst>
            </p:cNvPr>
            <p:cNvSpPr/>
            <p:nvPr/>
          </p:nvSpPr>
          <p:spPr>
            <a:xfrm>
              <a:off x="5304373" y="5006378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6D8E228-BFA9-444E-A89B-27376CF7001C}"/>
                </a:ext>
              </a:extLst>
            </p:cNvPr>
            <p:cNvSpPr/>
            <p:nvPr/>
          </p:nvSpPr>
          <p:spPr>
            <a:xfrm>
              <a:off x="5030455" y="5015099"/>
              <a:ext cx="13187" cy="13187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7B1D588-8383-4CDF-8D6E-E39313924FD8}"/>
                </a:ext>
              </a:extLst>
            </p:cNvPr>
            <p:cNvSpPr/>
            <p:nvPr/>
          </p:nvSpPr>
          <p:spPr>
            <a:xfrm>
              <a:off x="5289732" y="5203271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B7EF6BE-BF79-4B4E-8E0E-CAB464CADFF3}"/>
                </a:ext>
              </a:extLst>
            </p:cNvPr>
            <p:cNvSpPr/>
            <p:nvPr/>
          </p:nvSpPr>
          <p:spPr>
            <a:xfrm>
              <a:off x="5367659" y="5258029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565CD6D-CF7E-4C56-9025-937D09294CF1}"/>
                </a:ext>
              </a:extLst>
            </p:cNvPr>
            <p:cNvSpPr/>
            <p:nvPr/>
          </p:nvSpPr>
          <p:spPr>
            <a:xfrm>
              <a:off x="5321037" y="5293708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220BC2F-82D8-4108-98F3-5F647DBB4BA8}"/>
                </a:ext>
              </a:extLst>
            </p:cNvPr>
            <p:cNvSpPr/>
            <p:nvPr/>
          </p:nvSpPr>
          <p:spPr>
            <a:xfrm>
              <a:off x="5032889" y="5218115"/>
              <a:ext cx="13187" cy="13187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9306796-A367-4967-9C76-CC74074B5990}"/>
                </a:ext>
              </a:extLst>
            </p:cNvPr>
            <p:cNvSpPr/>
            <p:nvPr/>
          </p:nvSpPr>
          <p:spPr>
            <a:xfrm>
              <a:off x="4995891" y="5285177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20D1756-11A5-43E9-B85D-C0894333B2DF}"/>
                </a:ext>
              </a:extLst>
            </p:cNvPr>
            <p:cNvSpPr/>
            <p:nvPr/>
          </p:nvSpPr>
          <p:spPr>
            <a:xfrm>
              <a:off x="5037592" y="5292541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8991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ntent Placeholder 4">
            <a:extLst>
              <a:ext uri="{FF2B5EF4-FFF2-40B4-BE49-F238E27FC236}">
                <a16:creationId xmlns:a16="http://schemas.microsoft.com/office/drawing/2014/main" id="{7F4E31E9-ED3D-4351-9AE9-9DB71E419694}"/>
              </a:ext>
            </a:extLst>
          </p:cNvPr>
          <p:cNvSpPr txBox="1">
            <a:spLocks/>
          </p:cNvSpPr>
          <p:nvPr/>
        </p:nvSpPr>
        <p:spPr>
          <a:xfrm>
            <a:off x="7649390" y="2320167"/>
            <a:ext cx="1374705" cy="2112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1050" dirty="0"/>
              <a:t>Steering Module</a:t>
            </a:r>
          </a:p>
        </p:txBody>
      </p:sp>
      <p:sp>
        <p:nvSpPr>
          <p:cNvPr id="217" name="Content Placeholder 4">
            <a:extLst>
              <a:ext uri="{FF2B5EF4-FFF2-40B4-BE49-F238E27FC236}">
                <a16:creationId xmlns:a16="http://schemas.microsoft.com/office/drawing/2014/main" id="{E81271E1-D55E-4A3A-918E-F4190965B815}"/>
              </a:ext>
            </a:extLst>
          </p:cNvPr>
          <p:cNvSpPr txBox="1">
            <a:spLocks/>
          </p:cNvSpPr>
          <p:nvPr/>
        </p:nvSpPr>
        <p:spPr>
          <a:xfrm>
            <a:off x="5735760" y="2320167"/>
            <a:ext cx="1374705" cy="2112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1050" dirty="0"/>
              <a:t>Gesture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237169" y="2320167"/>
            <a:ext cx="1794046" cy="2112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1050" dirty="0"/>
              <a:t>PoseNet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67497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3415192"/>
            <a:ext cx="1079500" cy="720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b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Server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947602" y="3657104"/>
            <a:ext cx="72000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953357" y="3588418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065" r="22926"/>
          <a:stretch/>
        </p:blipFill>
        <p:spPr>
          <a:xfrm>
            <a:off x="1010968" y="2224476"/>
            <a:ext cx="784995" cy="150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8764" y="4155698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81157" y="3415192"/>
            <a:ext cx="1079500" cy="720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b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Server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973542" y="3657104"/>
            <a:ext cx="72000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7899" y="4155698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95686" y="3415192"/>
            <a:ext cx="1079500" cy="720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3EA46E-40FB-4F22-B543-48ADD26C582F}"/>
              </a:ext>
            </a:extLst>
          </p:cNvPr>
          <p:cNvGrpSpPr/>
          <p:nvPr/>
        </p:nvGrpSpPr>
        <p:grpSpPr>
          <a:xfrm>
            <a:off x="3100153" y="4684205"/>
            <a:ext cx="792656" cy="1261379"/>
            <a:chOff x="4902603" y="708308"/>
            <a:chExt cx="792656" cy="126137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E8AB790-9C45-4D84-9037-9A4E3CC0B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02603" y="708308"/>
              <a:ext cx="792656" cy="1261379"/>
            </a:xfrm>
            <a:prstGeom prst="rect">
              <a:avLst/>
            </a:prstGeom>
          </p:spPr>
        </p:pic>
        <p:sp>
          <p:nvSpPr>
            <p:cNvPr id="154" name="Content Placeholder 4">
              <a:extLst>
                <a:ext uri="{FF2B5EF4-FFF2-40B4-BE49-F238E27FC236}">
                  <a16:creationId xmlns:a16="http://schemas.microsoft.com/office/drawing/2014/main" id="{7B4EC0A2-3F70-49C0-BD69-ECD2CA2C0BD4}"/>
                </a:ext>
              </a:extLst>
            </p:cNvPr>
            <p:cNvSpPr txBox="1">
              <a:spLocks/>
            </p:cNvSpPr>
            <p:nvPr/>
          </p:nvSpPr>
          <p:spPr>
            <a:xfrm>
              <a:off x="5292581" y="712585"/>
              <a:ext cx="395437" cy="16003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954877" y="3759283"/>
            <a:ext cx="252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457014" y="3753380"/>
            <a:ext cx="31885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9504607" y="3849180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67497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177328" y="2831140"/>
            <a:ext cx="67246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0307" y="3309125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  <a:stCxn id="64" idx="0"/>
            <a:endCxn id="215" idx="2"/>
          </p:cNvCxnSpPr>
          <p:nvPr/>
        </p:nvCxnSpPr>
        <p:spPr>
          <a:xfrm flipV="1">
            <a:off x="4328943" y="3285459"/>
            <a:ext cx="0" cy="129733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3B49B9-569D-4679-BF14-F4DA9B10160D}"/>
              </a:ext>
            </a:extLst>
          </p:cNvPr>
          <p:cNvGrpSpPr/>
          <p:nvPr/>
        </p:nvGrpSpPr>
        <p:grpSpPr>
          <a:xfrm>
            <a:off x="7220544" y="4689771"/>
            <a:ext cx="225995" cy="1144935"/>
            <a:chOff x="8345688" y="806507"/>
            <a:chExt cx="252242" cy="1277907"/>
          </a:xfrm>
        </p:grpSpPr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91C57824-43A0-4C04-AAA1-D665DAFC1E37}"/>
                </a:ext>
              </a:extLst>
            </p:cNvPr>
            <p:cNvSpPr/>
            <p:nvPr/>
          </p:nvSpPr>
          <p:spPr>
            <a:xfrm rot="10800000">
              <a:off x="8345688" y="1716564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71D6BEA-11CB-4A26-BDFB-D09B91070983}"/>
                </a:ext>
              </a:extLst>
            </p:cNvPr>
            <p:cNvSpPr/>
            <p:nvPr/>
          </p:nvSpPr>
          <p:spPr>
            <a:xfrm>
              <a:off x="8345688" y="1936825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284E90FD-DC79-419E-AAEE-EDC177F7FDC5}"/>
                </a:ext>
              </a:extLst>
            </p:cNvPr>
            <p:cNvSpPr/>
            <p:nvPr/>
          </p:nvSpPr>
          <p:spPr>
            <a:xfrm rot="16200000">
              <a:off x="8345688" y="1121789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8F001E35-1057-4104-82EC-A6E67E6CB850}"/>
                </a:ext>
              </a:extLst>
            </p:cNvPr>
            <p:cNvSpPr/>
            <p:nvPr/>
          </p:nvSpPr>
          <p:spPr>
            <a:xfrm rot="5400000">
              <a:off x="8345688" y="1438723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31" name="Octagon 130">
              <a:extLst>
                <a:ext uri="{FF2B5EF4-FFF2-40B4-BE49-F238E27FC236}">
                  <a16:creationId xmlns:a16="http://schemas.microsoft.com/office/drawing/2014/main" id="{36989FFB-2E2C-4669-B214-2C48222949BA}"/>
                </a:ext>
              </a:extLst>
            </p:cNvPr>
            <p:cNvSpPr/>
            <p:nvPr/>
          </p:nvSpPr>
          <p:spPr>
            <a:xfrm>
              <a:off x="8355751" y="806507"/>
              <a:ext cx="232117" cy="232118"/>
            </a:xfrm>
            <a:prstGeom prst="octagon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1200" b="1" dirty="0">
                <a:latin typeface="Bahnschrift" panose="020B0502040204020203" pitchFamily="34" charset="0"/>
              </a:endParaRPr>
            </a:p>
          </p:txBody>
        </p:sp>
      </p:grp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97752" y="3608060"/>
            <a:ext cx="290641" cy="2906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54E9AA3-666A-47A3-8C38-97072D87FE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3342" y="2618210"/>
            <a:ext cx="630133" cy="630133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39FD00-BDFC-41FF-B04C-E116F0AFE683}"/>
              </a:ext>
            </a:extLst>
          </p:cNvPr>
          <p:cNvGrpSpPr/>
          <p:nvPr/>
        </p:nvGrpSpPr>
        <p:grpSpPr>
          <a:xfrm>
            <a:off x="10244710" y="3356582"/>
            <a:ext cx="870841" cy="709234"/>
            <a:chOff x="3368598" y="4046195"/>
            <a:chExt cx="1598195" cy="130160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B6D8D1-62D7-4D75-805E-6D8A54058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740F22B-2761-4CB8-951F-7C8A36CCC47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6EB14E1F-4C1C-45A3-BD58-1D2CC5091B32}"/>
              </a:ext>
            </a:extLst>
          </p:cNvPr>
          <p:cNvSpPr/>
          <p:nvPr/>
        </p:nvSpPr>
        <p:spPr>
          <a:xfrm rot="16200000">
            <a:off x="10554009" y="3394882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C914925-613B-4474-A06F-A41726D7C7A5}"/>
              </a:ext>
            </a:extLst>
          </p:cNvPr>
          <p:cNvSpPr/>
          <p:nvPr/>
        </p:nvSpPr>
        <p:spPr>
          <a:xfrm rot="16200000">
            <a:off x="1317091" y="2108206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2C805-87A4-46CB-8EAF-7BAA22D2A747}"/>
              </a:ext>
            </a:extLst>
          </p:cNvPr>
          <p:cNvGrpSpPr/>
          <p:nvPr/>
        </p:nvGrpSpPr>
        <p:grpSpPr>
          <a:xfrm>
            <a:off x="5120536" y="4708140"/>
            <a:ext cx="808868" cy="1078895"/>
            <a:chOff x="4962150" y="4228000"/>
            <a:chExt cx="808868" cy="1078895"/>
          </a:xfrm>
        </p:grpSpPr>
        <p:sp>
          <p:nvSpPr>
            <p:cNvPr id="153" name="Content Placeholder 4">
              <a:extLst>
                <a:ext uri="{FF2B5EF4-FFF2-40B4-BE49-F238E27FC236}">
                  <a16:creationId xmlns:a16="http://schemas.microsoft.com/office/drawing/2014/main" id="{ACB23097-2EEB-4498-983D-BD3C29CB555E}"/>
                </a:ext>
              </a:extLst>
            </p:cNvPr>
            <p:cNvSpPr txBox="1">
              <a:spLocks/>
            </p:cNvSpPr>
            <p:nvPr/>
          </p:nvSpPr>
          <p:spPr>
            <a:xfrm>
              <a:off x="5240624" y="4228000"/>
              <a:ext cx="530394" cy="1784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7054DD3-5BF5-48EF-A24F-6337CB5E6B37}"/>
                </a:ext>
              </a:extLst>
            </p:cNvPr>
            <p:cNvCxnSpPr/>
            <p:nvPr/>
          </p:nvCxnSpPr>
          <p:spPr>
            <a:xfrm>
              <a:off x="5075383" y="4821707"/>
              <a:ext cx="177355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050B28D-69BC-4B8E-9CD4-A7B90EA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9532" y="4831128"/>
              <a:ext cx="18834" cy="186820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934142-958F-45B8-BA0F-0BBEC6DD4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8647" y="5229284"/>
              <a:ext cx="26698" cy="50467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CE29E06-723B-468E-BD41-3FE856DB1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377" y="5028851"/>
              <a:ext cx="0" cy="186820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5A457D7-0CAE-47E9-8260-C2BB9244C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9703" y="4829930"/>
              <a:ext cx="33415" cy="179297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AF7E549-452C-427B-B961-460F21FC5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963" y="5020130"/>
              <a:ext cx="0" cy="186820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F7534B-3FEF-4321-AD63-A90660F60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740" y="4449964"/>
              <a:ext cx="8458" cy="356847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35FA98-8D71-44C9-9457-D8D4A3DCF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8702" y="5229284"/>
              <a:ext cx="13349" cy="65484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07A9726-9BD3-4FC8-A6E2-4861D1E68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8931" y="5215209"/>
              <a:ext cx="28959" cy="70838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C207E1D-58DD-4C6F-8534-0D414C034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5637" y="5215208"/>
              <a:ext cx="61271" cy="5046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6AF372E-2534-4490-8752-41763946F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414" y="4452871"/>
              <a:ext cx="130154" cy="24605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2B6CF47-A20C-4617-91A2-6B8C1F16A2F9}"/>
                </a:ext>
              </a:extLst>
            </p:cNvPr>
            <p:cNvCxnSpPr>
              <a:cxnSpLocks/>
            </p:cNvCxnSpPr>
            <p:nvPr/>
          </p:nvCxnSpPr>
          <p:spPr>
            <a:xfrm>
              <a:off x="5325771" y="4452872"/>
              <a:ext cx="67380" cy="101979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3E5B857-2BF5-4275-BA15-5D821D509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375" y="4554851"/>
              <a:ext cx="160310" cy="3811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E1F813D-B58D-4858-9666-476FCBC1983C}"/>
                </a:ext>
              </a:extLst>
            </p:cNvPr>
            <p:cNvCxnSpPr>
              <a:cxnSpLocks/>
            </p:cNvCxnSpPr>
            <p:nvPr/>
          </p:nvCxnSpPr>
          <p:spPr>
            <a:xfrm>
              <a:off x="5199367" y="4452872"/>
              <a:ext cx="111053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563ACB-B040-455A-979A-16E15DBBD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751" y="4483143"/>
              <a:ext cx="21288" cy="127305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9D7F86C-E9E4-4443-A926-2BF2E429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359" y="4619481"/>
              <a:ext cx="24416" cy="155047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E9CAD5-3B0F-413B-88E7-B58A71702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341" y="4347213"/>
              <a:ext cx="27567" cy="94852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C868EC-72A7-4A7B-84A4-D9BBC5728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8022" y="4338131"/>
              <a:ext cx="112756" cy="14896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FA64219-6152-4B9A-976C-80E20AC159E0}"/>
                </a:ext>
              </a:extLst>
            </p:cNvPr>
            <p:cNvSpPr/>
            <p:nvPr/>
          </p:nvSpPr>
          <p:spPr>
            <a:xfrm>
              <a:off x="5396027" y="454747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C27E70D-F0DA-4FDD-9CCD-EE705EBEB179}"/>
                </a:ext>
              </a:extLst>
            </p:cNvPr>
            <p:cNvSpPr/>
            <p:nvPr/>
          </p:nvSpPr>
          <p:spPr>
            <a:xfrm>
              <a:off x="5573746" y="4549950"/>
              <a:ext cx="13187" cy="13187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8DD5D8A-4066-4B50-92EA-ED932CB9651F}"/>
                </a:ext>
              </a:extLst>
            </p:cNvPr>
            <p:cNvSpPr/>
            <p:nvPr/>
          </p:nvSpPr>
          <p:spPr>
            <a:xfrm>
              <a:off x="5319688" y="444341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A70C2B0-00B4-4159-BC9A-5052FD0B0DF9}"/>
                </a:ext>
              </a:extLst>
            </p:cNvPr>
            <p:cNvSpPr/>
            <p:nvPr/>
          </p:nvSpPr>
          <p:spPr>
            <a:xfrm>
              <a:off x="5215104" y="4331538"/>
              <a:ext cx="13187" cy="13187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D09A82B-08B8-45FE-8C9B-AE854FDC15C4}"/>
                </a:ext>
              </a:extLst>
            </p:cNvPr>
            <p:cNvSpPr/>
            <p:nvPr/>
          </p:nvSpPr>
          <p:spPr>
            <a:xfrm>
              <a:off x="5079705" y="4350257"/>
              <a:ext cx="13187" cy="13187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4AF7BFB-9FAB-4382-B1B2-B8D7FD57C59D}"/>
                </a:ext>
              </a:extLst>
            </p:cNvPr>
            <p:cNvSpPr/>
            <p:nvPr/>
          </p:nvSpPr>
          <p:spPr>
            <a:xfrm>
              <a:off x="5021941" y="4469643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D4F6288-1CDE-4F6D-A930-AB404872C380}"/>
                </a:ext>
              </a:extLst>
            </p:cNvPr>
            <p:cNvSpPr/>
            <p:nvPr/>
          </p:nvSpPr>
          <p:spPr>
            <a:xfrm>
              <a:off x="4995173" y="4602305"/>
              <a:ext cx="13187" cy="13187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3DED6F0-0606-4EF1-BC9F-30B8B3686B8E}"/>
                </a:ext>
              </a:extLst>
            </p:cNvPr>
            <p:cNvSpPr/>
            <p:nvPr/>
          </p:nvSpPr>
          <p:spPr>
            <a:xfrm>
              <a:off x="4962150" y="4766234"/>
              <a:ext cx="13187" cy="13187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25CD82C-4AC3-47C9-A7D1-FECBC8404CC2}"/>
                </a:ext>
              </a:extLst>
            </p:cNvPr>
            <p:cNvSpPr/>
            <p:nvPr/>
          </p:nvSpPr>
          <p:spPr>
            <a:xfrm>
              <a:off x="5172054" y="4439728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B1C8EA8-538C-4B6E-90E6-B40BF9454903}"/>
                </a:ext>
              </a:extLst>
            </p:cNvPr>
            <p:cNvSpPr/>
            <p:nvPr/>
          </p:nvSpPr>
          <p:spPr>
            <a:xfrm>
              <a:off x="5184358" y="4796863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A99A377-94B5-46F0-9A4A-519D70BE192A}"/>
                </a:ext>
              </a:extLst>
            </p:cNvPr>
            <p:cNvSpPr/>
            <p:nvPr/>
          </p:nvSpPr>
          <p:spPr>
            <a:xfrm>
              <a:off x="5264614" y="4811067"/>
              <a:ext cx="13187" cy="13187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BC61274-96C2-49CF-A168-123F26D82357}"/>
                </a:ext>
              </a:extLst>
            </p:cNvPr>
            <p:cNvSpPr/>
            <p:nvPr/>
          </p:nvSpPr>
          <p:spPr>
            <a:xfrm>
              <a:off x="5056382" y="4814546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83B0B9B-12CD-4081-B80F-6E9C368C2408}"/>
                </a:ext>
              </a:extLst>
            </p:cNvPr>
            <p:cNvSpPr/>
            <p:nvPr/>
          </p:nvSpPr>
          <p:spPr>
            <a:xfrm>
              <a:off x="5304373" y="5006378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6D8E228-BFA9-444E-A89B-27376CF7001C}"/>
                </a:ext>
              </a:extLst>
            </p:cNvPr>
            <p:cNvSpPr/>
            <p:nvPr/>
          </p:nvSpPr>
          <p:spPr>
            <a:xfrm>
              <a:off x="5030455" y="5015099"/>
              <a:ext cx="13187" cy="13187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7B1D588-8383-4CDF-8D6E-E39313924FD8}"/>
                </a:ext>
              </a:extLst>
            </p:cNvPr>
            <p:cNvSpPr/>
            <p:nvPr/>
          </p:nvSpPr>
          <p:spPr>
            <a:xfrm>
              <a:off x="5289732" y="5203271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B7EF6BE-BF79-4B4E-8E0E-CAB464CADFF3}"/>
                </a:ext>
              </a:extLst>
            </p:cNvPr>
            <p:cNvSpPr/>
            <p:nvPr/>
          </p:nvSpPr>
          <p:spPr>
            <a:xfrm>
              <a:off x="5367659" y="5258029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565CD6D-CF7E-4C56-9025-937D09294CF1}"/>
                </a:ext>
              </a:extLst>
            </p:cNvPr>
            <p:cNvSpPr/>
            <p:nvPr/>
          </p:nvSpPr>
          <p:spPr>
            <a:xfrm>
              <a:off x="5321037" y="5293708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220BC2F-82D8-4108-98F3-5F647DBB4BA8}"/>
                </a:ext>
              </a:extLst>
            </p:cNvPr>
            <p:cNvSpPr/>
            <p:nvPr/>
          </p:nvSpPr>
          <p:spPr>
            <a:xfrm>
              <a:off x="5032889" y="5218115"/>
              <a:ext cx="13187" cy="13187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9306796-A367-4967-9C76-CC74074B5990}"/>
                </a:ext>
              </a:extLst>
            </p:cNvPr>
            <p:cNvSpPr/>
            <p:nvPr/>
          </p:nvSpPr>
          <p:spPr>
            <a:xfrm>
              <a:off x="4995891" y="5285177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20D1756-11A5-43E9-B85D-C0894333B2DF}"/>
                </a:ext>
              </a:extLst>
            </p:cNvPr>
            <p:cNvSpPr/>
            <p:nvPr/>
          </p:nvSpPr>
          <p:spPr>
            <a:xfrm>
              <a:off x="5037592" y="5292541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553525-AD40-4544-BC11-B7A6B7DE82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4567" y="3565143"/>
            <a:ext cx="376475" cy="3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A8C9BA-2027-41EF-82FA-DF127A3450B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56658" y="3657580"/>
            <a:ext cx="191600" cy="19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4D6AF7-ABD6-413E-AC81-BA7BC63714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36307" y="3539820"/>
            <a:ext cx="427121" cy="427121"/>
          </a:xfrm>
          <a:prstGeom prst="rect">
            <a:avLst/>
          </a:prstGeom>
        </p:spPr>
      </p:pic>
      <p:sp>
        <p:nvSpPr>
          <p:cNvPr id="215" name="Flowchart: Process 214">
            <a:extLst>
              <a:ext uri="{FF2B5EF4-FFF2-40B4-BE49-F238E27FC236}">
                <a16:creationId xmlns:a16="http://schemas.microsoft.com/office/drawing/2014/main" id="{8FD3F84A-A663-4E4E-838C-8D02E4A67CD5}"/>
              </a:ext>
            </a:extLst>
          </p:cNvPr>
          <p:cNvSpPr/>
          <p:nvPr/>
        </p:nvSpPr>
        <p:spPr>
          <a:xfrm>
            <a:off x="3789193" y="2612999"/>
            <a:ext cx="1079500" cy="67246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 (Browser)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501781-D08F-4EA2-BFF4-43F466B673F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4971" r="25429"/>
          <a:stretch/>
        </p:blipFill>
        <p:spPr>
          <a:xfrm>
            <a:off x="3840555" y="2992284"/>
            <a:ext cx="236178" cy="268240"/>
          </a:xfrm>
          <a:prstGeom prst="rect">
            <a:avLst/>
          </a:prstGeom>
        </p:spPr>
      </p:pic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3F357C4-121E-4FB5-8128-EEA1C582BCD7}"/>
              </a:ext>
            </a:extLst>
          </p:cNvPr>
          <p:cNvCxnSpPr>
            <a:cxnSpLocks/>
          </p:cNvCxnSpPr>
          <p:nvPr/>
        </p:nvCxnSpPr>
        <p:spPr>
          <a:xfrm flipH="1" flipV="1">
            <a:off x="4874709" y="3775193"/>
            <a:ext cx="320821" cy="3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E082852-BBA0-4DD3-8FE7-953B82E79A3B}"/>
              </a:ext>
            </a:extLst>
          </p:cNvPr>
          <p:cNvCxnSpPr>
            <a:cxnSpLocks/>
          </p:cNvCxnSpPr>
          <p:nvPr/>
        </p:nvCxnSpPr>
        <p:spPr>
          <a:xfrm flipH="1">
            <a:off x="3648293" y="2967497"/>
            <a:ext cx="146916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2D61482-E9D9-40D6-9352-D56E5940B000}"/>
              </a:ext>
            </a:extLst>
          </p:cNvPr>
          <p:cNvCxnSpPr>
            <a:cxnSpLocks/>
          </p:cNvCxnSpPr>
          <p:nvPr/>
        </p:nvCxnSpPr>
        <p:spPr>
          <a:xfrm flipH="1">
            <a:off x="5446288" y="3775193"/>
            <a:ext cx="432000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0" name="Picture 219">
            <a:extLst>
              <a:ext uri="{FF2B5EF4-FFF2-40B4-BE49-F238E27FC236}">
                <a16:creationId xmlns:a16="http://schemas.microsoft.com/office/drawing/2014/main" id="{7A8F9A8C-87AC-486B-8024-288C2402D5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7700" y="3539820"/>
            <a:ext cx="427121" cy="427121"/>
          </a:xfrm>
          <a:prstGeom prst="rect">
            <a:avLst/>
          </a:prstGeom>
        </p:spPr>
      </p:pic>
      <p:pic>
        <p:nvPicPr>
          <p:cNvPr id="222" name="Picture 2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16C43A-69CB-434A-BDF7-4A7B199673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0349" y="3608060"/>
            <a:ext cx="290641" cy="2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6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46850"/>
            <a:ext cx="812132" cy="17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60F0B-83D2-4070-BEF1-3BC21B88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923297">
            <a:off x="6193226" y="1446290"/>
            <a:ext cx="201028" cy="1720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39A29-13AF-44F9-855F-76614E5B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4779514">
            <a:off x="3037391" y="1433292"/>
            <a:ext cx="201028" cy="17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CA1D12-53AF-42BC-896C-1DB7A204F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4" r="38627"/>
          <a:stretch/>
        </p:blipFill>
        <p:spPr>
          <a:xfrm>
            <a:off x="5408791" y="1858882"/>
            <a:ext cx="603125" cy="1720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AA3CCD-4949-450C-8AA6-A76B8C32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26269"/>
          <a:stretch/>
        </p:blipFill>
        <p:spPr>
          <a:xfrm>
            <a:off x="3400508" y="1849982"/>
            <a:ext cx="603126" cy="1720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81E61-5660-4C6F-83E6-F4CB4FA8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7739378" y="1855998"/>
            <a:ext cx="390525" cy="172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3FB8A-110D-401F-A19A-BFF0CBFE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1411351" y="1846845"/>
            <a:ext cx="390525" cy="1720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ABC78B-7222-419D-AA52-7FB90469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0800000">
            <a:off x="7542448" y="1096897"/>
            <a:ext cx="201028" cy="1720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FA16F4-193F-41C5-A7F5-EAEA45A3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10800000">
            <a:off x="8129904" y="1096897"/>
            <a:ext cx="201028" cy="1720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D1CD4D-F369-4F9D-92B6-E786DCAD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618695">
            <a:off x="1976857" y="1410189"/>
            <a:ext cx="201028" cy="1720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9D9D-F91A-467B-8EFC-2B2E5D22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5102215">
            <a:off x="1039900" y="1403207"/>
            <a:ext cx="201028" cy="172051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20675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57827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634689" y="4034766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9980808" y="4034765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331974" y="3904049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B35622-D69A-48F2-A7D8-AD7F5740DEE4}"/>
              </a:ext>
            </a:extLst>
          </p:cNvPr>
          <p:cNvSpPr txBox="1"/>
          <p:nvPr/>
        </p:nvSpPr>
        <p:spPr>
          <a:xfrm>
            <a:off x="394709" y="5516023"/>
            <a:ext cx="801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Bahnschrift Light" panose="020B0502040204020203" pitchFamily="34" charset="0"/>
              </a:rPr>
              <a:t>Images were snapshotted at 159%. Use support lines for snapshotting.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4E542F-184D-4302-BB3A-52B2D0596A84}"/>
              </a:ext>
            </a:extLst>
          </p:cNvPr>
          <p:cNvCxnSpPr>
            <a:cxnSpLocks/>
          </p:cNvCxnSpPr>
          <p:nvPr/>
        </p:nvCxnSpPr>
        <p:spPr>
          <a:xfrm>
            <a:off x="9460994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31E21D-3917-486F-ABC3-170C380BF2A6}"/>
              </a:ext>
            </a:extLst>
          </p:cNvPr>
          <p:cNvCxnSpPr>
            <a:cxnSpLocks/>
          </p:cNvCxnSpPr>
          <p:nvPr/>
        </p:nvCxnSpPr>
        <p:spPr>
          <a:xfrm>
            <a:off x="2767396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B042E6-CA71-46AD-B7B3-EE83EDFC8284}"/>
              </a:ext>
            </a:extLst>
          </p:cNvPr>
          <p:cNvCxnSpPr>
            <a:cxnSpLocks/>
          </p:cNvCxnSpPr>
          <p:nvPr/>
        </p:nvCxnSpPr>
        <p:spPr>
          <a:xfrm>
            <a:off x="4987220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D2EFAA-FFD9-4E59-B059-25ACDECD5EFF}"/>
              </a:ext>
            </a:extLst>
          </p:cNvPr>
          <p:cNvCxnSpPr>
            <a:cxnSpLocks/>
          </p:cNvCxnSpPr>
          <p:nvPr/>
        </p:nvCxnSpPr>
        <p:spPr>
          <a:xfrm>
            <a:off x="7107892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8CA583-B6BD-4430-966F-9ACB9A1DE37B}"/>
              </a:ext>
            </a:extLst>
          </p:cNvPr>
          <p:cNvCxnSpPr>
            <a:cxnSpLocks/>
          </p:cNvCxnSpPr>
          <p:nvPr/>
        </p:nvCxnSpPr>
        <p:spPr>
          <a:xfrm>
            <a:off x="788451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3B018-0A82-4DC6-8C7F-AB75D0FC3F25}"/>
              </a:ext>
            </a:extLst>
          </p:cNvPr>
          <p:cNvCxnSpPr>
            <a:cxnSpLocks/>
          </p:cNvCxnSpPr>
          <p:nvPr/>
        </p:nvCxnSpPr>
        <p:spPr>
          <a:xfrm>
            <a:off x="9460994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124F8E-8BD4-45CF-ABDA-B8110255BCEA}"/>
              </a:ext>
            </a:extLst>
          </p:cNvPr>
          <p:cNvCxnSpPr>
            <a:cxnSpLocks/>
          </p:cNvCxnSpPr>
          <p:nvPr/>
        </p:nvCxnSpPr>
        <p:spPr>
          <a:xfrm>
            <a:off x="2767396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3CB71E-57D7-488A-AF88-AF8CF6648A0A}"/>
              </a:ext>
            </a:extLst>
          </p:cNvPr>
          <p:cNvCxnSpPr>
            <a:cxnSpLocks/>
          </p:cNvCxnSpPr>
          <p:nvPr/>
        </p:nvCxnSpPr>
        <p:spPr>
          <a:xfrm>
            <a:off x="4987220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3DB58A-6970-4682-A2BE-427CB1BA33ED}"/>
              </a:ext>
            </a:extLst>
          </p:cNvPr>
          <p:cNvCxnSpPr>
            <a:cxnSpLocks/>
          </p:cNvCxnSpPr>
          <p:nvPr/>
        </p:nvCxnSpPr>
        <p:spPr>
          <a:xfrm>
            <a:off x="7107892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4624B-C37C-49FC-BE98-7F85C3E7A2FD}"/>
              </a:ext>
            </a:extLst>
          </p:cNvPr>
          <p:cNvCxnSpPr>
            <a:cxnSpLocks/>
          </p:cNvCxnSpPr>
          <p:nvPr/>
        </p:nvCxnSpPr>
        <p:spPr>
          <a:xfrm>
            <a:off x="788451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0F31F3-5DED-4DD7-A5B7-3E4E103F671E}"/>
              </a:ext>
            </a:extLst>
          </p:cNvPr>
          <p:cNvSpPr txBox="1"/>
          <p:nvPr/>
        </p:nvSpPr>
        <p:spPr>
          <a:xfrm>
            <a:off x="980991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down |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31C9E-09E5-4076-AED8-400E4FD4497E}"/>
              </a:ext>
            </a:extLst>
          </p:cNvPr>
          <p:cNvSpPr txBox="1"/>
          <p:nvPr/>
        </p:nvSpPr>
        <p:spPr>
          <a:xfrm>
            <a:off x="3137905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left |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8F3D1-8D3B-4961-B908-CC707714DF59}"/>
              </a:ext>
            </a:extLst>
          </p:cNvPr>
          <p:cNvSpPr txBox="1"/>
          <p:nvPr/>
        </p:nvSpPr>
        <p:spPr>
          <a:xfrm>
            <a:off x="540879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right |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C9702E-FFE4-48D8-A0ED-89414CD6C393}"/>
              </a:ext>
            </a:extLst>
          </p:cNvPr>
          <p:cNvSpPr txBox="1"/>
          <p:nvPr/>
        </p:nvSpPr>
        <p:spPr>
          <a:xfrm>
            <a:off x="7524084" y="4569198"/>
            <a:ext cx="8181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>
                <a:latin typeface="Bahnschrift Light" panose="020B0502040204020203" pitchFamily="34" charset="0"/>
              </a:rPr>
              <a:t>up </a:t>
            </a:r>
            <a:r>
              <a:rPr lang="en-GB" sz="1200" dirty="0">
                <a:latin typeface="Bahnschrift Light" panose="020B0502040204020203" pitchFamily="34" charset="0"/>
              </a:rPr>
              <a:t>|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EA0E00-FDE0-40FA-B22B-9DEFA5FC0E3B}"/>
              </a:ext>
            </a:extLst>
          </p:cNvPr>
          <p:cNvSpPr txBox="1"/>
          <p:nvPr/>
        </p:nvSpPr>
        <p:spPr>
          <a:xfrm>
            <a:off x="1181053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stop | 0</a:t>
            </a:r>
          </a:p>
        </p:txBody>
      </p:sp>
    </p:spTree>
    <p:extLst>
      <p:ext uri="{BB962C8B-B14F-4D97-AF65-F5344CB8AC3E}">
        <p14:creationId xmlns:p14="http://schemas.microsoft.com/office/powerpoint/2010/main" val="29017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31610"/>
            <a:ext cx="359725" cy="7620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B383A6-0BCD-49A3-AAC8-238473A71C63}"/>
              </a:ext>
            </a:extLst>
          </p:cNvPr>
          <p:cNvGrpSpPr/>
          <p:nvPr/>
        </p:nvGrpSpPr>
        <p:grpSpPr>
          <a:xfrm>
            <a:off x="5408792" y="1843642"/>
            <a:ext cx="773020" cy="762083"/>
            <a:chOff x="5408791" y="1858882"/>
            <a:chExt cx="1745207" cy="17205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560F0B-83D2-4070-BEF1-3BC21B888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923297">
              <a:off x="6193226" y="1446290"/>
              <a:ext cx="201028" cy="17205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A1D12-53AF-42BC-896C-1DB7A204F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14" r="38627"/>
            <a:stretch/>
          </p:blipFill>
          <p:spPr>
            <a:xfrm>
              <a:off x="5408791" y="1858882"/>
              <a:ext cx="603125" cy="172051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F3FAF5-C65B-42E2-ACC5-D2A644DD211D}"/>
              </a:ext>
            </a:extLst>
          </p:cNvPr>
          <p:cNvGrpSpPr/>
          <p:nvPr/>
        </p:nvGrpSpPr>
        <p:grpSpPr>
          <a:xfrm>
            <a:off x="2776318" y="1849982"/>
            <a:ext cx="764506" cy="762083"/>
            <a:chOff x="2277647" y="1849982"/>
            <a:chExt cx="1725987" cy="17205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539A29-13AF-44F9-855F-76614E5BD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4779514">
              <a:off x="3037391" y="1433292"/>
              <a:ext cx="201028" cy="17205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A3CCD-4949-450C-8AA6-A76B8C324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26269"/>
            <a:stretch/>
          </p:blipFill>
          <p:spPr>
            <a:xfrm>
              <a:off x="3400508" y="1849982"/>
              <a:ext cx="603126" cy="17205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B48BA6-B9CA-467A-B6E3-D373EB107F9C}"/>
              </a:ext>
            </a:extLst>
          </p:cNvPr>
          <p:cNvGrpSpPr/>
          <p:nvPr/>
        </p:nvGrpSpPr>
        <p:grpSpPr>
          <a:xfrm>
            <a:off x="7521189" y="1499787"/>
            <a:ext cx="349250" cy="1098318"/>
            <a:chOff x="7542448" y="1096897"/>
            <a:chExt cx="788484" cy="24796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681E61-5660-4C6F-83E6-F4CB4FA80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7739378" y="1855998"/>
              <a:ext cx="390525" cy="17205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ABC78B-7222-419D-AA52-7FB904698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0800000">
              <a:off x="7542448" y="1096897"/>
              <a:ext cx="201028" cy="17205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FA16F4-193F-41C5-A7F5-EAEA45A30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10800000">
              <a:off x="8129904" y="1096897"/>
              <a:ext cx="201028" cy="172051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00662-F764-4117-9449-F7381378DA92}"/>
              </a:ext>
            </a:extLst>
          </p:cNvPr>
          <p:cNvGrpSpPr/>
          <p:nvPr/>
        </p:nvGrpSpPr>
        <p:grpSpPr>
          <a:xfrm>
            <a:off x="280156" y="1846845"/>
            <a:ext cx="1177097" cy="762083"/>
            <a:chOff x="280156" y="1846845"/>
            <a:chExt cx="2657473" cy="17205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33FB8A-110D-401F-A19A-BFF0CBFE8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1411351" y="1846845"/>
              <a:ext cx="390525" cy="17205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D1CD4D-F369-4F9D-92B6-E786DCAD0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618695">
              <a:off x="1976857" y="1410189"/>
              <a:ext cx="201028" cy="172051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4E9D9D-F91A-467B-8EFC-2B2E5D22A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5102215">
              <a:off x="1039900" y="1403207"/>
              <a:ext cx="201028" cy="1720516"/>
            </a:xfrm>
            <a:prstGeom prst="rect">
              <a:avLst/>
            </a:prstGeom>
          </p:spPr>
        </p:pic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657565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964076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839154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10237710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229723" y="1947650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0316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4139184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3847241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3925103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4362406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4241707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4362406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443095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3986440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3924080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14CB3863-BCD4-4A32-AA5D-9B7B887E9234}"/>
              </a:ext>
            </a:extLst>
          </p:cNvPr>
          <p:cNvSpPr/>
          <p:nvPr/>
        </p:nvSpPr>
        <p:spPr>
          <a:xfrm>
            <a:off x="3292080" y="493729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8" name="Flowchart: Process 277">
            <a:extLst>
              <a:ext uri="{FF2B5EF4-FFF2-40B4-BE49-F238E27FC236}">
                <a16:creationId xmlns:a16="http://schemas.microsoft.com/office/drawing/2014/main" id="{050D8D7A-F8D6-4300-B3B8-933CE1C4052D}"/>
              </a:ext>
            </a:extLst>
          </p:cNvPr>
          <p:cNvSpPr/>
          <p:nvPr/>
        </p:nvSpPr>
        <p:spPr>
          <a:xfrm>
            <a:off x="3622714" y="4962615"/>
            <a:ext cx="2389305" cy="201882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New functionality for a stage</a:t>
            </a:r>
          </a:p>
        </p:txBody>
      </p:sp>
    </p:spTree>
    <p:extLst>
      <p:ext uri="{BB962C8B-B14F-4D97-AF65-F5344CB8AC3E}">
        <p14:creationId xmlns:p14="http://schemas.microsoft.com/office/powerpoint/2010/main" val="27532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0DEA33-2AA0-4C12-BA7C-18167A9C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Postures vs. Gestures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994C2-55C0-4195-A363-8D4ED311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1262" y="6380330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242598-28DA-4918-86B2-A3ECEE1B65D5}"/>
              </a:ext>
            </a:extLst>
          </p:cNvPr>
          <p:cNvSpPr txBox="1">
            <a:spLocks/>
          </p:cNvSpPr>
          <p:nvPr/>
        </p:nvSpPr>
        <p:spPr>
          <a:xfrm>
            <a:off x="5783674" y="1234003"/>
            <a:ext cx="376595" cy="12672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4DDD9-3D51-406B-8851-893B39741038}"/>
              </a:ext>
            </a:extLst>
          </p:cNvPr>
          <p:cNvSpPr/>
          <p:nvPr/>
        </p:nvSpPr>
        <p:spPr>
          <a:xfrm>
            <a:off x="5465403" y="1234003"/>
            <a:ext cx="734915" cy="91065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B3D5F5-213F-4B6F-BEDA-1C3DC13DA235}"/>
              </a:ext>
            </a:extLst>
          </p:cNvPr>
          <p:cNvCxnSpPr>
            <a:cxnSpLocks/>
          </p:cNvCxnSpPr>
          <p:nvPr/>
        </p:nvCxnSpPr>
        <p:spPr>
          <a:xfrm>
            <a:off x="432252" y="1113725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66D1BD-138B-4A99-8893-4C10E66231E3}"/>
              </a:ext>
            </a:extLst>
          </p:cNvPr>
          <p:cNvSpPr txBox="1"/>
          <p:nvPr/>
        </p:nvSpPr>
        <p:spPr>
          <a:xfrm>
            <a:off x="432253" y="857760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Posture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CD9B-DE4A-4A01-953D-534EC4A917C6}"/>
              </a:ext>
            </a:extLst>
          </p:cNvPr>
          <p:cNvSpPr txBox="1"/>
          <p:nvPr/>
        </p:nvSpPr>
        <p:spPr>
          <a:xfrm>
            <a:off x="432251" y="1234004"/>
            <a:ext cx="3958965" cy="10383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posture is one single static position. It is thus possible to derive the movement from a single picture.</a:t>
            </a:r>
          </a:p>
          <a:p>
            <a:endParaRPr lang="en-GB" sz="1050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Modelling this is straight-forward. We train the model with single position data. Once trained, the model predicts a movement from a given position.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E07DF8-E4A0-4E9E-AC9F-3F9B174E6067}"/>
              </a:ext>
            </a:extLst>
          </p:cNvPr>
          <p:cNvSpPr/>
          <p:nvPr/>
        </p:nvSpPr>
        <p:spPr>
          <a:xfrm>
            <a:off x="9207401" y="1211407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100" dirty="0">
                <a:latin typeface="Bahnschrift" panose="020B0502040204020203" pitchFamily="34" charset="0"/>
              </a:rPr>
              <a:t>Move right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4783F-BD7F-4A87-A29C-1296076FC063}"/>
              </a:ext>
            </a:extLst>
          </p:cNvPr>
          <p:cNvSpPr txBox="1"/>
          <p:nvPr/>
        </p:nvSpPr>
        <p:spPr>
          <a:xfrm>
            <a:off x="7370339" y="1363104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C4A025BA-04B1-403C-B45A-4D089C90921C}"/>
              </a:ext>
            </a:extLst>
          </p:cNvPr>
          <p:cNvSpPr/>
          <p:nvPr/>
        </p:nvSpPr>
        <p:spPr>
          <a:xfrm>
            <a:off x="7187161" y="1946829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3C44B8D-2DC0-436A-B7F6-8A75677D8E69}"/>
              </a:ext>
            </a:extLst>
          </p:cNvPr>
          <p:cNvSpPr/>
          <p:nvPr/>
        </p:nvSpPr>
        <p:spPr>
          <a:xfrm>
            <a:off x="9207401" y="1854831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100">
                <a:latin typeface="Bahnschrift" panose="020B0502040204020203" pitchFamily="34" charset="0"/>
              </a:rPr>
              <a:t>Move right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BB15D1-9FD4-4329-8892-BC73C82A73D3}"/>
              </a:ext>
            </a:extLst>
          </p:cNvPr>
          <p:cNvCxnSpPr>
            <a:cxnSpLocks/>
          </p:cNvCxnSpPr>
          <p:nvPr/>
        </p:nvCxnSpPr>
        <p:spPr>
          <a:xfrm>
            <a:off x="432252" y="2636517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CF15B2-9713-49DF-8AC9-F428E69C96C1}"/>
              </a:ext>
            </a:extLst>
          </p:cNvPr>
          <p:cNvSpPr txBox="1"/>
          <p:nvPr/>
        </p:nvSpPr>
        <p:spPr>
          <a:xfrm>
            <a:off x="432253" y="2380552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7EBA2F-785F-4603-9A0C-89F183EF8FF1}"/>
              </a:ext>
            </a:extLst>
          </p:cNvPr>
          <p:cNvSpPr/>
          <p:nvPr/>
        </p:nvSpPr>
        <p:spPr>
          <a:xfrm>
            <a:off x="4931694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38020D-B749-489D-917C-D469DE596100}"/>
              </a:ext>
            </a:extLst>
          </p:cNvPr>
          <p:cNvSpPr/>
          <p:nvPr/>
        </p:nvSpPr>
        <p:spPr>
          <a:xfrm>
            <a:off x="4862389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B860CF-1399-4FDF-BCF1-76D75CC49840}"/>
              </a:ext>
            </a:extLst>
          </p:cNvPr>
          <p:cNvSpPr/>
          <p:nvPr/>
        </p:nvSpPr>
        <p:spPr>
          <a:xfrm>
            <a:off x="4793087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0834B6-9632-4997-8D21-842C6C97B517}"/>
              </a:ext>
            </a:extLst>
          </p:cNvPr>
          <p:cNvSpPr/>
          <p:nvPr/>
        </p:nvSpPr>
        <p:spPr>
          <a:xfrm>
            <a:off x="4723784" y="526363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9A5F84-57EC-44C0-9770-DED9B56BEE5D}"/>
              </a:ext>
            </a:extLst>
          </p:cNvPr>
          <p:cNvSpPr/>
          <p:nvPr/>
        </p:nvSpPr>
        <p:spPr>
          <a:xfrm>
            <a:off x="4654482" y="5306048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566468-588A-491B-B7EF-919C269C200B}"/>
              </a:ext>
            </a:extLst>
          </p:cNvPr>
          <p:cNvSpPr/>
          <p:nvPr/>
        </p:nvSpPr>
        <p:spPr>
          <a:xfrm>
            <a:off x="4585180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372856-F361-4DCE-9CE4-1240C95F659B}"/>
              </a:ext>
            </a:extLst>
          </p:cNvPr>
          <p:cNvSpPr/>
          <p:nvPr/>
        </p:nvSpPr>
        <p:spPr>
          <a:xfrm>
            <a:off x="4515877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8490D2-3182-43CB-BD07-C14FDF1A3BDF}"/>
              </a:ext>
            </a:extLst>
          </p:cNvPr>
          <p:cNvSpPr/>
          <p:nvPr/>
        </p:nvSpPr>
        <p:spPr>
          <a:xfrm>
            <a:off x="4446575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421788-BE5F-4099-AD06-09C81D3A32F4}"/>
              </a:ext>
            </a:extLst>
          </p:cNvPr>
          <p:cNvSpPr/>
          <p:nvPr/>
        </p:nvSpPr>
        <p:spPr>
          <a:xfrm>
            <a:off x="4377273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42045C-E463-47D6-8BE8-19600617DBB7}"/>
              </a:ext>
            </a:extLst>
          </p:cNvPr>
          <p:cNvSpPr/>
          <p:nvPr/>
        </p:nvSpPr>
        <p:spPr>
          <a:xfrm>
            <a:off x="4307970" y="551811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C8659F-0929-4FA8-A88F-97903BD86F01}"/>
              </a:ext>
            </a:extLst>
          </p:cNvPr>
          <p:cNvSpPr/>
          <p:nvPr/>
        </p:nvSpPr>
        <p:spPr>
          <a:xfrm>
            <a:off x="4238668" y="5560529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86C18C2-3ACA-4AB0-BF1D-8204E7AA2F1D}"/>
              </a:ext>
            </a:extLst>
          </p:cNvPr>
          <p:cNvCxnSpPr>
            <a:cxnSpLocks/>
          </p:cNvCxnSpPr>
          <p:nvPr/>
        </p:nvCxnSpPr>
        <p:spPr>
          <a:xfrm>
            <a:off x="4093468" y="6456384"/>
            <a:ext cx="7491375" cy="0"/>
          </a:xfrm>
          <a:prstGeom prst="line">
            <a:avLst/>
          </a:prstGeom>
          <a:ln w="3175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92A4674-2763-4CDD-9205-EFC795E62F1F}"/>
              </a:ext>
            </a:extLst>
          </p:cNvPr>
          <p:cNvSpPr/>
          <p:nvPr/>
        </p:nvSpPr>
        <p:spPr>
          <a:xfrm>
            <a:off x="6826494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31A4E6-36DE-4992-845B-5F5D661D694D}"/>
              </a:ext>
            </a:extLst>
          </p:cNvPr>
          <p:cNvSpPr/>
          <p:nvPr/>
        </p:nvSpPr>
        <p:spPr>
          <a:xfrm>
            <a:off x="6757190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36B137-D790-4B1B-9934-832C74A3E301}"/>
              </a:ext>
            </a:extLst>
          </p:cNvPr>
          <p:cNvSpPr/>
          <p:nvPr/>
        </p:nvSpPr>
        <p:spPr>
          <a:xfrm>
            <a:off x="6687887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1E2D32-DA93-467B-A768-FC6653CA38E4}"/>
              </a:ext>
            </a:extLst>
          </p:cNvPr>
          <p:cNvSpPr/>
          <p:nvPr/>
        </p:nvSpPr>
        <p:spPr>
          <a:xfrm>
            <a:off x="6618585" y="526363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158E69-4AC5-4B8A-8521-0710C0C1AA4B}"/>
              </a:ext>
            </a:extLst>
          </p:cNvPr>
          <p:cNvSpPr/>
          <p:nvPr/>
        </p:nvSpPr>
        <p:spPr>
          <a:xfrm>
            <a:off x="6549283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B4D53-E9A3-464A-9F58-7B56CDB5C9F7}"/>
              </a:ext>
            </a:extLst>
          </p:cNvPr>
          <p:cNvSpPr/>
          <p:nvPr/>
        </p:nvSpPr>
        <p:spPr>
          <a:xfrm>
            <a:off x="6479980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A7543A-C6AD-42E7-B92E-EA6B077B2AF2}"/>
              </a:ext>
            </a:extLst>
          </p:cNvPr>
          <p:cNvSpPr/>
          <p:nvPr/>
        </p:nvSpPr>
        <p:spPr>
          <a:xfrm>
            <a:off x="6410678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EEE228-C98B-4896-9768-D9F00333669E}"/>
              </a:ext>
            </a:extLst>
          </p:cNvPr>
          <p:cNvSpPr/>
          <p:nvPr/>
        </p:nvSpPr>
        <p:spPr>
          <a:xfrm>
            <a:off x="6341376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C51087-5598-4251-895E-283A34C30CC5}"/>
              </a:ext>
            </a:extLst>
          </p:cNvPr>
          <p:cNvSpPr/>
          <p:nvPr/>
        </p:nvSpPr>
        <p:spPr>
          <a:xfrm>
            <a:off x="6272073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6A493A-0BD7-421F-AE68-B212118E40AA}"/>
              </a:ext>
            </a:extLst>
          </p:cNvPr>
          <p:cNvSpPr/>
          <p:nvPr/>
        </p:nvSpPr>
        <p:spPr>
          <a:xfrm>
            <a:off x="6202771" y="551811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8907898-BD7B-4DAF-B5C4-FBD347C96A13}"/>
              </a:ext>
            </a:extLst>
          </p:cNvPr>
          <p:cNvSpPr/>
          <p:nvPr/>
        </p:nvSpPr>
        <p:spPr>
          <a:xfrm>
            <a:off x="6133469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9" name="Content Placeholder 4">
            <a:extLst>
              <a:ext uri="{FF2B5EF4-FFF2-40B4-BE49-F238E27FC236}">
                <a16:creationId xmlns:a16="http://schemas.microsoft.com/office/drawing/2014/main" id="{45266E61-EDAA-4877-861D-9F93D6516D63}"/>
              </a:ext>
            </a:extLst>
          </p:cNvPr>
          <p:cNvSpPr txBox="1">
            <a:spLocks/>
          </p:cNvSpPr>
          <p:nvPr/>
        </p:nvSpPr>
        <p:spPr>
          <a:xfrm>
            <a:off x="6402646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836651-157E-4DBB-A2BE-86F1B2E0B68A}"/>
              </a:ext>
            </a:extLst>
          </p:cNvPr>
          <p:cNvSpPr/>
          <p:nvPr/>
        </p:nvSpPr>
        <p:spPr>
          <a:xfrm>
            <a:off x="8777892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3894B99-F0E5-42A0-97D4-C0C79C8F997F}"/>
              </a:ext>
            </a:extLst>
          </p:cNvPr>
          <p:cNvSpPr/>
          <p:nvPr/>
        </p:nvSpPr>
        <p:spPr>
          <a:xfrm>
            <a:off x="8708587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46BE92-8D17-4017-AEC9-AFC73AAB53D8}"/>
              </a:ext>
            </a:extLst>
          </p:cNvPr>
          <p:cNvSpPr/>
          <p:nvPr/>
        </p:nvSpPr>
        <p:spPr>
          <a:xfrm>
            <a:off x="8639285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22DDA6A-76BD-4CEF-A7C8-22F76B502CE3}"/>
              </a:ext>
            </a:extLst>
          </p:cNvPr>
          <p:cNvSpPr/>
          <p:nvPr/>
        </p:nvSpPr>
        <p:spPr>
          <a:xfrm>
            <a:off x="8569983" y="5263634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1AFD4E-3928-44E9-A6DD-94F596612162}"/>
              </a:ext>
            </a:extLst>
          </p:cNvPr>
          <p:cNvSpPr/>
          <p:nvPr/>
        </p:nvSpPr>
        <p:spPr>
          <a:xfrm>
            <a:off x="8500680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7D5665-589E-440E-A69D-D258C5BC2BC7}"/>
              </a:ext>
            </a:extLst>
          </p:cNvPr>
          <p:cNvSpPr/>
          <p:nvPr/>
        </p:nvSpPr>
        <p:spPr>
          <a:xfrm>
            <a:off x="8431378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891C2C2-E171-4F1A-95AD-8175E72B0ED3}"/>
              </a:ext>
            </a:extLst>
          </p:cNvPr>
          <p:cNvSpPr/>
          <p:nvPr/>
        </p:nvSpPr>
        <p:spPr>
          <a:xfrm>
            <a:off x="8362076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18D966-5A1C-4655-86A3-7E01098ED74A}"/>
              </a:ext>
            </a:extLst>
          </p:cNvPr>
          <p:cNvSpPr/>
          <p:nvPr/>
        </p:nvSpPr>
        <p:spPr>
          <a:xfrm>
            <a:off x="8292773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8E2038-0FD9-4EA4-9AC9-FE2666BF2375}"/>
              </a:ext>
            </a:extLst>
          </p:cNvPr>
          <p:cNvSpPr/>
          <p:nvPr/>
        </p:nvSpPr>
        <p:spPr>
          <a:xfrm>
            <a:off x="8223471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F9CBE99-EE3A-4523-84F8-453B2AE4725F}"/>
              </a:ext>
            </a:extLst>
          </p:cNvPr>
          <p:cNvSpPr/>
          <p:nvPr/>
        </p:nvSpPr>
        <p:spPr>
          <a:xfrm>
            <a:off x="8154169" y="5518115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9214E88-94B0-4A6B-9D17-BA1D0EAD9881}"/>
              </a:ext>
            </a:extLst>
          </p:cNvPr>
          <p:cNvSpPr/>
          <p:nvPr/>
        </p:nvSpPr>
        <p:spPr>
          <a:xfrm>
            <a:off x="8084866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6" name="Content Placeholder 4">
            <a:extLst>
              <a:ext uri="{FF2B5EF4-FFF2-40B4-BE49-F238E27FC236}">
                <a16:creationId xmlns:a16="http://schemas.microsoft.com/office/drawing/2014/main" id="{A9636D32-D76A-493F-A4C3-805FF4434B47}"/>
              </a:ext>
            </a:extLst>
          </p:cNvPr>
          <p:cNvSpPr txBox="1">
            <a:spLocks/>
          </p:cNvSpPr>
          <p:nvPr/>
        </p:nvSpPr>
        <p:spPr>
          <a:xfrm>
            <a:off x="8354043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598D9E2-5DFD-4EDE-BD18-90295FADE5D0}"/>
              </a:ext>
            </a:extLst>
          </p:cNvPr>
          <p:cNvCxnSpPr>
            <a:cxnSpLocks/>
          </p:cNvCxnSpPr>
          <p:nvPr/>
        </p:nvCxnSpPr>
        <p:spPr>
          <a:xfrm flipV="1">
            <a:off x="4515877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B632E4D-782D-4BBF-89DE-0234AD899D1C}"/>
              </a:ext>
            </a:extLst>
          </p:cNvPr>
          <p:cNvCxnSpPr>
            <a:cxnSpLocks/>
          </p:cNvCxnSpPr>
          <p:nvPr/>
        </p:nvCxnSpPr>
        <p:spPr>
          <a:xfrm flipV="1">
            <a:off x="6410678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1D1511-37D8-40C2-83A3-2FE37C3FC291}"/>
              </a:ext>
            </a:extLst>
          </p:cNvPr>
          <p:cNvCxnSpPr>
            <a:cxnSpLocks/>
          </p:cNvCxnSpPr>
          <p:nvPr/>
        </p:nvCxnSpPr>
        <p:spPr>
          <a:xfrm flipV="1">
            <a:off x="8366394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2593BC3-1E72-4085-9340-53A6CF3F65E6}"/>
              </a:ext>
            </a:extLst>
          </p:cNvPr>
          <p:cNvSpPr txBox="1"/>
          <p:nvPr/>
        </p:nvSpPr>
        <p:spPr>
          <a:xfrm>
            <a:off x="4307970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0.00 sec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CE0013-89C2-4ACF-BC10-D88AC7102271}"/>
              </a:ext>
            </a:extLst>
          </p:cNvPr>
          <p:cNvSpPr txBox="1"/>
          <p:nvPr/>
        </p:nvSpPr>
        <p:spPr>
          <a:xfrm>
            <a:off x="6211428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0.05 sec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0C6539-A377-4DC3-B3B6-5E2C8CB6EBD4}"/>
              </a:ext>
            </a:extLst>
          </p:cNvPr>
          <p:cNvSpPr txBox="1"/>
          <p:nvPr/>
        </p:nvSpPr>
        <p:spPr>
          <a:xfrm>
            <a:off x="8158497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0.10 sec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F93857-CD48-4B46-839D-C03139C24DBC}"/>
              </a:ext>
            </a:extLst>
          </p:cNvPr>
          <p:cNvSpPr/>
          <p:nvPr/>
        </p:nvSpPr>
        <p:spPr>
          <a:xfrm>
            <a:off x="10725941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37AA575-DF25-4465-9389-0D763ED298A4}"/>
              </a:ext>
            </a:extLst>
          </p:cNvPr>
          <p:cNvSpPr/>
          <p:nvPr/>
        </p:nvSpPr>
        <p:spPr>
          <a:xfrm>
            <a:off x="10656637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036A7A-C252-4EB1-BD88-7AD23A8CE90E}"/>
              </a:ext>
            </a:extLst>
          </p:cNvPr>
          <p:cNvSpPr/>
          <p:nvPr/>
        </p:nvSpPr>
        <p:spPr>
          <a:xfrm>
            <a:off x="10587334" y="522122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FA7613-AAA9-4647-8B8C-CFBBA696AACD}"/>
              </a:ext>
            </a:extLst>
          </p:cNvPr>
          <p:cNvSpPr/>
          <p:nvPr/>
        </p:nvSpPr>
        <p:spPr>
          <a:xfrm>
            <a:off x="10518032" y="5263634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CEA4502-BE07-4241-9034-A2806227984F}"/>
              </a:ext>
            </a:extLst>
          </p:cNvPr>
          <p:cNvSpPr/>
          <p:nvPr/>
        </p:nvSpPr>
        <p:spPr>
          <a:xfrm>
            <a:off x="10448730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F8224B9-5376-48D0-BE00-FCB93D993449}"/>
              </a:ext>
            </a:extLst>
          </p:cNvPr>
          <p:cNvSpPr/>
          <p:nvPr/>
        </p:nvSpPr>
        <p:spPr>
          <a:xfrm>
            <a:off x="10379427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2270B4-93DE-4799-B5B6-DB1C1618ABF6}"/>
              </a:ext>
            </a:extLst>
          </p:cNvPr>
          <p:cNvSpPr/>
          <p:nvPr/>
        </p:nvSpPr>
        <p:spPr>
          <a:xfrm>
            <a:off x="10310125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74CDC41-4E2D-4E0A-8F2C-7B73059F658A}"/>
              </a:ext>
            </a:extLst>
          </p:cNvPr>
          <p:cNvSpPr/>
          <p:nvPr/>
        </p:nvSpPr>
        <p:spPr>
          <a:xfrm>
            <a:off x="10240822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63E5F-D7A0-4E26-8011-84D0CD41B105}"/>
              </a:ext>
            </a:extLst>
          </p:cNvPr>
          <p:cNvSpPr/>
          <p:nvPr/>
        </p:nvSpPr>
        <p:spPr>
          <a:xfrm>
            <a:off x="10171520" y="5475702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61CEA5-4C66-4E63-9314-6B6A8F6B26F5}"/>
              </a:ext>
            </a:extLst>
          </p:cNvPr>
          <p:cNvSpPr/>
          <p:nvPr/>
        </p:nvSpPr>
        <p:spPr>
          <a:xfrm>
            <a:off x="10102218" y="5518115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69B104-059F-42FB-8117-EF80FBD05779}"/>
              </a:ext>
            </a:extLst>
          </p:cNvPr>
          <p:cNvSpPr/>
          <p:nvPr/>
        </p:nvSpPr>
        <p:spPr>
          <a:xfrm>
            <a:off x="10032915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3" name="Content Placeholder 4">
            <a:extLst>
              <a:ext uri="{FF2B5EF4-FFF2-40B4-BE49-F238E27FC236}">
                <a16:creationId xmlns:a16="http://schemas.microsoft.com/office/drawing/2014/main" id="{80E1A37C-A095-4FF6-B664-E7B5F8EC52DF}"/>
              </a:ext>
            </a:extLst>
          </p:cNvPr>
          <p:cNvSpPr txBox="1">
            <a:spLocks/>
          </p:cNvSpPr>
          <p:nvPr/>
        </p:nvSpPr>
        <p:spPr>
          <a:xfrm>
            <a:off x="10302092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85E2F0D-0465-470E-9661-AFC96B5DCA06}"/>
              </a:ext>
            </a:extLst>
          </p:cNvPr>
          <p:cNvCxnSpPr>
            <a:cxnSpLocks/>
          </p:cNvCxnSpPr>
          <p:nvPr/>
        </p:nvCxnSpPr>
        <p:spPr>
          <a:xfrm flipV="1">
            <a:off x="10314443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5B24534-0966-4361-9301-E0ADD0051B4F}"/>
              </a:ext>
            </a:extLst>
          </p:cNvPr>
          <p:cNvSpPr txBox="1"/>
          <p:nvPr/>
        </p:nvSpPr>
        <p:spPr>
          <a:xfrm>
            <a:off x="10106546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0.15 sec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46B68ED-BFCF-4545-847B-0DB14236C89B}"/>
              </a:ext>
            </a:extLst>
          </p:cNvPr>
          <p:cNvCxnSpPr>
            <a:cxnSpLocks/>
          </p:cNvCxnSpPr>
          <p:nvPr/>
        </p:nvCxnSpPr>
        <p:spPr>
          <a:xfrm flipV="1">
            <a:off x="4839636" y="6131971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93579A1-F4C8-415B-826B-6034BF0A8234}"/>
              </a:ext>
            </a:extLst>
          </p:cNvPr>
          <p:cNvSpPr txBox="1"/>
          <p:nvPr/>
        </p:nvSpPr>
        <p:spPr>
          <a:xfrm rot="19671351">
            <a:off x="4891646" y="6184394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486102-EC8C-4522-A54A-596053E78BE7}"/>
              </a:ext>
            </a:extLst>
          </p:cNvPr>
          <p:cNvCxnSpPr>
            <a:cxnSpLocks/>
          </p:cNvCxnSpPr>
          <p:nvPr/>
        </p:nvCxnSpPr>
        <p:spPr>
          <a:xfrm flipV="1">
            <a:off x="6800844" y="6080330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380349B-7FE2-4FCA-BCE7-107A47355EB4}"/>
              </a:ext>
            </a:extLst>
          </p:cNvPr>
          <p:cNvSpPr txBox="1"/>
          <p:nvPr/>
        </p:nvSpPr>
        <p:spPr>
          <a:xfrm rot="19671351">
            <a:off x="6852854" y="6132753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8E9E16C-CA47-47DF-9991-52194A973371}"/>
              </a:ext>
            </a:extLst>
          </p:cNvPr>
          <p:cNvCxnSpPr>
            <a:cxnSpLocks/>
          </p:cNvCxnSpPr>
          <p:nvPr/>
        </p:nvCxnSpPr>
        <p:spPr>
          <a:xfrm flipV="1">
            <a:off x="8818779" y="6038996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05A573B-9713-4D8B-8CD2-85FD7825E37C}"/>
              </a:ext>
            </a:extLst>
          </p:cNvPr>
          <p:cNvSpPr txBox="1"/>
          <p:nvPr/>
        </p:nvSpPr>
        <p:spPr>
          <a:xfrm rot="19671351">
            <a:off x="8870788" y="6091420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B9E34B0-DFA7-4E58-8CB6-0FC11FE8C566}"/>
              </a:ext>
            </a:extLst>
          </p:cNvPr>
          <p:cNvCxnSpPr>
            <a:cxnSpLocks/>
          </p:cNvCxnSpPr>
          <p:nvPr/>
        </p:nvCxnSpPr>
        <p:spPr>
          <a:xfrm flipV="1">
            <a:off x="10846546" y="5997456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8C5FB51-E25F-4121-92F8-C3124393287B}"/>
              </a:ext>
            </a:extLst>
          </p:cNvPr>
          <p:cNvSpPr txBox="1"/>
          <p:nvPr/>
        </p:nvSpPr>
        <p:spPr>
          <a:xfrm rot="19671351">
            <a:off x="10898556" y="6049880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27A404C-1CDC-4FE1-8B0A-8A8DEBA62CAA}"/>
              </a:ext>
            </a:extLst>
          </p:cNvPr>
          <p:cNvSpPr/>
          <p:nvPr/>
        </p:nvSpPr>
        <p:spPr>
          <a:xfrm>
            <a:off x="5465403" y="2695860"/>
            <a:ext cx="734915" cy="91065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15F8FC-D078-4D27-B8D2-C98C293CE0F7}"/>
              </a:ext>
            </a:extLst>
          </p:cNvPr>
          <p:cNvSpPr txBox="1"/>
          <p:nvPr/>
        </p:nvSpPr>
        <p:spPr>
          <a:xfrm>
            <a:off x="432252" y="2695861"/>
            <a:ext cx="3462703" cy="618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gesture is a sequence of interconnected positions, e.g. a circle movement done with the hand. This allows for more complex movements.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70D447-CA9D-4C4A-89BB-2E3EF01D661C}"/>
              </a:ext>
            </a:extLst>
          </p:cNvPr>
          <p:cNvSpPr txBox="1"/>
          <p:nvPr/>
        </p:nvSpPr>
        <p:spPr>
          <a:xfrm>
            <a:off x="7370339" y="3023957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8FDA1C-15A1-4D40-8D24-08F408FF2B42}"/>
              </a:ext>
            </a:extLst>
          </p:cNvPr>
          <p:cNvSpPr/>
          <p:nvPr/>
        </p:nvSpPr>
        <p:spPr>
          <a:xfrm rot="18000000">
            <a:off x="5807832" y="2855397"/>
            <a:ext cx="385341" cy="200107"/>
          </a:xfrm>
          <a:custGeom>
            <a:avLst/>
            <a:gdLst>
              <a:gd name="connsiteX0" fmla="*/ 438855 w 912738"/>
              <a:gd name="connsiteY0" fmla="*/ 0 h 866330"/>
              <a:gd name="connsiteX1" fmla="*/ 908755 w 912738"/>
              <a:gd name="connsiteY1" fmla="*/ 298450 h 866330"/>
              <a:gd name="connsiteX2" fmla="*/ 629355 w 912738"/>
              <a:gd name="connsiteY2" fmla="*/ 857250 h 866330"/>
              <a:gd name="connsiteX3" fmla="*/ 26105 w 912738"/>
              <a:gd name="connsiteY3" fmla="*/ 609600 h 866330"/>
              <a:gd name="connsiteX4" fmla="*/ 165805 w 912738"/>
              <a:gd name="connsiteY4" fmla="*/ 152400 h 86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38" h="866330">
                <a:moveTo>
                  <a:pt x="438855" y="0"/>
                </a:moveTo>
                <a:cubicBezTo>
                  <a:pt x="657930" y="77787"/>
                  <a:pt x="877005" y="155575"/>
                  <a:pt x="908755" y="298450"/>
                </a:cubicBezTo>
                <a:cubicBezTo>
                  <a:pt x="940505" y="441325"/>
                  <a:pt x="776463" y="805392"/>
                  <a:pt x="629355" y="857250"/>
                </a:cubicBezTo>
                <a:cubicBezTo>
                  <a:pt x="482247" y="909108"/>
                  <a:pt x="103363" y="727075"/>
                  <a:pt x="26105" y="609600"/>
                </a:cubicBezTo>
                <a:cubicBezTo>
                  <a:pt x="-51153" y="492125"/>
                  <a:pt x="57326" y="322262"/>
                  <a:pt x="165805" y="152400"/>
                </a:cubicBez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3A6A3EA-D01C-40CD-B0A6-46A1BE469C78}"/>
              </a:ext>
            </a:extLst>
          </p:cNvPr>
          <p:cNvSpPr/>
          <p:nvPr/>
        </p:nvSpPr>
        <p:spPr>
          <a:xfrm>
            <a:off x="5898137" y="3787959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717E72-70C0-46C0-B328-8ECB674720ED}"/>
              </a:ext>
            </a:extLst>
          </p:cNvPr>
          <p:cNvSpPr/>
          <p:nvPr/>
        </p:nvSpPr>
        <p:spPr>
          <a:xfrm>
            <a:off x="5830727" y="3829213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5064D9-C9B4-4313-B4D9-11AF5907D1C1}"/>
              </a:ext>
            </a:extLst>
          </p:cNvPr>
          <p:cNvSpPr/>
          <p:nvPr/>
        </p:nvSpPr>
        <p:spPr>
          <a:xfrm>
            <a:off x="5763320" y="3870466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80BFE1-169B-4D35-AEF7-1CFA67134439}"/>
              </a:ext>
            </a:extLst>
          </p:cNvPr>
          <p:cNvSpPr/>
          <p:nvPr/>
        </p:nvSpPr>
        <p:spPr>
          <a:xfrm>
            <a:off x="5695913" y="3911720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BB030B-687A-4BDC-AA51-57361A2086BA}"/>
              </a:ext>
            </a:extLst>
          </p:cNvPr>
          <p:cNvSpPr/>
          <p:nvPr/>
        </p:nvSpPr>
        <p:spPr>
          <a:xfrm>
            <a:off x="5628506" y="3952973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262DFD6-3A20-428D-9D04-87F885F64E0B}"/>
              </a:ext>
            </a:extLst>
          </p:cNvPr>
          <p:cNvSpPr/>
          <p:nvPr/>
        </p:nvSpPr>
        <p:spPr>
          <a:xfrm>
            <a:off x="5561099" y="3994227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7F8023-E0C2-4282-9A1B-8F9145A8DD2D}"/>
              </a:ext>
            </a:extLst>
          </p:cNvPr>
          <p:cNvSpPr/>
          <p:nvPr/>
        </p:nvSpPr>
        <p:spPr>
          <a:xfrm>
            <a:off x="5493692" y="4035481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86150F-FD40-43FB-BF9E-7D89F6E4B93D}"/>
              </a:ext>
            </a:extLst>
          </p:cNvPr>
          <p:cNvSpPr/>
          <p:nvPr/>
        </p:nvSpPr>
        <p:spPr>
          <a:xfrm>
            <a:off x="5426284" y="4076734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42EB114-D129-42B1-BA59-61AB3B3321E4}"/>
              </a:ext>
            </a:extLst>
          </p:cNvPr>
          <p:cNvSpPr/>
          <p:nvPr/>
        </p:nvSpPr>
        <p:spPr>
          <a:xfrm>
            <a:off x="5358877" y="4117988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8F7BA02-9CD0-4CC2-A464-066A056AA663}"/>
              </a:ext>
            </a:extLst>
          </p:cNvPr>
          <p:cNvSpPr/>
          <p:nvPr/>
        </p:nvSpPr>
        <p:spPr>
          <a:xfrm>
            <a:off x="5291470" y="4159242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0F5C4E1-E6A6-4018-B930-5AC707B05D26}"/>
              </a:ext>
            </a:extLst>
          </p:cNvPr>
          <p:cNvSpPr/>
          <p:nvPr/>
        </p:nvSpPr>
        <p:spPr>
          <a:xfrm>
            <a:off x="5224063" y="4200495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Flowchart: Process 154">
            <a:extLst>
              <a:ext uri="{FF2B5EF4-FFF2-40B4-BE49-F238E27FC236}">
                <a16:creationId xmlns:a16="http://schemas.microsoft.com/office/drawing/2014/main" id="{505C3C35-2116-455B-B719-5BC30F57F69C}"/>
              </a:ext>
            </a:extLst>
          </p:cNvPr>
          <p:cNvSpPr/>
          <p:nvPr/>
        </p:nvSpPr>
        <p:spPr>
          <a:xfrm>
            <a:off x="7187161" y="4193734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D209B15-69C8-443D-A8C9-9FE6C08BFE06}"/>
              </a:ext>
            </a:extLst>
          </p:cNvPr>
          <p:cNvSpPr/>
          <p:nvPr/>
        </p:nvSpPr>
        <p:spPr>
          <a:xfrm>
            <a:off x="9100226" y="2985262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7AB22DC5-B8C1-4209-94FC-BB57D4A1829D}"/>
              </a:ext>
            </a:extLst>
          </p:cNvPr>
          <p:cNvSpPr/>
          <p:nvPr/>
        </p:nvSpPr>
        <p:spPr>
          <a:xfrm>
            <a:off x="9100226" y="4212056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0089F69-6630-4E51-B3C7-9145E772BE6A}"/>
              </a:ext>
            </a:extLst>
          </p:cNvPr>
          <p:cNvSpPr txBox="1"/>
          <p:nvPr/>
        </p:nvSpPr>
        <p:spPr>
          <a:xfrm>
            <a:off x="432252" y="3836968"/>
            <a:ext cx="3462703" cy="7271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Compared to the posture model the gesture model now needs a group of positions including their sequence as input.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A8A77C4-CFA7-48F0-AE5A-45C7209E4131}"/>
              </a:ext>
            </a:extLst>
          </p:cNvPr>
          <p:cNvSpPr txBox="1"/>
          <p:nvPr/>
        </p:nvSpPr>
        <p:spPr>
          <a:xfrm>
            <a:off x="432252" y="5323358"/>
            <a:ext cx="3462703" cy="106858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Gestures are also anchored in time. We assume a maximum duration of two seconds for a gesture. For each step of in time (0.05 sec) we thus send 40 positions covering the last two seconds.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65CE4DC-5A70-4724-A302-318ECFAF910B}"/>
              </a:ext>
            </a:extLst>
          </p:cNvPr>
          <p:cNvGrpSpPr/>
          <p:nvPr/>
        </p:nvGrpSpPr>
        <p:grpSpPr>
          <a:xfrm>
            <a:off x="4389743" y="5645932"/>
            <a:ext cx="382955" cy="621975"/>
            <a:chOff x="1601163" y="3107069"/>
            <a:chExt cx="491846" cy="798829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A380D9B-7D07-4A9F-B0B7-677614AA0A5C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DBA67E4-A828-4206-A733-0183DCA74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51F794-C00C-4F2D-A312-AD5F7436F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31FFB4-1E45-4EAB-94B7-BB82EB059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B9A4DC3-FD01-4B6C-B155-56E7B8959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8C11FF-C1A1-4FF6-A9C9-7878222A7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001DE51-3993-4D57-9CF8-C5E3F940A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2BCAC74-0380-4BA8-A352-5425F6B8B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B2F89D0-99A7-476D-9CE6-D31947A08C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0EF7B08-88A4-490D-9B55-4B3D0928E3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F5BE22B-0E91-4000-9D83-C2422410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A6364EE-DD6D-47C3-9853-DCD4EA4853AE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986F440-3B2D-431E-B2BD-F0C6FBFA3ADB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9A41044-F86B-4B85-BBD4-0A06E40DCAE2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504B15F-D214-49E5-BB83-32E3F589A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E4F1A22-E5D2-4698-BB81-A59E0D853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20BB9E8-A3A6-46D4-9190-A7E4039BE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52A96D4-4130-4115-B3D7-186866126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6D2A11A-A599-4C3C-A54D-28B89DECF3C1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0D3BF3-34CF-42B3-9BBF-0E2311EEAEF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2E3EDB7-5129-4759-984C-E5546DE84338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2C6CC24-9120-420A-823C-4E5C45F73FA5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F822917-4570-49F7-8280-71718715B892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DCF2E48-F63E-47F2-9FF1-F8A3502CAF75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D6375E3-4492-473B-86D9-F2AF4B7F91DF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8FC1F84-AB7E-4D4C-B77D-15B15F444A61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8D66096-3B29-4818-8D27-880EE647FF59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6995317-2647-44FB-AE48-3CDEADE6FD24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02404E9-6691-4830-9763-C429A20B3993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B10FCAB-C76D-45AA-A5DD-3AA0937C2974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9F34DB-BC77-445E-8607-69C6E7023D94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A3B6499-7FA7-484F-8781-310ABBB52BE1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3A08BD0-694D-43EA-B2FE-9E865071CD7D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40203DF-EFEC-4A8B-BC6D-3CA1FD116547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D32B3EE-A866-4730-9669-2094EC293AC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6D35D-950C-4140-A637-330E1D3B0555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2E56607-6E46-436F-B343-A868B8F66CD3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5351342-B33E-46BF-B4AA-598EB7C6DC1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61849F1-64A5-4985-AD6D-3B2F2D9FE751}"/>
              </a:ext>
            </a:extLst>
          </p:cNvPr>
          <p:cNvGrpSpPr/>
          <p:nvPr/>
        </p:nvGrpSpPr>
        <p:grpSpPr>
          <a:xfrm>
            <a:off x="6299276" y="5645932"/>
            <a:ext cx="382955" cy="621975"/>
            <a:chOff x="1601163" y="3107069"/>
            <a:chExt cx="491846" cy="798829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8BA767C-0EBF-4D0D-9B1F-DEC73F4C13D6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7788D42-3825-4055-8234-70771DC74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0815B29-A009-4407-98ED-3EEA27529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8359555-79E6-4BC0-834B-C8382BD4A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FBD2513-84D9-45CB-9ECC-CE40A80B1B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990BFAC-F859-4196-901C-4223DD025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1DE127D-7DA0-4A15-8D9C-8A817140D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AB9215A-5F09-4D51-894F-C694787C0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3D8509A-8AC1-4F8D-9276-8B244D5257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C3417F9-DABE-407A-913D-BE7EDC2149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109DFA1-4903-41A5-95D9-78D62C9A9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5C3F889-91DB-481C-8FCF-C1895540E711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3101D8E-F908-45DE-829A-736ECE808779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ABA8619-1DAC-4A94-B58C-92C12E8E23B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FEC94A9-B0B8-4529-BD3E-49CEFAD4F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5E8CB40-022D-4C39-8B06-861B17484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A77AD85-23FC-4882-9CCD-225FA20AE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C5C22C4-53D0-48F3-A556-01E73AA10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FD43F9A-AF2F-42C1-BB00-8F4EFADF1CE2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3182EA9-0F1E-4670-8A21-CE8A1D8962F8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11CC9E9-B819-4E4E-A7E3-78A56B04D9B7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9AEEE8A-1ECA-4BA9-AFB1-9E9A0AD88251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E6341CA-9214-4547-8293-87B84B19A420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B07C399-8B25-4B69-B0EA-450431731E20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8A1FFA9-FF15-4382-9587-21186109B4B9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A88E4C3-F00F-460E-8577-86C77F54098D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B147343-FD4B-4FCC-9F5A-E142DC49F008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86D023F-87B4-4DB6-9FFC-D4B13E93F254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5A35DFA0-DC0B-402D-9D9E-6DA11ACFF942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FDF5FB4-AD18-42D2-B41F-F8646E3028B7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E76554A-A8C4-4B70-B8BC-A099613C587F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8CC8071-753F-4C57-BE11-C4A0C07ECB97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D5AA970-3510-4188-ADBB-6009A196557F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EC5694D-94AE-42CC-842B-DAFC9069B0D5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E234E4A-D68A-44D3-A99F-455F14E63106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97FD7392-4690-4BD5-83B8-593F905EAFE5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F5DDC5D-CCD6-431C-8369-12D3629BD6F1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7E75A59-CBFF-431A-AA1F-7EA304B3DCBA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619BA36-547C-41DD-ACFD-D6C36A67CCF0}"/>
              </a:ext>
            </a:extLst>
          </p:cNvPr>
          <p:cNvGrpSpPr/>
          <p:nvPr/>
        </p:nvGrpSpPr>
        <p:grpSpPr>
          <a:xfrm>
            <a:off x="8294887" y="5645932"/>
            <a:ext cx="382955" cy="621975"/>
            <a:chOff x="1601163" y="3107069"/>
            <a:chExt cx="491846" cy="798829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617CAEB-2EAB-4AC4-8A4D-9410CD9CBBC2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1D5A09F-F8CA-4727-8C1B-021843793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97EC227-9392-4158-93FC-36D55F34D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C641C79-2FB2-4128-A539-65E248FA9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37B7CED-FEA1-4C4A-AA9A-B789EA31C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4436CAA-DED2-442D-AE0C-8D387C48C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BE340A9-BCB4-4B0F-8215-B630C8996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22D6CCA-A73C-408A-8B58-8A3E01F70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B39466C-6C5F-42F4-9D85-A304F68B8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5CA3AB7-9859-46C1-BFED-32FD5F74DE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C1A6E3C-840A-405D-A974-984F0B6AA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B1727C8-8F6F-481C-95DE-ABECF8A3E8F2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2BB2CB2-C22C-41E6-8F44-71D79633CFAF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E7FF067-B24E-422E-82FB-840973F25451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0ADE941-7FBE-4BA3-A0EF-9397DFBF2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85B69B-A477-4CE2-A709-8FFCE40CE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0C934C3-460F-4EF5-AD5E-708A9D3C3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70836B4-9067-4CFC-8FC4-FBD41555C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52F201A-3C3E-4452-B007-F2882C9C36F4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4CDA8CE2-B0EE-4F70-A1DA-B4D0AC08E020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DF544CA-7183-49F4-BF35-6A7D33A60E4A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D02499-9710-40B6-8AFC-5D68884ACE7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D53CFB5A-0A89-4CFC-B53A-4B7F434A49E5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0E75F86-0351-451B-9709-3DF643F3946A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C466C51-2346-42F1-ABF4-CA8B32B657D2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A3352E1-A1DB-46FC-BF7D-BC9D10952511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C1BAF94-6177-4E71-81F7-DFC1E6EBC6A7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3F55DC0-CDCF-4515-83C7-BCDE769E81E6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05674D70-78F1-4599-BA9A-0742F3DC8199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FC4C526-D878-4AB9-8843-91008A778F5C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6CC4258-9B38-4DB6-928B-B9A2CEB7CBED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2BCDE74-F9D2-4CC6-A578-E73908B7DE23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59BF7720-D144-45F7-9B6F-10EEDD8243E5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A06CE2B-28B6-4713-98C4-EAC6FDBC3E02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5733FA2-7CE7-40C6-A354-C9C16D1B0620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4FEE39B-5FCF-4E80-B345-BDDFCF31E3AE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9D0AF78-A11D-4E9D-971B-C1F512E85190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337056DA-117E-4E26-A1BD-9019D2FC2AC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66A4ACC-BD62-4CF1-A887-CBE84FB3DE7D}"/>
              </a:ext>
            </a:extLst>
          </p:cNvPr>
          <p:cNvGrpSpPr/>
          <p:nvPr/>
        </p:nvGrpSpPr>
        <p:grpSpPr>
          <a:xfrm>
            <a:off x="10197702" y="5645932"/>
            <a:ext cx="382955" cy="621975"/>
            <a:chOff x="1601163" y="3107069"/>
            <a:chExt cx="491846" cy="798829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D034D88-AE70-485E-B26F-EB8C03FFDC27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96E70CC-0C59-4E5F-8F22-22B0CD903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BC638E7-821F-4E8F-AE22-7311BFBF5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CAF7A1E-9FD5-415D-8644-F507B747D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922F6FB-D5EB-4475-BD5C-4922C2DDF0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B6A15E2-F091-4271-9B06-6F1D0FCA9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A0E320C-0D12-407D-8CEA-D4FC417CF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C252A10-293B-49C4-9DEF-4F990AF78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052E473-CD57-4D65-86F0-718A87512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50213F9-4029-4576-8DE0-69CE2168FE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A5E35D3-E368-4F9C-A63B-23F21457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5C085D7-25B4-4CEC-9A73-105DF9324AEA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3833168-CE7E-49CC-902A-8F447B42E35E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5371BB3-5C68-45EF-8BC9-63DDD6124304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E7DEF83-805B-4801-A9BD-0DBE7CCAA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77C3FE2-73E8-4F04-9E0D-110D538D5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97AAF92D-1C31-4690-B04E-A585721D8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0182ED6-EC6E-410B-8C44-4E4763CAB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E17680C6-68E5-4699-B0D5-3835617877E0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2F4B47D-B5AF-480F-A315-C49AB6914D2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ED3C071-248C-43FE-9D7F-ADE4BAA2C7B0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770103DC-F5A6-4A70-86A4-35AF196A49F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F2BE50B-6A94-42FC-BC1D-1062B53AA041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021E2943-A42C-4363-B011-B404B8F6A748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E54963F-B292-4B4D-B91B-5D8E381EB7FD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680E38B-C71A-4755-B2AB-61B40D5E2975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087E93C0-A4E4-4305-A4D4-EB5ED21BE678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8799C9FE-57D6-4CA6-8C99-1204B007A3D3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C3A1E71-4832-48E2-B8D8-7140BCA45942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E18DBE8B-C4EC-4491-91F4-AFDF702911AA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F7AE060B-DFD9-421F-8BC8-AF24D34AFBF0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72125BC-929C-4CFC-93FA-A52947C55312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E7AB361-33E2-4E5C-B1B8-24A250D8E6C3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27215058-BB72-4A07-B8A5-02E15C17DA1C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967DEC8B-9FD7-4F41-8E05-1024E22AB490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1902D0BC-CEEF-4FF9-8FA0-EC96184D6C73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7F952F13-0240-492E-910E-DEEED4EE6915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DB89FD4D-B660-4D93-9DA3-73E3B253B823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EFFCF7A1-2838-4DD3-92E6-CE43ED39876E}"/>
              </a:ext>
            </a:extLst>
          </p:cNvPr>
          <p:cNvGrpSpPr/>
          <p:nvPr/>
        </p:nvGrpSpPr>
        <p:grpSpPr>
          <a:xfrm>
            <a:off x="5355297" y="4259915"/>
            <a:ext cx="382955" cy="621975"/>
            <a:chOff x="1601163" y="3107069"/>
            <a:chExt cx="491846" cy="798829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367F8008-6EBB-4EBA-A2CA-0BA7BE584326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63E8E81-1658-4C0B-92F2-F3BC250C5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8BDCDD2B-24DF-4AF6-A10E-3D74EF039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29AE080-7D2A-4F99-82AE-CE3A5CC7C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D9D55AE-84D5-4581-88AA-2D41F4EECA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3005520-A357-4B81-9757-7885B49E6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836B4D2-8887-4BFA-BA4D-79DBC2AC0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77CE3BF-A9C7-4249-B24D-EADE0F6CF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93D0B4E-DEF8-473E-B74C-5C53B92DB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B8497F5-9547-4675-BF54-C99D1779C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32E0081-FEAB-4EA8-A0CE-43DEB172D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A670A68-30D1-4303-B170-89F0BDA94C74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2ADC734-CCE6-463B-A313-D99CBCFFFCDE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3D99528-8D19-402B-AA3A-96DBAAFC8180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B330E600-DAD0-48B5-82A5-D4B5AADBB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8EC3556-BDA5-4716-B986-BEAA6A0E4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BB894FB-6296-4EC8-BC4E-55A185F7E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28C9FDB-A821-4A17-9A1D-81A3698DB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282F6B79-52AD-462F-AB36-E74194C1C773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E9A5095-9F68-4A9D-8739-EC49476A926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40D80ACD-21BB-4D22-BBF6-3505FFEE7CB7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9E22528C-29A0-4C29-A795-AAF480793077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D3E6D9C-3A9A-4E99-BACA-D79A479AB623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3BBE5B5B-D333-4D3C-9FD8-74F684EC2434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208A9577-828A-4F2A-A46C-D5FAA097DA0F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9F5E5866-5898-4D3D-9972-592B553D9BAE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0F469120-4B58-49CC-9D79-19C92B5AEC01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310A38E7-C43D-4EA8-B333-63AC72CFF89C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B3AE96CE-CC39-4E66-A5DC-2AB86A325184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4D4046D5-5636-4AF0-B540-444054DA4FED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A82CB49A-D4B0-4224-BF24-7992D3490F96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D5311CE1-C4B6-4DF1-AB79-F91BD99028B2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7DCB197E-4BE3-48AE-B2DF-4B8BF68E675B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69AD4F6D-D58A-4630-A0D5-6A97B0BED4E3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69CC1076-A1E7-46C3-99F3-7368AD1B616A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1BECA052-3F60-4F48-A4D7-092F844AC054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2A897D7-8240-4E88-9837-CB098BE9FECE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9297CA81-8A93-40EF-8573-CAD198200743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571CA7CC-70C4-40CA-921A-D4530F0A6023}"/>
              </a:ext>
            </a:extLst>
          </p:cNvPr>
          <p:cNvGrpSpPr/>
          <p:nvPr/>
        </p:nvGrpSpPr>
        <p:grpSpPr>
          <a:xfrm>
            <a:off x="5622295" y="2835767"/>
            <a:ext cx="382955" cy="621975"/>
            <a:chOff x="1601163" y="3107069"/>
            <a:chExt cx="491846" cy="798829"/>
          </a:xfrm>
        </p:grpSpPr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77BE8208-7E8C-4772-8575-243675A43400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E0C22A2-2BFD-4065-96AC-102EE7472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A9F32A6E-BA88-48C2-A04D-60EECBBCD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C099B1C-4B88-456E-85F1-19C2ED9A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EF07884-7709-48D8-8EA7-93BF6EFE27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0F6EBC0B-450B-4349-909A-BD11DD7D4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70CC5A18-12BE-4F50-B13D-621D39B16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7F308210-314C-4290-B701-DCC5AAC757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0CD01B5-9369-46F7-9856-C97E1743E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2017B97-2758-422D-8C24-F25A79DEB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E1BC1256-D159-48C1-9D9C-A37D17853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6F1A83B-5A44-433E-8600-678569A7A843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2413876-E4A0-482F-9124-5392372E1D9A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673DB5F3-C0CF-451C-944E-F514CF36A50F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C9188C29-E9C1-49F6-901D-F52AE58FC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F74841B-85D7-4B30-B36E-7ED23223D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5E14C3A2-40DD-4C73-96EE-7A1CEE2D0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C4F5670-F31D-4179-B5AC-BCD204BDF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400FD9B2-41A8-451D-8B5B-732B8EB8AC3D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B4FC4B6-56FD-4BD9-A5D2-950BED267172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826E712A-2DDD-45D3-B400-35B677874186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9476A78-0029-4B41-8B05-64BCE7792C2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05733D99-4ACB-4A54-AEF7-843696445EAE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244B17D-9C42-49DE-85B2-1663911C4CFE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05345D31-83F2-4C66-A97B-8FCAB40107A7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43691D5-8283-4B98-8E8E-FC784D2317B8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3DABC6B-0B53-4F5C-B1B2-8431E6A2F30E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9456E3A-3CCA-443F-9174-B1A5AD834FAF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9C10000F-0CDD-46CE-B409-256FD5451A99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E04129C3-7A7C-4DD7-8095-B025BF3E9632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D82E47AE-2F9C-4A99-A959-EA047141850B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1106FD15-961A-4196-981F-4878215C90AE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FC059964-2C71-43DF-B427-6323928C4C93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BAF17F09-CC22-4118-ABFC-D78CDC4B0CC2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63198F3F-41DE-40A4-9739-DFE807C3DCF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1C09AA58-923F-4264-8885-1FBFB01C0896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9775601-DA85-4579-B36E-B460333F2C86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216CA24-A199-4845-907A-7500D55815F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F9A8F81-9F5C-4645-BE5C-DCF11DB132B6}"/>
              </a:ext>
            </a:extLst>
          </p:cNvPr>
          <p:cNvGrpSpPr/>
          <p:nvPr/>
        </p:nvGrpSpPr>
        <p:grpSpPr>
          <a:xfrm>
            <a:off x="5685783" y="1390708"/>
            <a:ext cx="382955" cy="621975"/>
            <a:chOff x="1601163" y="3107069"/>
            <a:chExt cx="491846" cy="798829"/>
          </a:xfrm>
        </p:grpSpPr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63A88238-03CB-4A48-8EC3-49F763F00EB1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A2C336F-DC93-43FB-AC62-8F7BB350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A2374F4-009A-402A-BC99-AA277DFEE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971107A7-E789-457C-B5DE-B99B7044B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0BBFEA7-2CC6-4AE4-801A-80558E280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D406F4D-AD8B-4F3F-B984-01402FEBB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4F41502-8AD3-4608-9794-2ADE7765F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B499327E-036A-4182-AD3F-D1F391262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D47F9D2-06ED-4094-88F4-15BEEF374E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909F591-AFB7-41DD-AE35-A1B93EDE7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CD159CF-8E59-4DF5-82F4-D01F7B4AF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7A659FE-4951-43F3-8E44-97C2311B9CC8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07224978-387D-4DC3-A3FF-8A3347305001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C21132E-FD7E-4F9D-99A4-E4D49A20F661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DD5A463-94EF-4548-B0A0-D2B4770B8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0B1F0EF-5131-47CB-B42D-B406FD38F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BCD94C8-1785-4D9B-99B9-3695A7A8F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E1D913-4A16-4154-8FE0-12A84B90C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29117C0-A264-435A-BBC6-4A00DF3B9F63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13C6468-D692-4CAF-9088-29BD59201BB2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D14BBA10-A0C5-4ECA-B68B-D3B3DF9C051B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F40A53C6-EB06-4320-98AE-2B7DFA059B51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79A9B9A-5ABE-4482-A7E1-0DAD1D369659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C8E7C8A7-446A-4874-9B2C-2764794E4D03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3727B42E-DE8B-4E85-91DB-9F5410490678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3FCE52A-D6FA-4294-B8DD-3BF163A8B1F5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8D021AF-0238-4A2E-9D23-629291DC887E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ABB16E64-D9B7-4ABC-B769-4F438239D517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03A0CF27-163F-471C-985F-C4048695EC6A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A7A74FC-9311-48F3-BDE7-9646EE83BE92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F32A2899-112B-40FD-9EC3-E5BD5045E09B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841AEE4-CA3C-4174-B20B-2F18BB32D490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5FDDEE06-942A-4A77-BAE5-12C94540A676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6E633BDF-30CA-431C-9BA6-255DD7D123D8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9E8B8652-9102-4D9E-B002-DFACDC83D42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3A347DED-8148-46C1-9048-1BC6041DC79F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9D28DAA-D112-4D9D-9F52-4CBC3CF19D7A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28650D2B-B9FD-488F-B692-AF4A82A569D0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4615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91C5D55-56A3-4D98-8690-715A05B6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999309"/>
            <a:ext cx="11582400" cy="5584371"/>
          </a:xfrm>
        </p:spPr>
        <p:txBody>
          <a:bodyPr/>
          <a:lstStyle/>
          <a:p>
            <a:r>
              <a:rPr lang="en-US" dirty="0"/>
              <a:t>Resolve open points: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a couple of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get PoseNet working on Python with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 PoseNet output into features / labels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steer the drone using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out how we can use live streams in a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Plan: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videos to get train / 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features for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PoseNet, PoseDetection and steering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9FE404-25CB-4E38-8E0E-91A9F70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0E8547D6-7060-47AD-824E-0AA2DB78B5FA}"/>
              </a:ext>
            </a:extLst>
          </p:cNvPr>
          <p:cNvSpPr txBox="1">
            <a:spLocks/>
          </p:cNvSpPr>
          <p:nvPr/>
        </p:nvSpPr>
        <p:spPr>
          <a:xfrm>
            <a:off x="335280" y="999309"/>
            <a:ext cx="11582400" cy="558437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 baseline="0">
                <a:solidFill>
                  <a:schemeClr val="tx2"/>
                </a:solidFill>
                <a:latin typeface="Helvetica Light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4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5101772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3969FD5-A9D5-4D18-86BD-242AF76C7955}"/>
              </a:ext>
            </a:extLst>
          </p:cNvPr>
          <p:cNvGrpSpPr/>
          <p:nvPr/>
        </p:nvGrpSpPr>
        <p:grpSpPr>
          <a:xfrm>
            <a:off x="9507586" y="3803546"/>
            <a:ext cx="870841" cy="709234"/>
            <a:chOff x="3368598" y="4046195"/>
            <a:chExt cx="1598195" cy="1301608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BC880A9A-3954-4F08-BCA6-BC5BC45D3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37B583E-F664-4EAC-AC06-11BA96845865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23" name="Content Placeholder 4">
            <a:extLst>
              <a:ext uri="{FF2B5EF4-FFF2-40B4-BE49-F238E27FC236}">
                <a16:creationId xmlns:a16="http://schemas.microsoft.com/office/drawing/2014/main" id="{3B79D940-2595-449B-AF98-DE0A26736C95}"/>
              </a:ext>
            </a:extLst>
          </p:cNvPr>
          <p:cNvSpPr txBox="1">
            <a:spLocks/>
          </p:cNvSpPr>
          <p:nvPr/>
        </p:nvSpPr>
        <p:spPr>
          <a:xfrm>
            <a:off x="3187824" y="38814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262A88-CE30-4866-AEBA-1DC02FD326ED}"/>
              </a:ext>
            </a:extLst>
          </p:cNvPr>
          <p:cNvCxnSpPr>
            <a:cxnSpLocks/>
          </p:cNvCxnSpPr>
          <p:nvPr/>
        </p:nvCxnSpPr>
        <p:spPr>
          <a:xfrm flipH="1">
            <a:off x="3040080" y="43187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Flowchart: Process 224">
            <a:extLst>
              <a:ext uri="{FF2B5EF4-FFF2-40B4-BE49-F238E27FC236}">
                <a16:creationId xmlns:a16="http://schemas.microsoft.com/office/drawing/2014/main" id="{BD7E820C-523B-49E5-8EB2-4D3F0991ADE8}"/>
              </a:ext>
            </a:extLst>
          </p:cNvPr>
          <p:cNvSpPr/>
          <p:nvPr/>
        </p:nvSpPr>
        <p:spPr>
          <a:xfrm>
            <a:off x="3954988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26" name="Flowchart: Process 225">
            <a:extLst>
              <a:ext uri="{FF2B5EF4-FFF2-40B4-BE49-F238E27FC236}">
                <a16:creationId xmlns:a16="http://schemas.microsoft.com/office/drawing/2014/main" id="{767FCFCF-C089-4B4F-8F0E-046382C0D2E0}"/>
              </a:ext>
            </a:extLst>
          </p:cNvPr>
          <p:cNvSpPr/>
          <p:nvPr/>
        </p:nvSpPr>
        <p:spPr>
          <a:xfrm rot="16200000">
            <a:off x="5143292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27" name="Flowchart: Process 226">
            <a:extLst>
              <a:ext uri="{FF2B5EF4-FFF2-40B4-BE49-F238E27FC236}">
                <a16:creationId xmlns:a16="http://schemas.microsoft.com/office/drawing/2014/main" id="{79C93E85-877B-4A4F-8F1C-D71FC02628CC}"/>
              </a:ext>
            </a:extLst>
          </p:cNvPr>
          <p:cNvSpPr/>
          <p:nvPr/>
        </p:nvSpPr>
        <p:spPr>
          <a:xfrm>
            <a:off x="5821253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28" name="Flowchart: Process 227">
            <a:extLst>
              <a:ext uri="{FF2B5EF4-FFF2-40B4-BE49-F238E27FC236}">
                <a16:creationId xmlns:a16="http://schemas.microsoft.com/office/drawing/2014/main" id="{1320F8A5-0794-4F19-913D-6143DB7464E2}"/>
              </a:ext>
            </a:extLst>
          </p:cNvPr>
          <p:cNvSpPr/>
          <p:nvPr/>
        </p:nvSpPr>
        <p:spPr>
          <a:xfrm rot="16200000">
            <a:off x="7014377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32" name="Flowchart: Process 231">
            <a:extLst>
              <a:ext uri="{FF2B5EF4-FFF2-40B4-BE49-F238E27FC236}">
                <a16:creationId xmlns:a16="http://schemas.microsoft.com/office/drawing/2014/main" id="{6292CB7E-F39B-4E57-A8F0-207F909F8F0E}"/>
              </a:ext>
            </a:extLst>
          </p:cNvPr>
          <p:cNvSpPr/>
          <p:nvPr/>
        </p:nvSpPr>
        <p:spPr>
          <a:xfrm>
            <a:off x="7712432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A12848B-BFE7-418A-8ACF-C3E83D7BDADF}"/>
              </a:ext>
            </a:extLst>
          </p:cNvPr>
          <p:cNvCxnSpPr>
            <a:cxnSpLocks/>
          </p:cNvCxnSpPr>
          <p:nvPr/>
        </p:nvCxnSpPr>
        <p:spPr>
          <a:xfrm flipH="1">
            <a:off x="5233558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BECF3F3-8B85-4A81-806E-CF4CF2EFD139}"/>
              </a:ext>
            </a:extLst>
          </p:cNvPr>
          <p:cNvCxnSpPr>
            <a:cxnSpLocks/>
          </p:cNvCxnSpPr>
          <p:nvPr/>
        </p:nvCxnSpPr>
        <p:spPr>
          <a:xfrm flipH="1">
            <a:off x="5655994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679A4E3-82A9-4E11-9AF3-C968C0AD7038}"/>
              </a:ext>
            </a:extLst>
          </p:cNvPr>
          <p:cNvCxnSpPr>
            <a:cxnSpLocks/>
          </p:cNvCxnSpPr>
          <p:nvPr/>
        </p:nvCxnSpPr>
        <p:spPr>
          <a:xfrm flipH="1">
            <a:off x="7108371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3574CD7F-AD75-4204-A5AC-6A71FBD09D07}"/>
              </a:ext>
            </a:extLst>
          </p:cNvPr>
          <p:cNvCxnSpPr>
            <a:cxnSpLocks/>
          </p:cNvCxnSpPr>
          <p:nvPr/>
        </p:nvCxnSpPr>
        <p:spPr>
          <a:xfrm flipH="1">
            <a:off x="7536640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Flowchart: Process 238">
            <a:extLst>
              <a:ext uri="{FF2B5EF4-FFF2-40B4-BE49-F238E27FC236}">
                <a16:creationId xmlns:a16="http://schemas.microsoft.com/office/drawing/2014/main" id="{A26C5C82-8F52-45FE-B432-5929FD10CCD3}"/>
              </a:ext>
            </a:extLst>
          </p:cNvPr>
          <p:cNvSpPr/>
          <p:nvPr/>
        </p:nvSpPr>
        <p:spPr>
          <a:xfrm rot="16200000">
            <a:off x="3305996" y="41980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63E11B4-863B-458B-A944-0B1B04C80EC4}"/>
              </a:ext>
            </a:extLst>
          </p:cNvPr>
          <p:cNvCxnSpPr>
            <a:cxnSpLocks/>
          </p:cNvCxnSpPr>
          <p:nvPr/>
        </p:nvCxnSpPr>
        <p:spPr>
          <a:xfrm flipH="1">
            <a:off x="3811539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2" name="Picture 241">
            <a:extLst>
              <a:ext uri="{FF2B5EF4-FFF2-40B4-BE49-F238E27FC236}">
                <a16:creationId xmlns:a16="http://schemas.microsoft.com/office/drawing/2014/main" id="{F6DAF39C-EAC4-498D-9F44-89107AFD99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4158163"/>
            <a:ext cx="321093" cy="321093"/>
          </a:xfrm>
          <a:prstGeom prst="rect">
            <a:avLst/>
          </a:prstGeom>
        </p:spPr>
      </p:pic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B5624E2-1928-44D3-BAB0-FA2CAD8FB2F2}"/>
              </a:ext>
            </a:extLst>
          </p:cNvPr>
          <p:cNvCxnSpPr>
            <a:cxnSpLocks/>
          </p:cNvCxnSpPr>
          <p:nvPr/>
        </p:nvCxnSpPr>
        <p:spPr>
          <a:xfrm flipH="1">
            <a:off x="9000880" y="4318711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4809829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4887691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5324994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5204295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5324994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4440547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5393544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1" name="Flowchart: Process 270">
            <a:extLst>
              <a:ext uri="{FF2B5EF4-FFF2-40B4-BE49-F238E27FC236}">
                <a16:creationId xmlns:a16="http://schemas.microsoft.com/office/drawing/2014/main" id="{738A8B63-54E6-403E-BB20-824615D83729}"/>
              </a:ext>
            </a:extLst>
          </p:cNvPr>
          <p:cNvSpPr/>
          <p:nvPr/>
        </p:nvSpPr>
        <p:spPr>
          <a:xfrm>
            <a:off x="1418876" y="39427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4949028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5B3003A-6EB9-402B-A273-69C92221A7DA}"/>
              </a:ext>
            </a:extLst>
          </p:cNvPr>
          <p:cNvCxnSpPr/>
          <p:nvPr/>
        </p:nvCxnSpPr>
        <p:spPr>
          <a:xfrm>
            <a:off x="2094602" y="38814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488666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8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B2B2B2"/>
      </a:dk1>
      <a:lt1>
        <a:srgbClr val="FFFFFF"/>
      </a:lt1>
      <a:dk2>
        <a:srgbClr val="000000"/>
      </a:dk2>
      <a:lt2>
        <a:srgbClr val="777777"/>
      </a:lt2>
      <a:accent1>
        <a:srgbClr val="F47C48"/>
      </a:accent1>
      <a:accent2>
        <a:srgbClr val="B02E0C"/>
      </a:accent2>
      <a:accent3>
        <a:srgbClr val="B8D8D8"/>
      </a:accent3>
      <a:accent4>
        <a:srgbClr val="7A9E9F"/>
      </a:accent4>
      <a:accent5>
        <a:srgbClr val="4F6367"/>
      </a:accent5>
      <a:accent6>
        <a:srgbClr val="28262C"/>
      </a:accent6>
      <a:hlink>
        <a:srgbClr val="F47C48"/>
      </a:hlink>
      <a:folHlink>
        <a:srgbClr val="F47C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Stream xmlns="6c79e6ef-b650-4ae2-a3e7-0dc2221587ce">IT</Work_x0020_Stream>
    <Main_x0020_Document xmlns="6c79e6ef-b650-4ae2-a3e7-0dc2221587ce">true</Main_x0020_Docu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3474F9A1244CB84D2F6294160423" ma:contentTypeVersion="7" ma:contentTypeDescription="Create a new document." ma:contentTypeScope="" ma:versionID="5a1221ddbc0ba3e3858858679abb180a">
  <xsd:schema xmlns:xsd="http://www.w3.org/2001/XMLSchema" xmlns:xs="http://www.w3.org/2001/XMLSchema" xmlns:p="http://schemas.microsoft.com/office/2006/metadata/properties" xmlns:ns1="http://schemas.microsoft.com/sharepoint/v3" xmlns:ns2="6c79e6ef-b650-4ae2-a3e7-0dc2221587ce" targetNamespace="http://schemas.microsoft.com/office/2006/metadata/properties" ma:root="true" ma:fieldsID="3cf6cfb97e8ba97dedafa0947be48ff6" ns1:_="" ns2:_="">
    <xsd:import namespace="http://schemas.microsoft.com/sharepoint/v3"/>
    <xsd:import namespace="6c79e6ef-b650-4ae2-a3e7-0dc222158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PublishingStartDate" minOccurs="0"/>
                <xsd:element ref="ns1:PublishingExpirationDate" minOccurs="0"/>
                <xsd:element ref="ns2:Main_x0020_Document" minOccurs="0"/>
                <xsd:element ref="ns2:Work_x0020_Stream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e6ef-b650-4ae2-a3e7-0dc2221587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in_x0020_Document" ma:index="12" nillable="true" ma:displayName="Main Document" ma:default="0" ma:internalName="Main_x0020_Document">
      <xsd:simpleType>
        <xsd:restriction base="dms:Boolean"/>
      </xsd:simpleType>
    </xsd:element>
    <xsd:element name="Work_x0020_Stream" ma:index="13" nillable="true" ma:displayName="Workstream" ma:format="Dropdown" ma:internalName="Work_x0020_Stream">
      <xsd:simpleType>
        <xsd:restriction base="dms:Choice">
          <xsd:enumeration value="Project Management"/>
          <xsd:enumeration value="Legal &amp; Regulatory"/>
          <xsd:enumeration value="IT"/>
          <xsd:enumeration value="Operations &amp; Setup"/>
          <xsd:enumeration value="Product Design &amp; Actuarial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A3AD2-4115-41C7-9856-2EE5AE165F38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6c79e6ef-b650-4ae2-a3e7-0dc2221587ce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702C85-486C-47A6-97E2-EC4DBCFAB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79e6ef-b650-4ae2-a3e7-0dc222158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74CC0-5B3F-43D6-A413-C310062ABF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Widescreen</PresentationFormat>
  <Paragraphs>264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Avenir Book</vt:lpstr>
      <vt:lpstr>Avenir Light</vt:lpstr>
      <vt:lpstr>Avenir Medium</vt:lpstr>
      <vt:lpstr>Bahnschrift</vt:lpstr>
      <vt:lpstr>Bahnschrift Light</vt:lpstr>
      <vt:lpstr>Calibri</vt:lpstr>
      <vt:lpstr>Helvetica</vt:lpstr>
      <vt:lpstr>Helvetica Light</vt:lpstr>
      <vt:lpstr>Office Theme</vt:lpstr>
      <vt:lpstr>Flying Drones with Gestures</vt:lpstr>
      <vt:lpstr>Pose Detection: How it Works</vt:lpstr>
      <vt:lpstr>Pose Detection: How it Works</vt:lpstr>
      <vt:lpstr>Gestures</vt:lpstr>
      <vt:lpstr>Gestures</vt:lpstr>
      <vt:lpstr>Project Evolution</vt:lpstr>
      <vt:lpstr>Postures vs. Gestures</vt:lpstr>
      <vt:lpstr>Plan</vt:lpstr>
      <vt:lpstr>Project Evolution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Christian Wegmann</cp:lastModifiedBy>
  <cp:revision>229</cp:revision>
  <dcterms:created xsi:type="dcterms:W3CDTF">2015-09-17T18:09:51Z</dcterms:created>
  <dcterms:modified xsi:type="dcterms:W3CDTF">2018-11-02T12:41:19Z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0x0101007BD63474F9A1244CB84D2F6294160423</vt:lpwstr>
  </property>
</Properties>
</file>