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31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4"/>
    <a:srgbClr val="FDEDE9"/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807DF-2D8D-457D-A7FF-64F216082C81}" v="9262" dt="2018-05-01T12:44:51.557"/>
    <p1510:client id="{071245EB-521A-4305-AE10-C0FF819FF398}" v="34" dt="2018-05-02T04:35:48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0" autoAdjust="0"/>
    <p:restoredTop sz="95144" autoAdjust="0"/>
  </p:normalViewPr>
  <p:slideViewPr>
    <p:cSldViewPr snapToGrid="0" snapToObjects="1">
      <p:cViewPr varScale="1">
        <p:scale>
          <a:sx n="151" d="100"/>
          <a:sy n="151" d="100"/>
        </p:scale>
        <p:origin x="111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4A1807DF-2D8D-457D-A7FF-64F216082C81}"/>
    <pc:docChg chg="undo redo custSel addSld delSld modSld sldOrd modMainMaster">
      <pc:chgData name="Christian Wegmann" userId="62c8636b-4bc7-46d0-ac0a-d0872a494299" providerId="ADAL" clId="{4A1807DF-2D8D-457D-A7FF-64F216082C81}" dt="2018-05-01T12:44:51.557" v="9234" actId="20577"/>
      <pc:docMkLst>
        <pc:docMk/>
      </pc:docMkLst>
      <pc:sldChg chg="modSp">
        <pc:chgData name="Christian Wegmann" userId="62c8636b-4bc7-46d0-ac0a-d0872a494299" providerId="ADAL" clId="{4A1807DF-2D8D-457D-A7FF-64F216082C81}" dt="2018-05-01T12:18:29.133" v="8648" actId="1038"/>
        <pc:sldMkLst>
          <pc:docMk/>
          <pc:sldMk cId="3589972035" sldId="263"/>
        </pc:sldMkLst>
        <pc:spChg chg="mod">
          <ac:chgData name="Christian Wegmann" userId="62c8636b-4bc7-46d0-ac0a-d0872a494299" providerId="ADAL" clId="{4A1807DF-2D8D-457D-A7FF-64F216082C81}" dt="2018-05-01T12:18:29.133" v="8648" actId="1038"/>
          <ac:spMkLst>
            <pc:docMk/>
            <pc:sldMk cId="3589972035" sldId="263"/>
            <ac:spMk id="4" creationId="{87BBA828-011E-44C2-AB54-9A9A12A016B9}"/>
          </ac:spMkLst>
        </pc:spChg>
      </pc:sldChg>
      <pc:sldChg chg="addSp delSp modSp">
        <pc:chgData name="Christian Wegmann" userId="62c8636b-4bc7-46d0-ac0a-d0872a494299" providerId="ADAL" clId="{4A1807DF-2D8D-457D-A7FF-64F216082C81}" dt="2018-05-01T12:21:33.194" v="8701" actId="20577"/>
        <pc:sldMkLst>
          <pc:docMk/>
          <pc:sldMk cId="73585184" sldId="266"/>
        </pc:sldMkLst>
        <pc:spChg chg="mod">
          <ac:chgData name="Christian Wegmann" userId="62c8636b-4bc7-46d0-ac0a-d0872a494299" providerId="ADAL" clId="{4A1807DF-2D8D-457D-A7FF-64F216082C81}" dt="2018-05-01T06:27:39.071" v="27" actId="12788"/>
          <ac:spMkLst>
            <pc:docMk/>
            <pc:sldMk cId="73585184" sldId="266"/>
            <ac:spMk id="4" creationId="{9DED97F4-BA62-4DCD-AB8B-69DA15885B22}"/>
          </ac:spMkLst>
        </pc:spChg>
        <pc:spChg chg="del mod">
          <ac:chgData name="Christian Wegmann" userId="62c8636b-4bc7-46d0-ac0a-d0872a494299" providerId="ADAL" clId="{4A1807DF-2D8D-457D-A7FF-64F216082C81}" dt="2018-05-01T12:21:32.692" v="8700" actId="478"/>
          <ac:spMkLst>
            <pc:docMk/>
            <pc:sldMk cId="73585184" sldId="266"/>
            <ac:spMk id="75" creationId="{B6214DE4-F09A-4CA9-9355-ABC9B2C28791}"/>
          </ac:spMkLst>
        </pc:spChg>
        <pc:spChg chg="add">
          <ac:chgData name="Christian Wegmann" userId="62c8636b-4bc7-46d0-ac0a-d0872a494299" providerId="ADAL" clId="{4A1807DF-2D8D-457D-A7FF-64F216082C81}" dt="2018-05-01T12:21:33.194" v="8701" actId="20577"/>
          <ac:spMkLst>
            <pc:docMk/>
            <pc:sldMk cId="73585184" sldId="266"/>
            <ac:spMk id="80" creationId="{BD799663-69F3-48DF-8CCD-E28E5408E8B2}"/>
          </ac:spMkLst>
        </pc:spChg>
        <pc:spChg chg="mod">
          <ac:chgData name="Christian Wegmann" userId="62c8636b-4bc7-46d0-ac0a-d0872a494299" providerId="ADAL" clId="{4A1807DF-2D8D-457D-A7FF-64F216082C81}" dt="2018-05-01T06:26:50.995" v="19" actId="14100"/>
          <ac:spMkLst>
            <pc:docMk/>
            <pc:sldMk cId="73585184" sldId="266"/>
            <ac:spMk id="89" creationId="{9F943EAB-FB33-42AB-AE1B-FDF0F5E1764D}"/>
          </ac:spMkLst>
        </pc:spChg>
        <pc:grpChg chg="add mod">
          <ac:chgData name="Christian Wegmann" userId="62c8636b-4bc7-46d0-ac0a-d0872a494299" providerId="ADAL" clId="{4A1807DF-2D8D-457D-A7FF-64F216082C81}" dt="2018-05-01T07:29:36.735" v="901" actId="1076"/>
          <ac:grpSpMkLst>
            <pc:docMk/>
            <pc:sldMk cId="73585184" sldId="266"/>
            <ac:grpSpMk id="76" creationId="{549A6FE6-69A2-4215-BB2F-124DEC797381}"/>
          </ac:grpSpMkLst>
        </pc:grpChg>
        <pc:picChg chg="del">
          <ac:chgData name="Christian Wegmann" userId="62c8636b-4bc7-46d0-ac0a-d0872a494299" providerId="ADAL" clId="{4A1807DF-2D8D-457D-A7FF-64F216082C81}" dt="2018-05-01T07:29:32.729" v="899" actId="478"/>
          <ac:picMkLst>
            <pc:docMk/>
            <pc:sldMk cId="73585184" sldId="266"/>
            <ac:picMk id="9" creationId="{09E921DE-AD5A-40C5-9218-8F90840BA6F7}"/>
          </ac:picMkLst>
        </pc:picChg>
        <pc:cxnChg chg="mod">
          <ac:chgData name="Christian Wegmann" userId="62c8636b-4bc7-46d0-ac0a-d0872a494299" providerId="ADAL" clId="{4A1807DF-2D8D-457D-A7FF-64F216082C81}" dt="2018-05-01T06:27:54.373" v="37" actId="14100"/>
          <ac:cxnSpMkLst>
            <pc:docMk/>
            <pc:sldMk cId="73585184" sldId="266"/>
            <ac:cxnSpMk id="20" creationId="{E5768FF9-40B5-4E29-AD9E-E0CA024140BC}"/>
          </ac:cxnSpMkLst>
        </pc:cxnChg>
        <pc:cxnChg chg="mod">
          <ac:chgData name="Christian Wegmann" userId="62c8636b-4bc7-46d0-ac0a-d0872a494299" providerId="ADAL" clId="{4A1807DF-2D8D-457D-A7FF-64F216082C81}" dt="2018-05-01T06:27:54.373" v="37" actId="14100"/>
          <ac:cxnSpMkLst>
            <pc:docMk/>
            <pc:sldMk cId="73585184" sldId="266"/>
            <ac:cxnSpMk id="21" creationId="{E1898EF6-81E1-4BA6-9DD1-342A463BBD18}"/>
          </ac:cxnSpMkLst>
        </pc:cxnChg>
        <pc:cxnChg chg="mod">
          <ac:chgData name="Christian Wegmann" userId="62c8636b-4bc7-46d0-ac0a-d0872a494299" providerId="ADAL" clId="{4A1807DF-2D8D-457D-A7FF-64F216082C81}" dt="2018-05-01T06:27:54.373" v="37" actId="14100"/>
          <ac:cxnSpMkLst>
            <pc:docMk/>
            <pc:sldMk cId="73585184" sldId="266"/>
            <ac:cxnSpMk id="22" creationId="{ABEFC938-7408-4712-8EAD-ED626E54BA23}"/>
          </ac:cxnSpMkLst>
        </pc:cxnChg>
        <pc:cxnChg chg="mod">
          <ac:chgData name="Christian Wegmann" userId="62c8636b-4bc7-46d0-ac0a-d0872a494299" providerId="ADAL" clId="{4A1807DF-2D8D-457D-A7FF-64F216082C81}" dt="2018-05-01T06:27:54.373" v="37" actId="14100"/>
          <ac:cxnSpMkLst>
            <pc:docMk/>
            <pc:sldMk cId="73585184" sldId="266"/>
            <ac:cxnSpMk id="27" creationId="{7447A33F-3205-4098-8649-D962B6A0F267}"/>
          </ac:cxnSpMkLst>
        </pc:cxnChg>
        <pc:cxnChg chg="mod">
          <ac:chgData name="Christian Wegmann" userId="62c8636b-4bc7-46d0-ac0a-d0872a494299" providerId="ADAL" clId="{4A1807DF-2D8D-457D-A7FF-64F216082C81}" dt="2018-05-01T06:27:54.373" v="37" actId="14100"/>
          <ac:cxnSpMkLst>
            <pc:docMk/>
            <pc:sldMk cId="73585184" sldId="266"/>
            <ac:cxnSpMk id="39" creationId="{BEF6DEA3-A93F-4FF5-83D5-046D88580BDE}"/>
          </ac:cxnSpMkLst>
        </pc:cxnChg>
        <pc:cxnChg chg="mod">
          <ac:chgData name="Christian Wegmann" userId="62c8636b-4bc7-46d0-ac0a-d0872a494299" providerId="ADAL" clId="{4A1807DF-2D8D-457D-A7FF-64F216082C81}" dt="2018-05-01T06:27:54.373" v="37" actId="14100"/>
          <ac:cxnSpMkLst>
            <pc:docMk/>
            <pc:sldMk cId="73585184" sldId="266"/>
            <ac:cxnSpMk id="49" creationId="{512DB883-6E34-42E2-9E5A-4380EF8BA8C0}"/>
          </ac:cxnSpMkLst>
        </pc:cxnChg>
        <pc:cxnChg chg="mod">
          <ac:chgData name="Christian Wegmann" userId="62c8636b-4bc7-46d0-ac0a-d0872a494299" providerId="ADAL" clId="{4A1807DF-2D8D-457D-A7FF-64F216082C81}" dt="2018-05-01T06:27:39.071" v="27" actId="12788"/>
          <ac:cxnSpMkLst>
            <pc:docMk/>
            <pc:sldMk cId="73585184" sldId="266"/>
            <ac:cxnSpMk id="66" creationId="{4FE6EFDC-9D70-4F2F-954E-F3300F5413DD}"/>
          </ac:cxnSpMkLst>
        </pc:cxnChg>
        <pc:cxnChg chg="mod">
          <ac:chgData name="Christian Wegmann" userId="62c8636b-4bc7-46d0-ac0a-d0872a494299" providerId="ADAL" clId="{4A1807DF-2D8D-457D-A7FF-64F216082C81}" dt="2018-05-01T06:27:54.373" v="37" actId="14100"/>
          <ac:cxnSpMkLst>
            <pc:docMk/>
            <pc:sldMk cId="73585184" sldId="266"/>
            <ac:cxnSpMk id="71" creationId="{86D0F69F-975F-4BFA-90B5-A158FF7B0717}"/>
          </ac:cxnSpMkLst>
        </pc:cxnChg>
      </pc:sldChg>
      <pc:sldChg chg="addSp delSp modSp">
        <pc:chgData name="Christian Wegmann" userId="62c8636b-4bc7-46d0-ac0a-d0872a494299" providerId="ADAL" clId="{4A1807DF-2D8D-457D-A7FF-64F216082C81}" dt="2018-05-01T12:22:00.302" v="8717" actId="1037"/>
        <pc:sldMkLst>
          <pc:docMk/>
          <pc:sldMk cId="2106124745" sldId="270"/>
        </pc:sldMkLst>
        <pc:spChg chg="mod">
          <ac:chgData name="Christian Wegmann" userId="62c8636b-4bc7-46d0-ac0a-d0872a494299" providerId="ADAL" clId="{4A1807DF-2D8D-457D-A7FF-64F216082C81}" dt="2018-05-01T07:33:52.155" v="1185" actId="3064"/>
          <ac:spMkLst>
            <pc:docMk/>
            <pc:sldMk cId="2106124745" sldId="270"/>
            <ac:spMk id="2" creationId="{A5E95C13-8F1F-4C80-B2FE-7034E4441D3A}"/>
          </ac:spMkLst>
        </pc:spChg>
        <pc:spChg chg="mod">
          <ac:chgData name="Christian Wegmann" userId="62c8636b-4bc7-46d0-ac0a-d0872a494299" providerId="ADAL" clId="{4A1807DF-2D8D-457D-A7FF-64F216082C81}" dt="2018-05-01T08:20:15.140" v="1735" actId="20577"/>
          <ac:spMkLst>
            <pc:docMk/>
            <pc:sldMk cId="2106124745" sldId="270"/>
            <ac:spMk id="4" creationId="{71FD5278-5FB6-49AC-8E7B-3492F71C0E56}"/>
          </ac:spMkLst>
        </pc:spChg>
        <pc:spChg chg="del">
          <ac:chgData name="Christian Wegmann" userId="62c8636b-4bc7-46d0-ac0a-d0872a494299" providerId="ADAL" clId="{4A1807DF-2D8D-457D-A7FF-64F216082C81}" dt="2018-05-01T12:21:54.752" v="8708" actId="478"/>
          <ac:spMkLst>
            <pc:docMk/>
            <pc:sldMk cId="2106124745" sldId="270"/>
            <ac:spMk id="7" creationId="{C405C648-D1F4-4BA8-811B-B68F3C936038}"/>
          </ac:spMkLst>
        </pc:spChg>
        <pc:spChg chg="add mod">
          <ac:chgData name="Christian Wegmann" userId="62c8636b-4bc7-46d0-ac0a-d0872a494299" providerId="ADAL" clId="{4A1807DF-2D8D-457D-A7FF-64F216082C81}" dt="2018-05-01T12:22:00.302" v="8717" actId="1037"/>
          <ac:spMkLst>
            <pc:docMk/>
            <pc:sldMk cId="2106124745" sldId="270"/>
            <ac:spMk id="11" creationId="{D5FFA205-D856-4AEC-AF3F-C81E9FE05167}"/>
          </ac:spMkLst>
        </pc:spChg>
        <pc:cxnChg chg="mod">
          <ac:chgData name="Christian Wegmann" userId="62c8636b-4bc7-46d0-ac0a-d0872a494299" providerId="ADAL" clId="{4A1807DF-2D8D-457D-A7FF-64F216082C81}" dt="2018-05-01T08:20:19.644" v="1736" actId="14100"/>
          <ac:cxnSpMkLst>
            <pc:docMk/>
            <pc:sldMk cId="2106124745" sldId="270"/>
            <ac:cxnSpMk id="6" creationId="{FA31EBC7-67D6-423A-B975-9C156E3D2C7B}"/>
          </ac:cxnSpMkLst>
        </pc:cxnChg>
      </pc:sldChg>
      <pc:sldChg chg="addSp delSp modSp ord">
        <pc:chgData name="Christian Wegmann" userId="62c8636b-4bc7-46d0-ac0a-d0872a494299" providerId="ADAL" clId="{4A1807DF-2D8D-457D-A7FF-64F216082C81}" dt="2018-05-01T12:22:12.116" v="8721" actId="20577"/>
        <pc:sldMkLst>
          <pc:docMk/>
          <pc:sldMk cId="707709427" sldId="272"/>
        </pc:sldMkLst>
        <pc:spChg chg="mod">
          <ac:chgData name="Christian Wegmann" userId="62c8636b-4bc7-46d0-ac0a-d0872a494299" providerId="ADAL" clId="{4A1807DF-2D8D-457D-A7FF-64F216082C81}" dt="2018-05-01T10:46:27.971" v="5570" actId="20577"/>
          <ac:spMkLst>
            <pc:docMk/>
            <pc:sldMk cId="707709427" sldId="272"/>
            <ac:spMk id="2" creationId="{4CA61092-5A2A-4A22-B251-0C36C739EC67}"/>
          </ac:spMkLst>
        </pc:spChg>
        <pc:spChg chg="mod">
          <ac:chgData name="Christian Wegmann" userId="62c8636b-4bc7-46d0-ac0a-d0872a494299" providerId="ADAL" clId="{4A1807DF-2D8D-457D-A7FF-64F216082C81}" dt="2018-05-01T10:04:51.411" v="4228" actId="1076"/>
          <ac:spMkLst>
            <pc:docMk/>
            <pc:sldMk cId="707709427" sldId="272"/>
            <ac:spMk id="4" creationId="{BA7B55AB-9AC3-446F-820A-5D0C69F5F7F3}"/>
          </ac:spMkLst>
        </pc:spChg>
        <pc:spChg chg="del">
          <ac:chgData name="Christian Wegmann" userId="62c8636b-4bc7-46d0-ac0a-d0872a494299" providerId="ADAL" clId="{4A1807DF-2D8D-457D-A7FF-64F216082C81}" dt="2018-05-01T08:21:42.937" v="1741" actId="478"/>
          <ac:spMkLst>
            <pc:docMk/>
            <pc:sldMk cId="707709427" sldId="272"/>
            <ac:spMk id="5" creationId="{B54327D1-E5CF-4A69-A758-B917AAFC74B5}"/>
          </ac:spMkLst>
        </pc:spChg>
        <pc:spChg chg="add del mod">
          <ac:chgData name="Christian Wegmann" userId="62c8636b-4bc7-46d0-ac0a-d0872a494299" providerId="ADAL" clId="{4A1807DF-2D8D-457D-A7FF-64F216082C81}" dt="2018-05-01T10:12:08.851" v="4379" actId="478"/>
          <ac:spMkLst>
            <pc:docMk/>
            <pc:sldMk cId="707709427" sldId="272"/>
            <ac:spMk id="9" creationId="{6F04248F-8893-489A-977C-7AFE6FF1827B}"/>
          </ac:spMkLst>
        </pc:spChg>
        <pc:spChg chg="add del mod ord">
          <ac:chgData name="Christian Wegmann" userId="62c8636b-4bc7-46d0-ac0a-d0872a494299" providerId="ADAL" clId="{4A1807DF-2D8D-457D-A7FF-64F216082C81}" dt="2018-05-01T10:14:11.091" v="4430" actId="478"/>
          <ac:spMkLst>
            <pc:docMk/>
            <pc:sldMk cId="707709427" sldId="272"/>
            <ac:spMk id="10" creationId="{453773A6-D59B-4201-B5EC-05AB810CF9AC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11" creationId="{DCC67973-D266-49BA-99B2-00309B87029E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12" creationId="{200D9EAD-1405-4304-BFA6-9C4FAD4B727B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13" creationId="{BBB401DA-45D1-4E75-BAAF-BD8B84E8EA8B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14" creationId="{FC0A2D1E-5836-4860-B5C2-17075BC00851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15" creationId="{66A677C6-158E-4B87-B593-8A5CED90BBB0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16" creationId="{77487C59-24DB-4D08-A171-2EA2588A652A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17" creationId="{423F81B8-F736-48D9-A2C2-F96255C57EA0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18" creationId="{3CFB1524-4FE7-4EB7-8E97-E71813B24E76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19" creationId="{A177B22C-E90A-47E0-8171-4D0A5B2FDA3C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20" creationId="{1E642EF7-97F3-47FB-925E-B85D4DF193CA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21" creationId="{763ABDB7-5FB5-4FA4-89AB-F8C3F3A34A0F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22" creationId="{E934AFD8-342E-4C67-8AC4-90D1C5BAB8F9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29" creationId="{07184B1E-34A4-431E-9C90-D0DC7FB19B4D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30" creationId="{3EFC5802-2BAD-4424-88A3-1D0BEC49C6CF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31" creationId="{F5C45F18-F132-4968-9ABA-F7577F65A30F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32" creationId="{915F498F-4E9C-4F2D-9AE5-DBAE4AEC619B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33" creationId="{D7550BA2-ED9A-467B-ADF6-29DB66E8F197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34" creationId="{5AB171E1-533E-4718-A219-7BBA1A577B5D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35" creationId="{BA4802C5-1A4B-41EA-9F85-70E67DFFA44D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36" creationId="{5C48B281-2508-4732-9C38-A99849C4DEF1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37" creationId="{57F54875-8FA8-4C06-BD64-027C56466974}"/>
          </ac:spMkLst>
        </pc:spChg>
        <pc:spChg chg="mod topLvl">
          <ac:chgData name="Christian Wegmann" userId="62c8636b-4bc7-46d0-ac0a-d0872a494299" providerId="ADAL" clId="{4A1807DF-2D8D-457D-A7FF-64F216082C81}" dt="2018-05-01T10:06:55.834" v="4272" actId="1076"/>
          <ac:spMkLst>
            <pc:docMk/>
            <pc:sldMk cId="707709427" sldId="272"/>
            <ac:spMk id="38" creationId="{BF9BEA2D-BED4-4CAF-BA51-0D72AA47EC22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41" creationId="{3AF351DA-0EA4-4411-A203-C9B926614E26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42" creationId="{A8D7F5A9-D76F-4252-B6C4-686D900F1DD7}"/>
          </ac:spMkLst>
        </pc:spChg>
        <pc:spChg chg="mod topLvl">
          <ac:chgData name="Christian Wegmann" userId="62c8636b-4bc7-46d0-ac0a-d0872a494299" providerId="ADAL" clId="{4A1807DF-2D8D-457D-A7FF-64F216082C81}" dt="2018-05-01T10:08:54.276" v="4340" actId="1035"/>
          <ac:spMkLst>
            <pc:docMk/>
            <pc:sldMk cId="707709427" sldId="272"/>
            <ac:spMk id="43" creationId="{B2279965-ED13-4F15-8B34-DDA9ADE7F237}"/>
          </ac:spMkLst>
        </pc:spChg>
        <pc:spChg chg="mod">
          <ac:chgData name="Christian Wegmann" userId="62c8636b-4bc7-46d0-ac0a-d0872a494299" providerId="ADAL" clId="{4A1807DF-2D8D-457D-A7FF-64F216082C81}" dt="2018-05-01T10:08:03.326" v="4331" actId="20577"/>
          <ac:spMkLst>
            <pc:docMk/>
            <pc:sldMk cId="707709427" sldId="272"/>
            <ac:spMk id="44" creationId="{47FA0057-2C82-4754-8845-4E02C7F03B1E}"/>
          </ac:spMkLst>
        </pc:spChg>
        <pc:spChg chg="del">
          <ac:chgData name="Christian Wegmann" userId="62c8636b-4bc7-46d0-ac0a-d0872a494299" providerId="ADAL" clId="{4A1807DF-2D8D-457D-A7FF-64F216082C81}" dt="2018-05-01T12:22:11.453" v="8720" actId="478"/>
          <ac:spMkLst>
            <pc:docMk/>
            <pc:sldMk cId="707709427" sldId="272"/>
            <ac:spMk id="46" creationId="{4AE4AC46-7B50-415B-8FD2-2973FD5B51B7}"/>
          </ac:spMkLst>
        </pc:spChg>
        <pc:spChg chg="add mod ord">
          <ac:chgData name="Christian Wegmann" userId="62c8636b-4bc7-46d0-ac0a-d0872a494299" providerId="ADAL" clId="{4A1807DF-2D8D-457D-A7FF-64F216082C81}" dt="2018-05-01T10:14:08.106" v="4429" actId="14100"/>
          <ac:spMkLst>
            <pc:docMk/>
            <pc:sldMk cId="707709427" sldId="272"/>
            <ac:spMk id="48" creationId="{9C6DC188-7A0D-4729-BB67-051927A03177}"/>
          </ac:spMkLst>
        </pc:spChg>
        <pc:spChg chg="add mod ord">
          <ac:chgData name="Christian Wegmann" userId="62c8636b-4bc7-46d0-ac0a-d0872a494299" providerId="ADAL" clId="{4A1807DF-2D8D-457D-A7FF-64F216082C81}" dt="2018-05-01T10:08:25.113" v="4333" actId="14100"/>
          <ac:spMkLst>
            <pc:docMk/>
            <pc:sldMk cId="707709427" sldId="272"/>
            <ac:spMk id="49" creationId="{1461C9C8-72CE-4D0D-B672-EAD9D1F1BA07}"/>
          </ac:spMkLst>
        </pc:spChg>
        <pc:spChg chg="add mod ord">
          <ac:chgData name="Christian Wegmann" userId="62c8636b-4bc7-46d0-ac0a-d0872a494299" providerId="ADAL" clId="{4A1807DF-2D8D-457D-A7FF-64F216082C81}" dt="2018-05-01T10:08:25.113" v="4333" actId="14100"/>
          <ac:spMkLst>
            <pc:docMk/>
            <pc:sldMk cId="707709427" sldId="272"/>
            <ac:spMk id="50" creationId="{EE542D95-6301-4DAA-BE35-69A54B772041}"/>
          </ac:spMkLst>
        </pc:spChg>
        <pc:spChg chg="add mod ord">
          <ac:chgData name="Christian Wegmann" userId="62c8636b-4bc7-46d0-ac0a-d0872a494299" providerId="ADAL" clId="{4A1807DF-2D8D-457D-A7FF-64F216082C81}" dt="2018-05-01T10:08:25.113" v="4333" actId="14100"/>
          <ac:spMkLst>
            <pc:docMk/>
            <pc:sldMk cId="707709427" sldId="272"/>
            <ac:spMk id="51" creationId="{72D0AF14-49E1-4381-9312-C21C21C64FA9}"/>
          </ac:spMkLst>
        </pc:spChg>
        <pc:spChg chg="add mod ord">
          <ac:chgData name="Christian Wegmann" userId="62c8636b-4bc7-46d0-ac0a-d0872a494299" providerId="ADAL" clId="{4A1807DF-2D8D-457D-A7FF-64F216082C81}" dt="2018-05-01T10:08:25.113" v="4333" actId="14100"/>
          <ac:spMkLst>
            <pc:docMk/>
            <pc:sldMk cId="707709427" sldId="272"/>
            <ac:spMk id="52" creationId="{C5D9F7BB-A7E5-46A2-AA79-305D5422C004}"/>
          </ac:spMkLst>
        </pc:spChg>
        <pc:spChg chg="del">
          <ac:chgData name="Christian Wegmann" userId="62c8636b-4bc7-46d0-ac0a-d0872a494299" providerId="ADAL" clId="{4A1807DF-2D8D-457D-A7FF-64F216082C81}" dt="2018-05-01T08:21:42.937" v="1741" actId="478"/>
          <ac:spMkLst>
            <pc:docMk/>
            <pc:sldMk cId="707709427" sldId="272"/>
            <ac:spMk id="54" creationId="{73FF7881-07AD-402E-BB1E-361BCB6455D2}"/>
          </ac:spMkLst>
        </pc:spChg>
        <pc:spChg chg="add mod ord">
          <ac:chgData name="Christian Wegmann" userId="62c8636b-4bc7-46d0-ac0a-d0872a494299" providerId="ADAL" clId="{4A1807DF-2D8D-457D-A7FF-64F216082C81}" dt="2018-05-01T10:08:25.113" v="4333" actId="14100"/>
          <ac:spMkLst>
            <pc:docMk/>
            <pc:sldMk cId="707709427" sldId="272"/>
            <ac:spMk id="55" creationId="{C6FACC7F-8B4A-4579-B67A-55E2FF35A917}"/>
          </ac:spMkLst>
        </pc:spChg>
        <pc:spChg chg="add mod">
          <ac:chgData name="Christian Wegmann" userId="62c8636b-4bc7-46d0-ac0a-d0872a494299" providerId="ADAL" clId="{4A1807DF-2D8D-457D-A7FF-64F216082C81}" dt="2018-05-01T10:09:00.890" v="4341" actId="571"/>
          <ac:spMkLst>
            <pc:docMk/>
            <pc:sldMk cId="707709427" sldId="272"/>
            <ac:spMk id="56" creationId="{C8A408E6-0331-4F5C-A856-0C39F40D9FC1}"/>
          </ac:spMkLst>
        </pc:spChg>
        <pc:spChg chg="add mod">
          <ac:chgData name="Christian Wegmann" userId="62c8636b-4bc7-46d0-ac0a-d0872a494299" providerId="ADAL" clId="{4A1807DF-2D8D-457D-A7FF-64F216082C81}" dt="2018-05-01T10:09:00.890" v="4341" actId="571"/>
          <ac:spMkLst>
            <pc:docMk/>
            <pc:sldMk cId="707709427" sldId="272"/>
            <ac:spMk id="57" creationId="{BF2A13BC-B5A2-4C5F-8268-72193C2D8F01}"/>
          </ac:spMkLst>
        </pc:spChg>
        <pc:spChg chg="add mod">
          <ac:chgData name="Christian Wegmann" userId="62c8636b-4bc7-46d0-ac0a-d0872a494299" providerId="ADAL" clId="{4A1807DF-2D8D-457D-A7FF-64F216082C81}" dt="2018-05-01T10:09:00.890" v="4341" actId="571"/>
          <ac:spMkLst>
            <pc:docMk/>
            <pc:sldMk cId="707709427" sldId="272"/>
            <ac:spMk id="59" creationId="{285C82D3-597B-4BAC-9C69-486AD42E69D8}"/>
          </ac:spMkLst>
        </pc:spChg>
        <pc:spChg chg="add mod">
          <ac:chgData name="Christian Wegmann" userId="62c8636b-4bc7-46d0-ac0a-d0872a494299" providerId="ADAL" clId="{4A1807DF-2D8D-457D-A7FF-64F216082C81}" dt="2018-05-01T10:09:00.890" v="4341" actId="571"/>
          <ac:spMkLst>
            <pc:docMk/>
            <pc:sldMk cId="707709427" sldId="272"/>
            <ac:spMk id="60" creationId="{470B3C67-E984-4BC1-89C0-1DB84F5E09FA}"/>
          </ac:spMkLst>
        </pc:spChg>
        <pc:spChg chg="add mod">
          <ac:chgData name="Christian Wegmann" userId="62c8636b-4bc7-46d0-ac0a-d0872a494299" providerId="ADAL" clId="{4A1807DF-2D8D-457D-A7FF-64F216082C81}" dt="2018-05-01T10:09:00.890" v="4341" actId="571"/>
          <ac:spMkLst>
            <pc:docMk/>
            <pc:sldMk cId="707709427" sldId="272"/>
            <ac:spMk id="61" creationId="{1378A5E0-8CCE-4D6B-812A-3490D0D34E20}"/>
          </ac:spMkLst>
        </pc:spChg>
        <pc:spChg chg="add">
          <ac:chgData name="Christian Wegmann" userId="62c8636b-4bc7-46d0-ac0a-d0872a494299" providerId="ADAL" clId="{4A1807DF-2D8D-457D-A7FF-64F216082C81}" dt="2018-05-01T12:22:12.116" v="8721" actId="20577"/>
          <ac:spMkLst>
            <pc:docMk/>
            <pc:sldMk cId="707709427" sldId="272"/>
            <ac:spMk id="63" creationId="{DD15A237-4DEF-4DD1-A0DF-94A628A20DF7}"/>
          </ac:spMkLst>
        </pc:spChg>
        <pc:grpChg chg="add del mod">
          <ac:chgData name="Christian Wegmann" userId="62c8636b-4bc7-46d0-ac0a-d0872a494299" providerId="ADAL" clId="{4A1807DF-2D8D-457D-A7FF-64F216082C81}" dt="2018-05-01T09:38:55.357" v="3601" actId="165"/>
          <ac:grpSpMkLst>
            <pc:docMk/>
            <pc:sldMk cId="707709427" sldId="272"/>
            <ac:grpSpMk id="8" creationId="{CA563017-456B-4D9A-AFE6-0049951CD023}"/>
          </ac:grpSpMkLst>
        </pc:grpChg>
        <pc:graphicFrameChg chg="mod">
          <ac:chgData name="Christian Wegmann" userId="62c8636b-4bc7-46d0-ac0a-d0872a494299" providerId="ADAL" clId="{4A1807DF-2D8D-457D-A7FF-64F216082C81}" dt="2018-05-01T10:15:04.042" v="4449" actId="14100"/>
          <ac:graphicFrameMkLst>
            <pc:docMk/>
            <pc:sldMk cId="707709427" sldId="272"/>
            <ac:graphicFrameMk id="58" creationId="{EC5C4AD0-6CDD-4947-B625-B7E9845B15F4}"/>
          </ac:graphicFrameMkLst>
        </pc:graphicFrameChg>
        <pc:cxnChg chg="mod">
          <ac:chgData name="Christian Wegmann" userId="62c8636b-4bc7-46d0-ac0a-d0872a494299" providerId="ADAL" clId="{4A1807DF-2D8D-457D-A7FF-64F216082C81}" dt="2018-05-01T08:21:57.333" v="1745" actId="14100"/>
          <ac:cxnSpMkLst>
            <pc:docMk/>
            <pc:sldMk cId="707709427" sldId="272"/>
            <ac:cxnSpMk id="6" creationId="{B65C6B9F-C091-4B89-9ABB-6E0303F0F844}"/>
          </ac:cxnSpMkLst>
        </pc:cxnChg>
        <pc:cxnChg chg="mod topLvl">
          <ac:chgData name="Christian Wegmann" userId="62c8636b-4bc7-46d0-ac0a-d0872a494299" providerId="ADAL" clId="{4A1807DF-2D8D-457D-A7FF-64F216082C81}" dt="2018-05-01T10:06:55.834" v="4272" actId="1076"/>
          <ac:cxnSpMkLst>
            <pc:docMk/>
            <pc:sldMk cId="707709427" sldId="272"/>
            <ac:cxnSpMk id="23" creationId="{74BADF96-A014-489D-9363-BEE8E86BA192}"/>
          </ac:cxnSpMkLst>
        </pc:cxnChg>
        <pc:cxnChg chg="mod topLvl">
          <ac:chgData name="Christian Wegmann" userId="62c8636b-4bc7-46d0-ac0a-d0872a494299" providerId="ADAL" clId="{4A1807DF-2D8D-457D-A7FF-64F216082C81}" dt="2018-05-01T10:06:55.834" v="4272" actId="1076"/>
          <ac:cxnSpMkLst>
            <pc:docMk/>
            <pc:sldMk cId="707709427" sldId="272"/>
            <ac:cxnSpMk id="24" creationId="{9BC49CA9-A3C6-4638-A2B9-8B92C21C8B9F}"/>
          </ac:cxnSpMkLst>
        </pc:cxnChg>
        <pc:cxnChg chg="mod topLvl">
          <ac:chgData name="Christian Wegmann" userId="62c8636b-4bc7-46d0-ac0a-d0872a494299" providerId="ADAL" clId="{4A1807DF-2D8D-457D-A7FF-64F216082C81}" dt="2018-05-01T10:06:55.834" v="4272" actId="1076"/>
          <ac:cxnSpMkLst>
            <pc:docMk/>
            <pc:sldMk cId="707709427" sldId="272"/>
            <ac:cxnSpMk id="25" creationId="{DA38059F-7D28-4823-BFFC-5EAC9825CE5C}"/>
          </ac:cxnSpMkLst>
        </pc:cxnChg>
        <pc:cxnChg chg="mod topLvl">
          <ac:chgData name="Christian Wegmann" userId="62c8636b-4bc7-46d0-ac0a-d0872a494299" providerId="ADAL" clId="{4A1807DF-2D8D-457D-A7FF-64F216082C81}" dt="2018-05-01T10:06:55.834" v="4272" actId="1076"/>
          <ac:cxnSpMkLst>
            <pc:docMk/>
            <pc:sldMk cId="707709427" sldId="272"/>
            <ac:cxnSpMk id="26" creationId="{64F60F84-628A-4D0B-817E-4F58B10EE741}"/>
          </ac:cxnSpMkLst>
        </pc:cxnChg>
        <pc:cxnChg chg="mod topLvl">
          <ac:chgData name="Christian Wegmann" userId="62c8636b-4bc7-46d0-ac0a-d0872a494299" providerId="ADAL" clId="{4A1807DF-2D8D-457D-A7FF-64F216082C81}" dt="2018-05-01T10:06:55.834" v="4272" actId="1076"/>
          <ac:cxnSpMkLst>
            <pc:docMk/>
            <pc:sldMk cId="707709427" sldId="272"/>
            <ac:cxnSpMk id="27" creationId="{A089E119-5D75-415C-985D-CCA9CA255846}"/>
          </ac:cxnSpMkLst>
        </pc:cxnChg>
        <pc:cxnChg chg="mod topLvl">
          <ac:chgData name="Christian Wegmann" userId="62c8636b-4bc7-46d0-ac0a-d0872a494299" providerId="ADAL" clId="{4A1807DF-2D8D-457D-A7FF-64F216082C81}" dt="2018-05-01T10:06:55.834" v="4272" actId="1076"/>
          <ac:cxnSpMkLst>
            <pc:docMk/>
            <pc:sldMk cId="707709427" sldId="272"/>
            <ac:cxnSpMk id="28" creationId="{773B900B-A54D-4E89-A5EE-631FAA57C24A}"/>
          </ac:cxnSpMkLst>
        </pc:cxnChg>
        <pc:cxnChg chg="mod topLvl">
          <ac:chgData name="Christian Wegmann" userId="62c8636b-4bc7-46d0-ac0a-d0872a494299" providerId="ADAL" clId="{4A1807DF-2D8D-457D-A7FF-64F216082C81}" dt="2018-05-01T10:06:55.834" v="4272" actId="1076"/>
          <ac:cxnSpMkLst>
            <pc:docMk/>
            <pc:sldMk cId="707709427" sldId="272"/>
            <ac:cxnSpMk id="39" creationId="{C5ADFF58-38DB-4D63-9CB6-E21BBF08216B}"/>
          </ac:cxnSpMkLst>
        </pc:cxnChg>
        <pc:cxnChg chg="mod topLvl">
          <ac:chgData name="Christian Wegmann" userId="62c8636b-4bc7-46d0-ac0a-d0872a494299" providerId="ADAL" clId="{4A1807DF-2D8D-457D-A7FF-64F216082C81}" dt="2018-05-01T10:06:55.834" v="4272" actId="1076"/>
          <ac:cxnSpMkLst>
            <pc:docMk/>
            <pc:sldMk cId="707709427" sldId="272"/>
            <ac:cxnSpMk id="40" creationId="{42BF2D5B-1173-4C7B-8BC6-9F6EA4C6E784}"/>
          </ac:cxnSpMkLst>
        </pc:cxnChg>
        <pc:cxnChg chg="del">
          <ac:chgData name="Christian Wegmann" userId="62c8636b-4bc7-46d0-ac0a-d0872a494299" providerId="ADAL" clId="{4A1807DF-2D8D-457D-A7FF-64F216082C81}" dt="2018-05-01T08:21:42.937" v="1741" actId="478"/>
          <ac:cxnSpMkLst>
            <pc:docMk/>
            <pc:sldMk cId="707709427" sldId="272"/>
            <ac:cxnSpMk id="53" creationId="{14D315DA-DB0D-4A88-85C1-8D55DBEFF820}"/>
          </ac:cxnSpMkLst>
        </pc:cxnChg>
      </pc:sldChg>
      <pc:sldChg chg="addSp delSp modSp">
        <pc:chgData name="Christian Wegmann" userId="62c8636b-4bc7-46d0-ac0a-d0872a494299" providerId="ADAL" clId="{4A1807DF-2D8D-457D-A7FF-64F216082C81}" dt="2018-05-01T12:22:38.603" v="8734" actId="20577"/>
        <pc:sldMkLst>
          <pc:docMk/>
          <pc:sldMk cId="1999636801" sldId="275"/>
        </pc:sldMkLst>
        <pc:spChg chg="del">
          <ac:chgData name="Christian Wegmann" userId="62c8636b-4bc7-46d0-ac0a-d0872a494299" providerId="ADAL" clId="{4A1807DF-2D8D-457D-A7FF-64F216082C81}" dt="2018-05-01T12:22:38.081" v="8733" actId="478"/>
          <ac:spMkLst>
            <pc:docMk/>
            <pc:sldMk cId="1999636801" sldId="275"/>
            <ac:spMk id="14" creationId="{170791E3-F85D-4EA3-8EB9-C607D06CCEB0}"/>
          </ac:spMkLst>
        </pc:spChg>
        <pc:spChg chg="mod">
          <ac:chgData name="Christian Wegmann" userId="62c8636b-4bc7-46d0-ac0a-d0872a494299" providerId="ADAL" clId="{4A1807DF-2D8D-457D-A7FF-64F216082C81}" dt="2018-05-01T11:54:04.004" v="8414" actId="20577"/>
          <ac:spMkLst>
            <pc:docMk/>
            <pc:sldMk cId="1999636801" sldId="275"/>
            <ac:spMk id="15" creationId="{9D9A83A9-16E8-4898-B09F-40C70CC05F85}"/>
          </ac:spMkLst>
        </pc:spChg>
        <pc:spChg chg="add">
          <ac:chgData name="Christian Wegmann" userId="62c8636b-4bc7-46d0-ac0a-d0872a494299" providerId="ADAL" clId="{4A1807DF-2D8D-457D-A7FF-64F216082C81}" dt="2018-05-01T12:22:38.603" v="8734" actId="20577"/>
          <ac:spMkLst>
            <pc:docMk/>
            <pc:sldMk cId="1999636801" sldId="275"/>
            <ac:spMk id="16" creationId="{4C566D0D-47E4-409B-936D-854A1AA19AAE}"/>
          </ac:spMkLst>
        </pc:spChg>
      </pc:sldChg>
      <pc:sldChg chg="addSp delSp modSp">
        <pc:chgData name="Christian Wegmann" userId="62c8636b-4bc7-46d0-ac0a-d0872a494299" providerId="ADAL" clId="{4A1807DF-2D8D-457D-A7FF-64F216082C81}" dt="2018-05-01T12:22:42.146" v="8736" actId="20577"/>
        <pc:sldMkLst>
          <pc:docMk/>
          <pc:sldMk cId="2443960458" sldId="276"/>
        </pc:sldMkLst>
        <pc:spChg chg="mod">
          <ac:chgData name="Christian Wegmann" userId="62c8636b-4bc7-46d0-ac0a-d0872a494299" providerId="ADAL" clId="{4A1807DF-2D8D-457D-A7FF-64F216082C81}" dt="2018-05-01T11:57:14.263" v="8511" actId="20577"/>
          <ac:spMkLst>
            <pc:docMk/>
            <pc:sldMk cId="2443960458" sldId="276"/>
            <ac:spMk id="3" creationId="{4BDA1AD3-B794-4323-A53B-11382068F431}"/>
          </ac:spMkLst>
        </pc:spChg>
        <pc:spChg chg="mod">
          <ac:chgData name="Christian Wegmann" userId="62c8636b-4bc7-46d0-ac0a-d0872a494299" providerId="ADAL" clId="{4A1807DF-2D8D-457D-A7FF-64F216082C81}" dt="2018-05-01T11:59:04.550" v="8564" actId="1076"/>
          <ac:spMkLst>
            <pc:docMk/>
            <pc:sldMk cId="2443960458" sldId="276"/>
            <ac:spMk id="6" creationId="{84A7C449-A863-4E90-B626-6F0998967350}"/>
          </ac:spMkLst>
        </pc:spChg>
        <pc:spChg chg="mod">
          <ac:chgData name="Christian Wegmann" userId="62c8636b-4bc7-46d0-ac0a-d0872a494299" providerId="ADAL" clId="{4A1807DF-2D8D-457D-A7FF-64F216082C81}" dt="2018-05-01T11:55:19.302" v="8420" actId="14100"/>
          <ac:spMkLst>
            <pc:docMk/>
            <pc:sldMk cId="2443960458" sldId="276"/>
            <ac:spMk id="8" creationId="{78D466B6-428B-4AC8-8E42-61071E9C83FA}"/>
          </ac:spMkLst>
        </pc:spChg>
        <pc:spChg chg="mod">
          <ac:chgData name="Christian Wegmann" userId="62c8636b-4bc7-46d0-ac0a-d0872a494299" providerId="ADAL" clId="{4A1807DF-2D8D-457D-A7FF-64F216082C81}" dt="2018-05-01T12:01:48.518" v="8591" actId="14100"/>
          <ac:spMkLst>
            <pc:docMk/>
            <pc:sldMk cId="2443960458" sldId="276"/>
            <ac:spMk id="10" creationId="{855D8C7B-9290-4898-9BFE-9008002B73B6}"/>
          </ac:spMkLst>
        </pc:spChg>
        <pc:spChg chg="mod">
          <ac:chgData name="Christian Wegmann" userId="62c8636b-4bc7-46d0-ac0a-d0872a494299" providerId="ADAL" clId="{4A1807DF-2D8D-457D-A7FF-64F216082C81}" dt="2018-05-01T12:01:43.550" v="8590" actId="1076"/>
          <ac:spMkLst>
            <pc:docMk/>
            <pc:sldMk cId="2443960458" sldId="276"/>
            <ac:spMk id="12" creationId="{8F73423C-900F-49F9-AD82-B6E5813A2F70}"/>
          </ac:spMkLst>
        </pc:spChg>
        <pc:spChg chg="mod">
          <ac:chgData name="Christian Wegmann" userId="62c8636b-4bc7-46d0-ac0a-d0872a494299" providerId="ADAL" clId="{4A1807DF-2D8D-457D-A7FF-64F216082C81}" dt="2018-05-01T12:01:43.550" v="8590" actId="1076"/>
          <ac:spMkLst>
            <pc:docMk/>
            <pc:sldMk cId="2443960458" sldId="276"/>
            <ac:spMk id="13" creationId="{4DC91538-85FE-42B2-A889-4A3CE3BAF8A8}"/>
          </ac:spMkLst>
        </pc:spChg>
        <pc:spChg chg="mod">
          <ac:chgData name="Christian Wegmann" userId="62c8636b-4bc7-46d0-ac0a-d0872a494299" providerId="ADAL" clId="{4A1807DF-2D8D-457D-A7FF-64F216082C81}" dt="2018-05-01T12:01:43.550" v="8590" actId="1076"/>
          <ac:spMkLst>
            <pc:docMk/>
            <pc:sldMk cId="2443960458" sldId="276"/>
            <ac:spMk id="14" creationId="{7EDCDC9D-5E8C-4E03-81AB-8046376A3E4F}"/>
          </ac:spMkLst>
        </pc:spChg>
        <pc:spChg chg="mod">
          <ac:chgData name="Christian Wegmann" userId="62c8636b-4bc7-46d0-ac0a-d0872a494299" providerId="ADAL" clId="{4A1807DF-2D8D-457D-A7FF-64F216082C81}" dt="2018-05-01T12:01:43.550" v="8590" actId="1076"/>
          <ac:spMkLst>
            <pc:docMk/>
            <pc:sldMk cId="2443960458" sldId="276"/>
            <ac:spMk id="15" creationId="{1F27884F-000F-456A-9487-8D262FB68416}"/>
          </ac:spMkLst>
        </pc:spChg>
        <pc:spChg chg="mod">
          <ac:chgData name="Christian Wegmann" userId="62c8636b-4bc7-46d0-ac0a-d0872a494299" providerId="ADAL" clId="{4A1807DF-2D8D-457D-A7FF-64F216082C81}" dt="2018-05-01T12:01:43.550" v="8590" actId="1076"/>
          <ac:spMkLst>
            <pc:docMk/>
            <pc:sldMk cId="2443960458" sldId="276"/>
            <ac:spMk id="16" creationId="{5DD693CA-0CB6-468E-AE9C-93A6CC7194D5}"/>
          </ac:spMkLst>
        </pc:spChg>
        <pc:spChg chg="mod">
          <ac:chgData name="Christian Wegmann" userId="62c8636b-4bc7-46d0-ac0a-d0872a494299" providerId="ADAL" clId="{4A1807DF-2D8D-457D-A7FF-64F216082C81}" dt="2018-05-01T12:01:43.550" v="8590" actId="1076"/>
          <ac:spMkLst>
            <pc:docMk/>
            <pc:sldMk cId="2443960458" sldId="276"/>
            <ac:spMk id="17" creationId="{20971463-9DD2-4FFA-BBE3-99BD44979566}"/>
          </ac:spMkLst>
        </pc:spChg>
        <pc:spChg chg="mod">
          <ac:chgData name="Christian Wegmann" userId="62c8636b-4bc7-46d0-ac0a-d0872a494299" providerId="ADAL" clId="{4A1807DF-2D8D-457D-A7FF-64F216082C81}" dt="2018-05-01T12:02:09.438" v="8595" actId="1076"/>
          <ac:spMkLst>
            <pc:docMk/>
            <pc:sldMk cId="2443960458" sldId="276"/>
            <ac:spMk id="19" creationId="{65054513-5C5E-4A30-9F6E-E56E71A1F4FF}"/>
          </ac:spMkLst>
        </pc:spChg>
        <pc:spChg chg="mod">
          <ac:chgData name="Christian Wegmann" userId="62c8636b-4bc7-46d0-ac0a-d0872a494299" providerId="ADAL" clId="{4A1807DF-2D8D-457D-A7FF-64F216082C81}" dt="2018-05-01T12:02:16.014" v="8597" actId="14100"/>
          <ac:spMkLst>
            <pc:docMk/>
            <pc:sldMk cId="2443960458" sldId="276"/>
            <ac:spMk id="20" creationId="{AB085412-FF1A-4D92-A598-9864B46C0ACB}"/>
          </ac:spMkLst>
        </pc:spChg>
        <pc:spChg chg="mod">
          <ac:chgData name="Christian Wegmann" userId="62c8636b-4bc7-46d0-ac0a-d0872a494299" providerId="ADAL" clId="{4A1807DF-2D8D-457D-A7FF-64F216082C81}" dt="2018-05-01T12:02:14.246" v="8596" actId="1076"/>
          <ac:spMkLst>
            <pc:docMk/>
            <pc:sldMk cId="2443960458" sldId="276"/>
            <ac:spMk id="21" creationId="{4D7EBDF3-DEA7-46A8-B9B7-7A4E49BC41DC}"/>
          </ac:spMkLst>
        </pc:spChg>
        <pc:spChg chg="mod">
          <ac:chgData name="Christian Wegmann" userId="62c8636b-4bc7-46d0-ac0a-d0872a494299" providerId="ADAL" clId="{4A1807DF-2D8D-457D-A7FF-64F216082C81}" dt="2018-05-01T12:02:31.470" v="8602" actId="14100"/>
          <ac:spMkLst>
            <pc:docMk/>
            <pc:sldMk cId="2443960458" sldId="276"/>
            <ac:spMk id="22" creationId="{BC89A872-724D-4409-84F6-DC39289CA166}"/>
          </ac:spMkLst>
        </pc:spChg>
        <pc:spChg chg="mod">
          <ac:chgData name="Christian Wegmann" userId="62c8636b-4bc7-46d0-ac0a-d0872a494299" providerId="ADAL" clId="{4A1807DF-2D8D-457D-A7FF-64F216082C81}" dt="2018-05-01T12:02:45.898" v="8608" actId="1076"/>
          <ac:spMkLst>
            <pc:docMk/>
            <pc:sldMk cId="2443960458" sldId="276"/>
            <ac:spMk id="23" creationId="{78250CB2-6E48-4F28-B8B3-739EDD1F9C5C}"/>
          </ac:spMkLst>
        </pc:spChg>
        <pc:spChg chg="mod">
          <ac:chgData name="Christian Wegmann" userId="62c8636b-4bc7-46d0-ac0a-d0872a494299" providerId="ADAL" clId="{4A1807DF-2D8D-457D-A7FF-64F216082C81}" dt="2018-05-01T12:02:45.898" v="8608" actId="1076"/>
          <ac:spMkLst>
            <pc:docMk/>
            <pc:sldMk cId="2443960458" sldId="276"/>
            <ac:spMk id="24" creationId="{70EE6506-FCBE-4550-95BE-F4B50DD3F114}"/>
          </ac:spMkLst>
        </pc:spChg>
        <pc:spChg chg="mod">
          <ac:chgData name="Christian Wegmann" userId="62c8636b-4bc7-46d0-ac0a-d0872a494299" providerId="ADAL" clId="{4A1807DF-2D8D-457D-A7FF-64F216082C81}" dt="2018-05-01T12:02:45.898" v="8608" actId="1076"/>
          <ac:spMkLst>
            <pc:docMk/>
            <pc:sldMk cId="2443960458" sldId="276"/>
            <ac:spMk id="25" creationId="{CD7EF41B-F94E-4573-BEBC-9C552A1467A3}"/>
          </ac:spMkLst>
        </pc:spChg>
        <pc:spChg chg="mod">
          <ac:chgData name="Christian Wegmann" userId="62c8636b-4bc7-46d0-ac0a-d0872a494299" providerId="ADAL" clId="{4A1807DF-2D8D-457D-A7FF-64F216082C81}" dt="2018-05-01T12:02:45.898" v="8608" actId="1076"/>
          <ac:spMkLst>
            <pc:docMk/>
            <pc:sldMk cId="2443960458" sldId="276"/>
            <ac:spMk id="26" creationId="{ADAB0931-4BE9-46A1-98E4-E6CCDEFE0236}"/>
          </ac:spMkLst>
        </pc:spChg>
        <pc:spChg chg="mod">
          <ac:chgData name="Christian Wegmann" userId="62c8636b-4bc7-46d0-ac0a-d0872a494299" providerId="ADAL" clId="{4A1807DF-2D8D-457D-A7FF-64F216082C81}" dt="2018-05-01T12:02:45.898" v="8608" actId="1076"/>
          <ac:spMkLst>
            <pc:docMk/>
            <pc:sldMk cId="2443960458" sldId="276"/>
            <ac:spMk id="27" creationId="{A15F4C3F-A913-404B-8380-6061AE4FAB83}"/>
          </ac:spMkLst>
        </pc:spChg>
        <pc:spChg chg="mod">
          <ac:chgData name="Christian Wegmann" userId="62c8636b-4bc7-46d0-ac0a-d0872a494299" providerId="ADAL" clId="{4A1807DF-2D8D-457D-A7FF-64F216082C81}" dt="2018-05-01T12:02:45.898" v="8608" actId="1076"/>
          <ac:spMkLst>
            <pc:docMk/>
            <pc:sldMk cId="2443960458" sldId="276"/>
            <ac:spMk id="28" creationId="{CFC53998-DEAA-4242-9898-70FA134C690E}"/>
          </ac:spMkLst>
        </pc:spChg>
        <pc:spChg chg="mod">
          <ac:chgData name="Christian Wegmann" userId="62c8636b-4bc7-46d0-ac0a-d0872a494299" providerId="ADAL" clId="{4A1807DF-2D8D-457D-A7FF-64F216082C81}" dt="2018-05-01T12:02:45.898" v="8608" actId="1076"/>
          <ac:spMkLst>
            <pc:docMk/>
            <pc:sldMk cId="2443960458" sldId="276"/>
            <ac:spMk id="29" creationId="{7290C3A1-7481-4D5C-A8F7-D00BF813C964}"/>
          </ac:spMkLst>
        </pc:spChg>
        <pc:spChg chg="mod">
          <ac:chgData name="Christian Wegmann" userId="62c8636b-4bc7-46d0-ac0a-d0872a494299" providerId="ADAL" clId="{4A1807DF-2D8D-457D-A7FF-64F216082C81}" dt="2018-05-01T12:02:37.118" v="8604" actId="1076"/>
          <ac:spMkLst>
            <pc:docMk/>
            <pc:sldMk cId="2443960458" sldId="276"/>
            <ac:spMk id="30" creationId="{757EA08E-59A1-4370-8F56-1CEDAD07632A}"/>
          </ac:spMkLst>
        </pc:spChg>
        <pc:spChg chg="mod">
          <ac:chgData name="Christian Wegmann" userId="62c8636b-4bc7-46d0-ac0a-d0872a494299" providerId="ADAL" clId="{4A1807DF-2D8D-457D-A7FF-64F216082C81}" dt="2018-05-01T12:02:43.087" v="8607" actId="1076"/>
          <ac:spMkLst>
            <pc:docMk/>
            <pc:sldMk cId="2443960458" sldId="276"/>
            <ac:spMk id="31" creationId="{EBFF94E3-18DE-49D0-98BB-1F29FEDB0155}"/>
          </ac:spMkLst>
        </pc:spChg>
        <pc:spChg chg="mod">
          <ac:chgData name="Christian Wegmann" userId="62c8636b-4bc7-46d0-ac0a-d0872a494299" providerId="ADAL" clId="{4A1807DF-2D8D-457D-A7FF-64F216082C81}" dt="2018-05-01T12:02:09.438" v="8595" actId="1076"/>
          <ac:spMkLst>
            <pc:docMk/>
            <pc:sldMk cId="2443960458" sldId="276"/>
            <ac:spMk id="34" creationId="{5FF25084-1678-4D6C-9F45-8A7AE44FEE40}"/>
          </ac:spMkLst>
        </pc:spChg>
        <pc:spChg chg="mod">
          <ac:chgData name="Christian Wegmann" userId="62c8636b-4bc7-46d0-ac0a-d0872a494299" providerId="ADAL" clId="{4A1807DF-2D8D-457D-A7FF-64F216082C81}" dt="2018-05-01T12:02:09.438" v="8595" actId="1076"/>
          <ac:spMkLst>
            <pc:docMk/>
            <pc:sldMk cId="2443960458" sldId="276"/>
            <ac:spMk id="35" creationId="{14D4DAF0-E985-46B9-A43E-0FC93EA9850C}"/>
          </ac:spMkLst>
        </pc:spChg>
        <pc:spChg chg="mod">
          <ac:chgData name="Christian Wegmann" userId="62c8636b-4bc7-46d0-ac0a-d0872a494299" providerId="ADAL" clId="{4A1807DF-2D8D-457D-A7FF-64F216082C81}" dt="2018-05-01T12:02:09.438" v="8595" actId="1076"/>
          <ac:spMkLst>
            <pc:docMk/>
            <pc:sldMk cId="2443960458" sldId="276"/>
            <ac:spMk id="36" creationId="{487627D8-E1D6-458E-AE0D-0D68FE5F4824}"/>
          </ac:spMkLst>
        </pc:spChg>
        <pc:spChg chg="mod">
          <ac:chgData name="Christian Wegmann" userId="62c8636b-4bc7-46d0-ac0a-d0872a494299" providerId="ADAL" clId="{4A1807DF-2D8D-457D-A7FF-64F216082C81}" dt="2018-05-01T12:02:09.438" v="8595" actId="1076"/>
          <ac:spMkLst>
            <pc:docMk/>
            <pc:sldMk cId="2443960458" sldId="276"/>
            <ac:spMk id="37" creationId="{56F19C79-6E57-488B-BFD2-2F6C188D06BB}"/>
          </ac:spMkLst>
        </pc:spChg>
        <pc:spChg chg="mod">
          <ac:chgData name="Christian Wegmann" userId="62c8636b-4bc7-46d0-ac0a-d0872a494299" providerId="ADAL" clId="{4A1807DF-2D8D-457D-A7FF-64F216082C81}" dt="2018-05-01T12:02:09.438" v="8595" actId="1076"/>
          <ac:spMkLst>
            <pc:docMk/>
            <pc:sldMk cId="2443960458" sldId="276"/>
            <ac:spMk id="38" creationId="{27437101-7D2A-47A8-A180-914D2434F228}"/>
          </ac:spMkLst>
        </pc:spChg>
        <pc:spChg chg="mod">
          <ac:chgData name="Christian Wegmann" userId="62c8636b-4bc7-46d0-ac0a-d0872a494299" providerId="ADAL" clId="{4A1807DF-2D8D-457D-A7FF-64F216082C81}" dt="2018-05-01T12:02:09.438" v="8595" actId="1076"/>
          <ac:spMkLst>
            <pc:docMk/>
            <pc:sldMk cId="2443960458" sldId="276"/>
            <ac:spMk id="39" creationId="{5B35A1D1-4A9D-47DD-8409-2E9956A43848}"/>
          </ac:spMkLst>
        </pc:spChg>
        <pc:spChg chg="mod">
          <ac:chgData name="Christian Wegmann" userId="62c8636b-4bc7-46d0-ac0a-d0872a494299" providerId="ADAL" clId="{4A1807DF-2D8D-457D-A7FF-64F216082C81}" dt="2018-05-01T12:02:00.437" v="8593" actId="1076"/>
          <ac:spMkLst>
            <pc:docMk/>
            <pc:sldMk cId="2443960458" sldId="276"/>
            <ac:spMk id="41" creationId="{7489DF2E-D76D-4905-A508-B24A7FAAD115}"/>
          </ac:spMkLst>
        </pc:spChg>
        <pc:spChg chg="mod">
          <ac:chgData name="Christian Wegmann" userId="62c8636b-4bc7-46d0-ac0a-d0872a494299" providerId="ADAL" clId="{4A1807DF-2D8D-457D-A7FF-64F216082C81}" dt="2018-05-01T12:02:51.406" v="8609" actId="14100"/>
          <ac:spMkLst>
            <pc:docMk/>
            <pc:sldMk cId="2443960458" sldId="276"/>
            <ac:spMk id="42" creationId="{E9A9C3CF-102B-4317-9E6A-87E0CA8DAD3A}"/>
          </ac:spMkLst>
        </pc:spChg>
        <pc:spChg chg="del">
          <ac:chgData name="Christian Wegmann" userId="62c8636b-4bc7-46d0-ac0a-d0872a494299" providerId="ADAL" clId="{4A1807DF-2D8D-457D-A7FF-64F216082C81}" dt="2018-05-01T12:22:41.656" v="8735" actId="478"/>
          <ac:spMkLst>
            <pc:docMk/>
            <pc:sldMk cId="2443960458" sldId="276"/>
            <ac:spMk id="43" creationId="{79711018-E175-45B5-9C14-B67504B98F1F}"/>
          </ac:spMkLst>
        </pc:spChg>
        <pc:spChg chg="add mod">
          <ac:chgData name="Christian Wegmann" userId="62c8636b-4bc7-46d0-ac0a-d0872a494299" providerId="ADAL" clId="{4A1807DF-2D8D-457D-A7FF-64F216082C81}" dt="2018-05-01T12:01:53.942" v="8592" actId="1076"/>
          <ac:spMkLst>
            <pc:docMk/>
            <pc:sldMk cId="2443960458" sldId="276"/>
            <ac:spMk id="44" creationId="{837391FA-76B9-4CD8-9581-5039B0830CFB}"/>
          </ac:spMkLst>
        </pc:spChg>
        <pc:spChg chg="add mod">
          <ac:chgData name="Christian Wegmann" userId="62c8636b-4bc7-46d0-ac0a-d0872a494299" providerId="ADAL" clId="{4A1807DF-2D8D-457D-A7FF-64F216082C81}" dt="2018-05-01T12:01:53.942" v="8592" actId="1076"/>
          <ac:spMkLst>
            <pc:docMk/>
            <pc:sldMk cId="2443960458" sldId="276"/>
            <ac:spMk id="45" creationId="{29FB38C4-6341-4A2A-BFB7-9B3DAA9F5C2A}"/>
          </ac:spMkLst>
        </pc:spChg>
        <pc:spChg chg="add mod">
          <ac:chgData name="Christian Wegmann" userId="62c8636b-4bc7-46d0-ac0a-d0872a494299" providerId="ADAL" clId="{4A1807DF-2D8D-457D-A7FF-64F216082C81}" dt="2018-05-01T12:01:53.942" v="8592" actId="1076"/>
          <ac:spMkLst>
            <pc:docMk/>
            <pc:sldMk cId="2443960458" sldId="276"/>
            <ac:spMk id="46" creationId="{D73A7CF5-2283-4FD7-ADAF-CC38635408DD}"/>
          </ac:spMkLst>
        </pc:spChg>
        <pc:spChg chg="add mod">
          <ac:chgData name="Christian Wegmann" userId="62c8636b-4bc7-46d0-ac0a-d0872a494299" providerId="ADAL" clId="{4A1807DF-2D8D-457D-A7FF-64F216082C81}" dt="2018-05-01T12:01:53.942" v="8592" actId="1076"/>
          <ac:spMkLst>
            <pc:docMk/>
            <pc:sldMk cId="2443960458" sldId="276"/>
            <ac:spMk id="47" creationId="{D4D84086-D394-4E97-B69D-849EFD7DF52D}"/>
          </ac:spMkLst>
        </pc:spChg>
        <pc:spChg chg="add mod">
          <ac:chgData name="Christian Wegmann" userId="62c8636b-4bc7-46d0-ac0a-d0872a494299" providerId="ADAL" clId="{4A1807DF-2D8D-457D-A7FF-64F216082C81}" dt="2018-05-01T12:01:53.942" v="8592" actId="1076"/>
          <ac:spMkLst>
            <pc:docMk/>
            <pc:sldMk cId="2443960458" sldId="276"/>
            <ac:spMk id="48" creationId="{A9C4C485-04BC-4912-B689-3D58E5AE6455}"/>
          </ac:spMkLst>
        </pc:spChg>
        <pc:spChg chg="add mod">
          <ac:chgData name="Christian Wegmann" userId="62c8636b-4bc7-46d0-ac0a-d0872a494299" providerId="ADAL" clId="{4A1807DF-2D8D-457D-A7FF-64F216082C81}" dt="2018-05-01T12:01:53.942" v="8592" actId="1076"/>
          <ac:spMkLst>
            <pc:docMk/>
            <pc:sldMk cId="2443960458" sldId="276"/>
            <ac:spMk id="49" creationId="{EF64A461-6393-4FAB-8C24-61A29F8D0800}"/>
          </ac:spMkLst>
        </pc:spChg>
        <pc:spChg chg="add mod">
          <ac:chgData name="Christian Wegmann" userId="62c8636b-4bc7-46d0-ac0a-d0872a494299" providerId="ADAL" clId="{4A1807DF-2D8D-457D-A7FF-64F216082C81}" dt="2018-05-01T12:03:07.675" v="8612" actId="20577"/>
          <ac:spMkLst>
            <pc:docMk/>
            <pc:sldMk cId="2443960458" sldId="276"/>
            <ac:spMk id="50" creationId="{36FCA093-8C3C-4845-A2E9-9175E5986F92}"/>
          </ac:spMkLst>
        </pc:spChg>
        <pc:spChg chg="add">
          <ac:chgData name="Christian Wegmann" userId="62c8636b-4bc7-46d0-ac0a-d0872a494299" providerId="ADAL" clId="{4A1807DF-2D8D-457D-A7FF-64F216082C81}" dt="2018-05-01T12:22:42.146" v="8736" actId="20577"/>
          <ac:spMkLst>
            <pc:docMk/>
            <pc:sldMk cId="2443960458" sldId="276"/>
            <ac:spMk id="51" creationId="{51D0432C-CF85-4466-B08F-5B9513B6C6B8}"/>
          </ac:spMkLst>
        </pc:spChg>
        <pc:graphicFrameChg chg="add del mod">
          <ac:chgData name="Christian Wegmann" userId="62c8636b-4bc7-46d0-ac0a-d0872a494299" providerId="ADAL" clId="{4A1807DF-2D8D-457D-A7FF-64F216082C81}" dt="2018-05-01T11:59:44.597" v="8572" actId="20577"/>
          <ac:graphicFrameMkLst>
            <pc:docMk/>
            <pc:sldMk cId="2443960458" sldId="276"/>
            <ac:graphicFrameMk id="2" creationId="{FF607618-C4DD-48C2-827D-3415C0ECECE1}"/>
          </ac:graphicFrameMkLst>
        </pc:graphicFrameChg>
        <pc:graphicFrameChg chg="mod modGraphic">
          <ac:chgData name="Christian Wegmann" userId="62c8636b-4bc7-46d0-ac0a-d0872a494299" providerId="ADAL" clId="{4A1807DF-2D8D-457D-A7FF-64F216082C81}" dt="2018-05-01T12:01:18.963" v="8588" actId="20577"/>
          <ac:graphicFrameMkLst>
            <pc:docMk/>
            <pc:sldMk cId="2443960458" sldId="276"/>
            <ac:graphicFrameMk id="4" creationId="{2F95A187-EBCB-4451-8EA0-EAB1836F935F}"/>
          </ac:graphicFrameMkLst>
        </pc:graphicFrameChg>
        <pc:graphicFrameChg chg="add del mod">
          <ac:chgData name="Christian Wegmann" userId="62c8636b-4bc7-46d0-ac0a-d0872a494299" providerId="ADAL" clId="{4A1807DF-2D8D-457D-A7FF-64F216082C81}" dt="2018-05-01T11:59:57.537" v="8575" actId="20577"/>
          <ac:graphicFrameMkLst>
            <pc:docMk/>
            <pc:sldMk cId="2443960458" sldId="276"/>
            <ac:graphicFrameMk id="11" creationId="{29C89B57-9E87-4D52-9DAF-C67527F731FF}"/>
          </ac:graphicFrameMkLst>
        </pc:graphicFrameChg>
        <pc:graphicFrameChg chg="add del mod">
          <ac:chgData name="Christian Wegmann" userId="62c8636b-4bc7-46d0-ac0a-d0872a494299" providerId="ADAL" clId="{4A1807DF-2D8D-457D-A7FF-64F216082C81}" dt="2018-05-01T12:00:16.646" v="8580" actId="20577"/>
          <ac:graphicFrameMkLst>
            <pc:docMk/>
            <pc:sldMk cId="2443960458" sldId="276"/>
            <ac:graphicFrameMk id="32" creationId="{D9BC6A61-DE22-4EBD-B845-1900CE533603}"/>
          </ac:graphicFrameMkLst>
        </pc:graphicFrameChg>
      </pc:sldChg>
      <pc:sldChg chg="addSp delSp">
        <pc:chgData name="Christian Wegmann" userId="62c8636b-4bc7-46d0-ac0a-d0872a494299" providerId="ADAL" clId="{4A1807DF-2D8D-457D-A7FF-64F216082C81}" dt="2018-05-01T12:22:44.604" v="8738" actId="20577"/>
        <pc:sldMkLst>
          <pc:docMk/>
          <pc:sldMk cId="253927098" sldId="277"/>
        </pc:sldMkLst>
        <pc:spChg chg="del">
          <ac:chgData name="Christian Wegmann" userId="62c8636b-4bc7-46d0-ac0a-d0872a494299" providerId="ADAL" clId="{4A1807DF-2D8D-457D-A7FF-64F216082C81}" dt="2018-05-01T12:22:44.376" v="8737" actId="478"/>
          <ac:spMkLst>
            <pc:docMk/>
            <pc:sldMk cId="253927098" sldId="277"/>
            <ac:spMk id="18" creationId="{55B0C909-22CE-46E9-B447-21F6368266A2}"/>
          </ac:spMkLst>
        </pc:spChg>
        <pc:spChg chg="add">
          <ac:chgData name="Christian Wegmann" userId="62c8636b-4bc7-46d0-ac0a-d0872a494299" providerId="ADAL" clId="{4A1807DF-2D8D-457D-A7FF-64F216082C81}" dt="2018-05-01T12:22:44.604" v="8738" actId="20577"/>
          <ac:spMkLst>
            <pc:docMk/>
            <pc:sldMk cId="253927098" sldId="277"/>
            <ac:spMk id="19" creationId="{54B7FA9C-859B-4E91-942E-498605C466F8}"/>
          </ac:spMkLst>
        </pc:spChg>
      </pc:sldChg>
      <pc:sldChg chg="addSp delSp modSp">
        <pc:chgData name="Christian Wegmann" userId="62c8636b-4bc7-46d0-ac0a-d0872a494299" providerId="ADAL" clId="{4A1807DF-2D8D-457D-A7FF-64F216082C81}" dt="2018-05-01T12:23:01.795" v="8741" actId="20577"/>
        <pc:sldMkLst>
          <pc:docMk/>
          <pc:sldMk cId="3823920767" sldId="284"/>
        </pc:sldMkLst>
        <pc:spChg chg="mod">
          <ac:chgData name="Christian Wegmann" userId="62c8636b-4bc7-46d0-ac0a-d0872a494299" providerId="ADAL" clId="{4A1807DF-2D8D-457D-A7FF-64F216082C81}" dt="2018-05-01T09:52:57.930" v="3941" actId="1076"/>
          <ac:spMkLst>
            <pc:docMk/>
            <pc:sldMk cId="3823920767" sldId="284"/>
            <ac:spMk id="4" creationId="{A2113758-989A-4F37-A0BD-E35FD20BECF8}"/>
          </ac:spMkLst>
        </pc:spChg>
        <pc:spChg chg="del">
          <ac:chgData name="Christian Wegmann" userId="62c8636b-4bc7-46d0-ac0a-d0872a494299" providerId="ADAL" clId="{4A1807DF-2D8D-457D-A7FF-64F216082C81}" dt="2018-05-01T12:23:01.327" v="8740" actId="478"/>
          <ac:spMkLst>
            <pc:docMk/>
            <pc:sldMk cId="3823920767" sldId="284"/>
            <ac:spMk id="7" creationId="{2C1C9D39-4E53-4EDC-9D47-C90896492E0C}"/>
          </ac:spMkLst>
        </pc:spChg>
        <pc:spChg chg="add">
          <ac:chgData name="Christian Wegmann" userId="62c8636b-4bc7-46d0-ac0a-d0872a494299" providerId="ADAL" clId="{4A1807DF-2D8D-457D-A7FF-64F216082C81}" dt="2018-05-01T12:23:01.795" v="8741" actId="20577"/>
          <ac:spMkLst>
            <pc:docMk/>
            <pc:sldMk cId="3823920767" sldId="284"/>
            <ac:spMk id="8" creationId="{3DA8C923-9CC2-4802-B7C2-8C37BFD6C012}"/>
          </ac:spMkLst>
        </pc:spChg>
        <pc:graphicFrameChg chg="mod modGraphic">
          <ac:chgData name="Christian Wegmann" userId="62c8636b-4bc7-46d0-ac0a-d0872a494299" providerId="ADAL" clId="{4A1807DF-2D8D-457D-A7FF-64F216082C81}" dt="2018-05-01T12:22:59.050" v="8739" actId="2165"/>
          <ac:graphicFrameMkLst>
            <pc:docMk/>
            <pc:sldMk cId="3823920767" sldId="284"/>
            <ac:graphicFrameMk id="5" creationId="{A0540F44-BF29-4AEA-81FD-13AEADBA09EB}"/>
          </ac:graphicFrameMkLst>
        </pc:graphicFrameChg>
        <pc:cxnChg chg="mod">
          <ac:chgData name="Christian Wegmann" userId="62c8636b-4bc7-46d0-ac0a-d0872a494299" providerId="ADAL" clId="{4A1807DF-2D8D-457D-A7FF-64F216082C81}" dt="2018-05-01T09:52:59.626" v="3942" actId="1076"/>
          <ac:cxnSpMkLst>
            <pc:docMk/>
            <pc:sldMk cId="3823920767" sldId="284"/>
            <ac:cxnSpMk id="6" creationId="{15D6CEAE-70AD-4F75-94B5-77ECDD9E51B0}"/>
          </ac:cxnSpMkLst>
        </pc:cxnChg>
      </pc:sldChg>
      <pc:sldChg chg="addSp delSp modSp">
        <pc:chgData name="Christian Wegmann" userId="62c8636b-4bc7-46d0-ac0a-d0872a494299" providerId="ADAL" clId="{4A1807DF-2D8D-457D-A7FF-64F216082C81}" dt="2018-05-01T12:23:04.244" v="8743" actId="20577"/>
        <pc:sldMkLst>
          <pc:docMk/>
          <pc:sldMk cId="232588117" sldId="285"/>
        </pc:sldMkLst>
        <pc:spChg chg="del">
          <ac:chgData name="Christian Wegmann" userId="62c8636b-4bc7-46d0-ac0a-d0872a494299" providerId="ADAL" clId="{4A1807DF-2D8D-457D-A7FF-64F216082C81}" dt="2018-05-01T12:23:04.046" v="8742" actId="478"/>
          <ac:spMkLst>
            <pc:docMk/>
            <pc:sldMk cId="232588117" sldId="285"/>
            <ac:spMk id="9" creationId="{C0FDD5F5-8470-464C-9728-9BE4B9B1E8B0}"/>
          </ac:spMkLst>
        </pc:spChg>
        <pc:spChg chg="add">
          <ac:chgData name="Christian Wegmann" userId="62c8636b-4bc7-46d0-ac0a-d0872a494299" providerId="ADAL" clId="{4A1807DF-2D8D-457D-A7FF-64F216082C81}" dt="2018-05-01T12:23:04.244" v="8743" actId="20577"/>
          <ac:spMkLst>
            <pc:docMk/>
            <pc:sldMk cId="232588117" sldId="285"/>
            <ac:spMk id="10" creationId="{16CE3E5C-335D-4067-833B-11EBF370A2DE}"/>
          </ac:spMkLst>
        </pc:spChg>
        <pc:graphicFrameChg chg="mod modGraphic">
          <ac:chgData name="Christian Wegmann" userId="62c8636b-4bc7-46d0-ac0a-d0872a494299" providerId="ADAL" clId="{4A1807DF-2D8D-457D-A7FF-64F216082C81}" dt="2018-05-01T10:03:00.622" v="4211" actId="113"/>
          <ac:graphicFrameMkLst>
            <pc:docMk/>
            <pc:sldMk cId="232588117" sldId="285"/>
            <ac:graphicFrameMk id="7" creationId="{B9361055-3B79-4879-BB5D-93DC2481D3AE}"/>
          </ac:graphicFrameMkLst>
        </pc:graphicFrameChg>
      </pc:sldChg>
      <pc:sldChg chg="addSp delSp">
        <pc:chgData name="Christian Wegmann" userId="62c8636b-4bc7-46d0-ac0a-d0872a494299" providerId="ADAL" clId="{4A1807DF-2D8D-457D-A7FF-64F216082C81}" dt="2018-05-01T12:23:10.220" v="8747" actId="20577"/>
        <pc:sldMkLst>
          <pc:docMk/>
          <pc:sldMk cId="841303779" sldId="286"/>
        </pc:sldMkLst>
        <pc:spChg chg="del">
          <ac:chgData name="Christian Wegmann" userId="62c8636b-4bc7-46d0-ac0a-d0872a494299" providerId="ADAL" clId="{4A1807DF-2D8D-457D-A7FF-64F216082C81}" dt="2018-05-01T12:23:09.498" v="8746" actId="478"/>
          <ac:spMkLst>
            <pc:docMk/>
            <pc:sldMk cId="841303779" sldId="286"/>
            <ac:spMk id="7" creationId="{AE2DB276-85AC-4389-A6EE-665693B154F4}"/>
          </ac:spMkLst>
        </pc:spChg>
        <pc:spChg chg="add">
          <ac:chgData name="Christian Wegmann" userId="62c8636b-4bc7-46d0-ac0a-d0872a494299" providerId="ADAL" clId="{4A1807DF-2D8D-457D-A7FF-64F216082C81}" dt="2018-05-01T12:23:10.220" v="8747" actId="20577"/>
          <ac:spMkLst>
            <pc:docMk/>
            <pc:sldMk cId="841303779" sldId="286"/>
            <ac:spMk id="8" creationId="{7FC1052B-C05B-4702-8B0C-69A711D5BEEE}"/>
          </ac:spMkLst>
        </pc:spChg>
      </pc:sldChg>
      <pc:sldChg chg="addSp">
        <pc:chgData name="Christian Wegmann" userId="62c8636b-4bc7-46d0-ac0a-d0872a494299" providerId="ADAL" clId="{4A1807DF-2D8D-457D-A7FF-64F216082C81}" dt="2018-05-01T12:23:21.585" v="8748" actId="20577"/>
        <pc:sldMkLst>
          <pc:docMk/>
          <pc:sldMk cId="3563594562" sldId="287"/>
        </pc:sldMkLst>
        <pc:spChg chg="add">
          <ac:chgData name="Christian Wegmann" userId="62c8636b-4bc7-46d0-ac0a-d0872a494299" providerId="ADAL" clId="{4A1807DF-2D8D-457D-A7FF-64F216082C81}" dt="2018-05-01T12:23:21.585" v="8748" actId="20577"/>
          <ac:spMkLst>
            <pc:docMk/>
            <pc:sldMk cId="3563594562" sldId="287"/>
            <ac:spMk id="5" creationId="{15DD6D6A-3606-4FFD-851D-A38A1AE50B4B}"/>
          </ac:spMkLst>
        </pc:spChg>
      </pc:sldChg>
      <pc:sldChg chg="addSp">
        <pc:chgData name="Christian Wegmann" userId="62c8636b-4bc7-46d0-ac0a-d0872a494299" providerId="ADAL" clId="{4A1807DF-2D8D-457D-A7FF-64F216082C81}" dt="2018-05-01T12:23:23.438" v="8749" actId="20577"/>
        <pc:sldMkLst>
          <pc:docMk/>
          <pc:sldMk cId="2169022151" sldId="288"/>
        </pc:sldMkLst>
        <pc:spChg chg="add">
          <ac:chgData name="Christian Wegmann" userId="62c8636b-4bc7-46d0-ac0a-d0872a494299" providerId="ADAL" clId="{4A1807DF-2D8D-457D-A7FF-64F216082C81}" dt="2018-05-01T12:23:23.438" v="8749" actId="20577"/>
          <ac:spMkLst>
            <pc:docMk/>
            <pc:sldMk cId="2169022151" sldId="288"/>
            <ac:spMk id="5" creationId="{91347DA8-28C7-446E-9853-A3586B59C1E0}"/>
          </ac:spMkLst>
        </pc:spChg>
      </pc:sldChg>
      <pc:sldChg chg="addSp">
        <pc:chgData name="Christian Wegmann" userId="62c8636b-4bc7-46d0-ac0a-d0872a494299" providerId="ADAL" clId="{4A1807DF-2D8D-457D-A7FF-64F216082C81}" dt="2018-05-01T12:23:26.254" v="8751" actId="20577"/>
        <pc:sldMkLst>
          <pc:docMk/>
          <pc:sldMk cId="1258053538" sldId="289"/>
        </pc:sldMkLst>
        <pc:spChg chg="add">
          <ac:chgData name="Christian Wegmann" userId="62c8636b-4bc7-46d0-ac0a-d0872a494299" providerId="ADAL" clId="{4A1807DF-2D8D-457D-A7FF-64F216082C81}" dt="2018-05-01T12:23:26.254" v="8751" actId="20577"/>
          <ac:spMkLst>
            <pc:docMk/>
            <pc:sldMk cId="1258053538" sldId="289"/>
            <ac:spMk id="5" creationId="{A3A7DE5E-49C6-4C15-8136-57740CF70FFF}"/>
          </ac:spMkLst>
        </pc:spChg>
      </pc:sldChg>
      <pc:sldChg chg="addSp">
        <pc:chgData name="Christian Wegmann" userId="62c8636b-4bc7-46d0-ac0a-d0872a494299" providerId="ADAL" clId="{4A1807DF-2D8D-457D-A7FF-64F216082C81}" dt="2018-05-01T12:23:27.794" v="8752" actId="20577"/>
        <pc:sldMkLst>
          <pc:docMk/>
          <pc:sldMk cId="1768666544" sldId="290"/>
        </pc:sldMkLst>
        <pc:spChg chg="add">
          <ac:chgData name="Christian Wegmann" userId="62c8636b-4bc7-46d0-ac0a-d0872a494299" providerId="ADAL" clId="{4A1807DF-2D8D-457D-A7FF-64F216082C81}" dt="2018-05-01T12:23:27.794" v="8752" actId="20577"/>
          <ac:spMkLst>
            <pc:docMk/>
            <pc:sldMk cId="1768666544" sldId="290"/>
            <ac:spMk id="5" creationId="{1BCC35D8-C596-4E38-BE30-38A2FE679952}"/>
          </ac:spMkLst>
        </pc:spChg>
      </pc:sldChg>
      <pc:sldChg chg="addSp">
        <pc:chgData name="Christian Wegmann" userId="62c8636b-4bc7-46d0-ac0a-d0872a494299" providerId="ADAL" clId="{4A1807DF-2D8D-457D-A7FF-64F216082C81}" dt="2018-05-01T12:23:29.461" v="8753" actId="20577"/>
        <pc:sldMkLst>
          <pc:docMk/>
          <pc:sldMk cId="1585814644" sldId="291"/>
        </pc:sldMkLst>
        <pc:spChg chg="add">
          <ac:chgData name="Christian Wegmann" userId="62c8636b-4bc7-46d0-ac0a-d0872a494299" providerId="ADAL" clId="{4A1807DF-2D8D-457D-A7FF-64F216082C81}" dt="2018-05-01T12:23:29.461" v="8753" actId="20577"/>
          <ac:spMkLst>
            <pc:docMk/>
            <pc:sldMk cId="1585814644" sldId="291"/>
            <ac:spMk id="5" creationId="{91A78192-2988-4D8B-9C87-ED79418798FD}"/>
          </ac:spMkLst>
        </pc:spChg>
      </pc:sldChg>
      <pc:sldChg chg="addSp">
        <pc:chgData name="Christian Wegmann" userId="62c8636b-4bc7-46d0-ac0a-d0872a494299" providerId="ADAL" clId="{4A1807DF-2D8D-457D-A7FF-64F216082C81}" dt="2018-05-01T12:23:31.048" v="8754" actId="20577"/>
        <pc:sldMkLst>
          <pc:docMk/>
          <pc:sldMk cId="2549635613" sldId="292"/>
        </pc:sldMkLst>
        <pc:spChg chg="add">
          <ac:chgData name="Christian Wegmann" userId="62c8636b-4bc7-46d0-ac0a-d0872a494299" providerId="ADAL" clId="{4A1807DF-2D8D-457D-A7FF-64F216082C81}" dt="2018-05-01T12:23:31.048" v="8754" actId="20577"/>
          <ac:spMkLst>
            <pc:docMk/>
            <pc:sldMk cId="2549635613" sldId="292"/>
            <ac:spMk id="7" creationId="{1D8B143E-1D0A-45DA-B8AB-CCA03621A93B}"/>
          </ac:spMkLst>
        </pc:spChg>
      </pc:sldChg>
      <pc:sldChg chg="addSp delSp modSp">
        <pc:chgData name="Christian Wegmann" userId="62c8636b-4bc7-46d0-ac0a-d0872a494299" providerId="ADAL" clId="{4A1807DF-2D8D-457D-A7FF-64F216082C81}" dt="2018-05-01T12:21:26.745" v="8699" actId="20577"/>
        <pc:sldMkLst>
          <pc:docMk/>
          <pc:sldMk cId="3279422869" sldId="297"/>
        </pc:sldMkLst>
        <pc:spChg chg="mod">
          <ac:chgData name="Christian Wegmann" userId="62c8636b-4bc7-46d0-ac0a-d0872a494299" providerId="ADAL" clId="{4A1807DF-2D8D-457D-A7FF-64F216082C81}" dt="2018-05-01T06:28:15.957" v="58" actId="1076"/>
          <ac:spMkLst>
            <pc:docMk/>
            <pc:sldMk cId="3279422869" sldId="297"/>
            <ac:spMk id="19" creationId="{C1A586EA-C37F-4B32-9A95-7CD06DBAEC28}"/>
          </ac:spMkLst>
        </pc:spChg>
        <pc:spChg chg="del">
          <ac:chgData name="Christian Wegmann" userId="62c8636b-4bc7-46d0-ac0a-d0872a494299" providerId="ADAL" clId="{4A1807DF-2D8D-457D-A7FF-64F216082C81}" dt="2018-05-01T12:20:22.381" v="8673" actId="478"/>
          <ac:spMkLst>
            <pc:docMk/>
            <pc:sldMk cId="3279422869" sldId="297"/>
            <ac:spMk id="86" creationId="{8E9BBA6E-CEBB-4736-A0EC-A5DB950BD5BB}"/>
          </ac:spMkLst>
        </pc:spChg>
        <pc:spChg chg="add del mod">
          <ac:chgData name="Christian Wegmann" userId="62c8636b-4bc7-46d0-ac0a-d0872a494299" providerId="ADAL" clId="{4A1807DF-2D8D-457D-A7FF-64F216082C81}" dt="2018-05-01T12:21:26.745" v="8699" actId="20577"/>
          <ac:spMkLst>
            <pc:docMk/>
            <pc:sldMk cId="3279422869" sldId="297"/>
            <ac:spMk id="91" creationId="{DC85F108-E7EE-4416-BB01-894ABC565D65}"/>
          </ac:spMkLst>
        </pc:spChg>
        <pc:grpChg chg="add mod">
          <ac:chgData name="Christian Wegmann" userId="62c8636b-4bc7-46d0-ac0a-d0872a494299" providerId="ADAL" clId="{4A1807DF-2D8D-457D-A7FF-64F216082C81}" dt="2018-05-01T11:51:02.043" v="8363" actId="1037"/>
          <ac:grpSpMkLst>
            <pc:docMk/>
            <pc:sldMk cId="3279422869" sldId="297"/>
            <ac:grpSpMk id="16" creationId="{C7F45A96-A081-47DC-A04D-FFB2FC1A54D7}"/>
          </ac:grpSpMkLst>
        </pc:grpChg>
        <pc:grpChg chg="add del mod">
          <ac:chgData name="Christian Wegmann" userId="62c8636b-4bc7-46d0-ac0a-d0872a494299" providerId="ADAL" clId="{4A1807DF-2D8D-457D-A7FF-64F216082C81}" dt="2018-05-01T07:29:46.267" v="905" actId="165"/>
          <ac:grpSpMkLst>
            <pc:docMk/>
            <pc:sldMk cId="3279422869" sldId="297"/>
            <ac:grpSpMk id="87" creationId="{080D1EDE-51AA-4153-BDE5-EA64158A6A4E}"/>
          </ac:grpSpMkLst>
        </pc:grpChg>
        <pc:picChg chg="del">
          <ac:chgData name="Christian Wegmann" userId="62c8636b-4bc7-46d0-ac0a-d0872a494299" providerId="ADAL" clId="{4A1807DF-2D8D-457D-A7FF-64F216082C81}" dt="2018-05-01T07:29:41.099" v="902" actId="478"/>
          <ac:picMkLst>
            <pc:docMk/>
            <pc:sldMk cId="3279422869" sldId="297"/>
            <ac:picMk id="20" creationId="{E48455A0-82E7-42ED-98E7-A6C85A78F758}"/>
          </ac:picMkLst>
        </pc:picChg>
        <pc:picChg chg="mod topLvl">
          <ac:chgData name="Christian Wegmann" userId="62c8636b-4bc7-46d0-ac0a-d0872a494299" providerId="ADAL" clId="{4A1807DF-2D8D-457D-A7FF-64F216082C81}" dt="2018-05-01T07:30:03.736" v="915" actId="164"/>
          <ac:picMkLst>
            <pc:docMk/>
            <pc:sldMk cId="3279422869" sldId="297"/>
            <ac:picMk id="88" creationId="{37C7A87A-A40F-4A36-9E8D-1BFFBEAEA44E}"/>
          </ac:picMkLst>
        </pc:picChg>
        <pc:picChg chg="mod topLvl">
          <ac:chgData name="Christian Wegmann" userId="62c8636b-4bc7-46d0-ac0a-d0872a494299" providerId="ADAL" clId="{4A1807DF-2D8D-457D-A7FF-64F216082C81}" dt="2018-05-01T07:30:03.736" v="915" actId="164"/>
          <ac:picMkLst>
            <pc:docMk/>
            <pc:sldMk cId="3279422869" sldId="297"/>
            <ac:picMk id="89" creationId="{014A0C94-F8B7-407A-BC25-8C962B135352}"/>
          </ac:picMkLst>
        </pc:picChg>
        <pc:picChg chg="mod topLvl">
          <ac:chgData name="Christian Wegmann" userId="62c8636b-4bc7-46d0-ac0a-d0872a494299" providerId="ADAL" clId="{4A1807DF-2D8D-457D-A7FF-64F216082C81}" dt="2018-05-01T07:30:03.736" v="915" actId="164"/>
          <ac:picMkLst>
            <pc:docMk/>
            <pc:sldMk cId="3279422869" sldId="297"/>
            <ac:picMk id="90" creationId="{1126E967-9201-4CD4-8A9E-FAA5908A0D71}"/>
          </ac:picMkLst>
        </pc:picChg>
        <pc:cxnChg chg="del">
          <ac:chgData name="Christian Wegmann" userId="62c8636b-4bc7-46d0-ac0a-d0872a494299" providerId="ADAL" clId="{4A1807DF-2D8D-457D-A7FF-64F216082C81}" dt="2018-05-01T06:28:35.201" v="59" actId="478"/>
          <ac:cxnSpMkLst>
            <pc:docMk/>
            <pc:sldMk cId="3279422869" sldId="297"/>
            <ac:cxnSpMk id="29" creationId="{B997C360-4C2B-414E-8970-6C6CD04C72C9}"/>
          </ac:cxnSpMkLst>
        </pc:cxnChg>
        <pc:cxnChg chg="del mod">
          <ac:chgData name="Christian Wegmann" userId="62c8636b-4bc7-46d0-ac0a-d0872a494299" providerId="ADAL" clId="{4A1807DF-2D8D-457D-A7FF-64F216082C81}" dt="2018-05-01T06:28:38.934" v="61" actId="478"/>
          <ac:cxnSpMkLst>
            <pc:docMk/>
            <pc:sldMk cId="3279422869" sldId="297"/>
            <ac:cxnSpMk id="49" creationId="{0E0920CC-DD52-417B-820B-5F3944D6051F}"/>
          </ac:cxnSpMkLst>
        </pc:cxnChg>
      </pc:sldChg>
      <pc:sldChg chg="addSp delSp modSp">
        <pc:chgData name="Christian Wegmann" userId="62c8636b-4bc7-46d0-ac0a-d0872a494299" providerId="ADAL" clId="{4A1807DF-2D8D-457D-A7FF-64F216082C81}" dt="2018-05-01T12:21:48.403" v="8705" actId="20577"/>
        <pc:sldMkLst>
          <pc:docMk/>
          <pc:sldMk cId="1705705107" sldId="298"/>
        </pc:sldMkLst>
        <pc:spChg chg="mod">
          <ac:chgData name="Christian Wegmann" userId="62c8636b-4bc7-46d0-ac0a-d0872a494299" providerId="ADAL" clId="{4A1807DF-2D8D-457D-A7FF-64F216082C81}" dt="2018-05-01T06:36:06.233" v="76" actId="20577"/>
          <ac:spMkLst>
            <pc:docMk/>
            <pc:sldMk cId="1705705107" sldId="298"/>
            <ac:spMk id="3" creationId="{CF5BCD24-BAE4-45BD-9AC4-CB5936C99867}"/>
          </ac:spMkLst>
        </pc:spChg>
        <pc:spChg chg="mod">
          <ac:chgData name="Christian Wegmann" userId="62c8636b-4bc7-46d0-ac0a-d0872a494299" providerId="ADAL" clId="{4A1807DF-2D8D-457D-A7FF-64F216082C81}" dt="2018-05-01T08:44:12.318" v="2395" actId="1035"/>
          <ac:spMkLst>
            <pc:docMk/>
            <pc:sldMk cId="1705705107" sldId="298"/>
            <ac:spMk id="74" creationId="{48EADCFB-239B-4EF6-8589-4FD0E05053F3}"/>
          </ac:spMkLst>
        </pc:spChg>
        <pc:spChg chg="mod">
          <ac:chgData name="Christian Wegmann" userId="62c8636b-4bc7-46d0-ac0a-d0872a494299" providerId="ADAL" clId="{4A1807DF-2D8D-457D-A7FF-64F216082C81}" dt="2018-05-01T08:44:02.272" v="2388" actId="20577"/>
          <ac:spMkLst>
            <pc:docMk/>
            <pc:sldMk cId="1705705107" sldId="298"/>
            <ac:spMk id="80" creationId="{658A981E-6E97-434F-B627-12CF151A0071}"/>
          </ac:spMkLst>
        </pc:spChg>
        <pc:spChg chg="mod">
          <ac:chgData name="Christian Wegmann" userId="62c8636b-4bc7-46d0-ac0a-d0872a494299" providerId="ADAL" clId="{4A1807DF-2D8D-457D-A7FF-64F216082C81}" dt="2018-05-01T08:44:15.992" v="2401" actId="1035"/>
          <ac:spMkLst>
            <pc:docMk/>
            <pc:sldMk cId="1705705107" sldId="298"/>
            <ac:spMk id="82" creationId="{4DB18E63-CFBA-49C4-9E0C-5AF4CD4CEFCB}"/>
          </ac:spMkLst>
        </pc:spChg>
        <pc:spChg chg="del">
          <ac:chgData name="Christian Wegmann" userId="62c8636b-4bc7-46d0-ac0a-d0872a494299" providerId="ADAL" clId="{4A1807DF-2D8D-457D-A7FF-64F216082C81}" dt="2018-05-01T12:21:47.775" v="8704" actId="478"/>
          <ac:spMkLst>
            <pc:docMk/>
            <pc:sldMk cId="1705705107" sldId="298"/>
            <ac:spMk id="149" creationId="{157C0F5C-7FD2-498A-89B2-48C6E2570C5D}"/>
          </ac:spMkLst>
        </pc:spChg>
        <pc:spChg chg="add">
          <ac:chgData name="Christian Wegmann" userId="62c8636b-4bc7-46d0-ac0a-d0872a494299" providerId="ADAL" clId="{4A1807DF-2D8D-457D-A7FF-64F216082C81}" dt="2018-05-01T12:21:48.403" v="8705" actId="20577"/>
          <ac:spMkLst>
            <pc:docMk/>
            <pc:sldMk cId="1705705107" sldId="298"/>
            <ac:spMk id="151" creationId="{4995D0DC-5359-40CC-B604-C73720F3996F}"/>
          </ac:spMkLst>
        </pc:spChg>
        <pc:picChg chg="del">
          <ac:chgData name="Christian Wegmann" userId="62c8636b-4bc7-46d0-ac0a-d0872a494299" providerId="ADAL" clId="{4A1807DF-2D8D-457D-A7FF-64F216082C81}" dt="2018-05-01T06:37:23.649" v="77" actId="478"/>
          <ac:picMkLst>
            <pc:docMk/>
            <pc:sldMk cId="1705705107" sldId="298"/>
            <ac:picMk id="110" creationId="{6114D11B-FA0B-4994-A52E-1F52CD4A1C35}"/>
          </ac:picMkLst>
        </pc:picChg>
        <pc:picChg chg="add mod">
          <ac:chgData name="Christian Wegmann" userId="62c8636b-4bc7-46d0-ac0a-d0872a494299" providerId="ADAL" clId="{4A1807DF-2D8D-457D-A7FF-64F216082C81}" dt="2018-05-01T08:44:18.605" v="2405" actId="1035"/>
          <ac:picMkLst>
            <pc:docMk/>
            <pc:sldMk cId="1705705107" sldId="298"/>
            <ac:picMk id="150" creationId="{5E8919A5-1166-450D-8677-BA7A27A1FB94}"/>
          </ac:picMkLst>
        </pc:picChg>
      </pc:sldChg>
      <pc:sldChg chg="modSp">
        <pc:chgData name="Christian Wegmann" userId="62c8636b-4bc7-46d0-ac0a-d0872a494299" providerId="ADAL" clId="{4A1807DF-2D8D-457D-A7FF-64F216082C81}" dt="2018-05-01T12:18:52.502" v="8661" actId="1038"/>
        <pc:sldMkLst>
          <pc:docMk/>
          <pc:sldMk cId="1129739546" sldId="301"/>
        </pc:sldMkLst>
        <pc:spChg chg="mod">
          <ac:chgData name="Christian Wegmann" userId="62c8636b-4bc7-46d0-ac0a-d0872a494299" providerId="ADAL" clId="{4A1807DF-2D8D-457D-A7FF-64F216082C81}" dt="2018-05-01T12:05:37.163" v="8628" actId="20577"/>
          <ac:spMkLst>
            <pc:docMk/>
            <pc:sldMk cId="1129739546" sldId="301"/>
            <ac:spMk id="8" creationId="{4663A520-3704-466F-A718-27003E5BBB46}"/>
          </ac:spMkLst>
        </pc:spChg>
        <pc:spChg chg="mod">
          <ac:chgData name="Christian Wegmann" userId="62c8636b-4bc7-46d0-ac0a-d0872a494299" providerId="ADAL" clId="{4A1807DF-2D8D-457D-A7FF-64F216082C81}" dt="2018-05-01T06:25:43.248" v="0" actId="20577"/>
          <ac:spMkLst>
            <pc:docMk/>
            <pc:sldMk cId="1129739546" sldId="301"/>
            <ac:spMk id="11" creationId="{09538A3F-5001-4ADF-AFD2-146871648291}"/>
          </ac:spMkLst>
        </pc:spChg>
        <pc:spChg chg="mod">
          <ac:chgData name="Christian Wegmann" userId="62c8636b-4bc7-46d0-ac0a-d0872a494299" providerId="ADAL" clId="{4A1807DF-2D8D-457D-A7FF-64F216082C81}" dt="2018-05-01T12:18:52.502" v="8661" actId="1038"/>
          <ac:spMkLst>
            <pc:docMk/>
            <pc:sldMk cId="1129739546" sldId="301"/>
            <ac:spMk id="14" creationId="{528628E4-446B-4D8D-86AA-ACB1E9C77FB6}"/>
          </ac:spMkLst>
        </pc:spChg>
      </pc:sldChg>
      <pc:sldChg chg="addSp delSp modSp">
        <pc:chgData name="Christian Wegmann" userId="62c8636b-4bc7-46d0-ac0a-d0872a494299" providerId="ADAL" clId="{4A1807DF-2D8D-457D-A7FF-64F216082C81}" dt="2018-05-01T12:21:39.999" v="8703" actId="20577"/>
        <pc:sldMkLst>
          <pc:docMk/>
          <pc:sldMk cId="3168941573" sldId="302"/>
        </pc:sldMkLst>
        <pc:spChg chg="del mod">
          <ac:chgData name="Christian Wegmann" userId="62c8636b-4bc7-46d0-ac0a-d0872a494299" providerId="ADAL" clId="{4A1807DF-2D8D-457D-A7FF-64F216082C81}" dt="2018-05-01T12:21:39.503" v="8702" actId="478"/>
          <ac:spMkLst>
            <pc:docMk/>
            <pc:sldMk cId="3168941573" sldId="302"/>
            <ac:spMk id="10" creationId="{884136E5-1BA8-4EDE-841B-27DC210892B2}"/>
          </ac:spMkLst>
        </pc:spChg>
        <pc:spChg chg="add">
          <ac:chgData name="Christian Wegmann" userId="62c8636b-4bc7-46d0-ac0a-d0872a494299" providerId="ADAL" clId="{4A1807DF-2D8D-457D-A7FF-64F216082C81}" dt="2018-05-01T12:21:39.999" v="8703" actId="20577"/>
          <ac:spMkLst>
            <pc:docMk/>
            <pc:sldMk cId="3168941573" sldId="302"/>
            <ac:spMk id="11" creationId="{9B4FDC3C-4B49-4E38-BB3E-24470EC162B3}"/>
          </ac:spMkLst>
        </pc:spChg>
      </pc:sldChg>
      <pc:sldChg chg="addSp delSp modSp">
        <pc:chgData name="Christian Wegmann" userId="62c8636b-4bc7-46d0-ac0a-d0872a494299" providerId="ADAL" clId="{4A1807DF-2D8D-457D-A7FF-64F216082C81}" dt="2018-05-01T12:22:24.473" v="8728" actId="20577"/>
        <pc:sldMkLst>
          <pc:docMk/>
          <pc:sldMk cId="196259010" sldId="304"/>
        </pc:sldMkLst>
        <pc:spChg chg="mod">
          <ac:chgData name="Christian Wegmann" userId="62c8636b-4bc7-46d0-ac0a-d0872a494299" providerId="ADAL" clId="{4A1807DF-2D8D-457D-A7FF-64F216082C81}" dt="2018-05-01T11:51:20.422" v="8367" actId="1076"/>
          <ac:spMkLst>
            <pc:docMk/>
            <pc:sldMk cId="196259010" sldId="304"/>
            <ac:spMk id="15" creationId="{3DEC5AAF-06B4-4BA1-9431-5F8ABA01135E}"/>
          </ac:spMkLst>
        </pc:spChg>
        <pc:spChg chg="del mod">
          <ac:chgData name="Christian Wegmann" userId="62c8636b-4bc7-46d0-ac0a-d0872a494299" providerId="ADAL" clId="{4A1807DF-2D8D-457D-A7FF-64F216082C81}" dt="2018-05-01T12:22:23.966" v="8727" actId="478"/>
          <ac:spMkLst>
            <pc:docMk/>
            <pc:sldMk cId="196259010" sldId="304"/>
            <ac:spMk id="75" creationId="{9FFEE318-E3A7-4F0D-B8B7-51864397BCDC}"/>
          </ac:spMkLst>
        </pc:spChg>
        <pc:spChg chg="add">
          <ac:chgData name="Christian Wegmann" userId="62c8636b-4bc7-46d0-ac0a-d0872a494299" providerId="ADAL" clId="{4A1807DF-2D8D-457D-A7FF-64F216082C81}" dt="2018-05-01T12:22:24.473" v="8728" actId="20577"/>
          <ac:spMkLst>
            <pc:docMk/>
            <pc:sldMk cId="196259010" sldId="304"/>
            <ac:spMk id="80" creationId="{4A02D962-A335-4046-948E-A94189BCF2EF}"/>
          </ac:spMkLst>
        </pc:spChg>
        <pc:grpChg chg="add mod">
          <ac:chgData name="Christian Wegmann" userId="62c8636b-4bc7-46d0-ac0a-d0872a494299" providerId="ADAL" clId="{4A1807DF-2D8D-457D-A7FF-64F216082C81}" dt="2018-05-01T11:51:18.334" v="8366" actId="1076"/>
          <ac:grpSpMkLst>
            <pc:docMk/>
            <pc:sldMk cId="196259010" sldId="304"/>
            <ac:grpSpMk id="76" creationId="{6910863A-1669-4E89-8979-82B1CC77AA33}"/>
          </ac:grpSpMkLst>
        </pc:grpChg>
        <pc:picChg chg="del">
          <ac:chgData name="Christian Wegmann" userId="62c8636b-4bc7-46d0-ac0a-d0872a494299" providerId="ADAL" clId="{4A1807DF-2D8D-457D-A7FF-64F216082C81}" dt="2018-05-01T11:51:14.313" v="8364" actId="478"/>
          <ac:picMkLst>
            <pc:docMk/>
            <pc:sldMk cId="196259010" sldId="304"/>
            <ac:picMk id="9" creationId="{272DE649-6851-468B-8D90-F5DCB21082C0}"/>
          </ac:picMkLst>
        </pc:picChg>
      </pc:sldChg>
      <pc:sldChg chg="addSp delSp modSp ord">
        <pc:chgData name="Christian Wegmann" userId="62c8636b-4bc7-46d0-ac0a-d0872a494299" providerId="ADAL" clId="{4A1807DF-2D8D-457D-A7FF-64F216082C81}" dt="2018-05-01T12:37:47.256" v="8755" actId="20577"/>
        <pc:sldMkLst>
          <pc:docMk/>
          <pc:sldMk cId="1439587541" sldId="305"/>
        </pc:sldMkLst>
        <pc:spChg chg="mod">
          <ac:chgData name="Christian Wegmann" userId="62c8636b-4bc7-46d0-ac0a-d0872a494299" providerId="ADAL" clId="{4A1807DF-2D8D-457D-A7FF-64F216082C81}" dt="2018-05-01T10:16:40.356" v="4450" actId="6549"/>
          <ac:spMkLst>
            <pc:docMk/>
            <pc:sldMk cId="1439587541" sldId="305"/>
            <ac:spMk id="26" creationId="{D35BDFC7-D7AA-41A8-B530-153AC61E5F7E}"/>
          </ac:spMkLst>
        </pc:spChg>
        <pc:spChg chg="add">
          <ac:chgData name="Christian Wegmann" userId="62c8636b-4bc7-46d0-ac0a-d0872a494299" providerId="ADAL" clId="{4A1807DF-2D8D-457D-A7FF-64F216082C81}" dt="2018-05-01T12:22:34.321" v="8732" actId="20577"/>
          <ac:spMkLst>
            <pc:docMk/>
            <pc:sldMk cId="1439587541" sldId="305"/>
            <ac:spMk id="89" creationId="{2990BDBF-8C5F-4A8A-96BA-B2A05EA0BE86}"/>
          </ac:spMkLst>
        </pc:spChg>
        <pc:spChg chg="del">
          <ac:chgData name="Christian Wegmann" userId="62c8636b-4bc7-46d0-ac0a-d0872a494299" providerId="ADAL" clId="{4A1807DF-2D8D-457D-A7FF-64F216082C81}" dt="2018-05-01T12:22:33.824" v="8731" actId="478"/>
          <ac:spMkLst>
            <pc:docMk/>
            <pc:sldMk cId="1439587541" sldId="305"/>
            <ac:spMk id="94" creationId="{0CB13A2D-006E-41F6-8247-E7B1D620E6A7}"/>
          </ac:spMkLst>
        </pc:spChg>
      </pc:sldChg>
      <pc:sldChg chg="addSp delSp">
        <pc:chgData name="Christian Wegmann" userId="62c8636b-4bc7-46d0-ac0a-d0872a494299" providerId="ADAL" clId="{4A1807DF-2D8D-457D-A7FF-64F216082C81}" dt="2018-05-01T12:22:26.972" v="8730" actId="20577"/>
        <pc:sldMkLst>
          <pc:docMk/>
          <pc:sldMk cId="3361167207" sldId="306"/>
        </pc:sldMkLst>
        <pc:spChg chg="del">
          <ac:chgData name="Christian Wegmann" userId="62c8636b-4bc7-46d0-ac0a-d0872a494299" providerId="ADAL" clId="{4A1807DF-2D8D-457D-A7FF-64F216082C81}" dt="2018-05-01T12:22:26.794" v="8729" actId="478"/>
          <ac:spMkLst>
            <pc:docMk/>
            <pc:sldMk cId="3361167207" sldId="306"/>
            <ac:spMk id="73" creationId="{D6B68A16-7995-4C58-89E9-963888A10E41}"/>
          </ac:spMkLst>
        </pc:spChg>
        <pc:spChg chg="add">
          <ac:chgData name="Christian Wegmann" userId="62c8636b-4bc7-46d0-ac0a-d0872a494299" providerId="ADAL" clId="{4A1807DF-2D8D-457D-A7FF-64F216082C81}" dt="2018-05-01T12:22:26.972" v="8730" actId="20577"/>
          <ac:spMkLst>
            <pc:docMk/>
            <pc:sldMk cId="3361167207" sldId="306"/>
            <ac:spMk id="74" creationId="{5D1705E8-C4EE-4EA9-B8B1-6E8E5CAB8B05}"/>
          </ac:spMkLst>
        </pc:spChg>
        <pc:cxnChg chg="del">
          <ac:chgData name="Christian Wegmann" userId="62c8636b-4bc7-46d0-ac0a-d0872a494299" providerId="ADAL" clId="{4A1807DF-2D8D-457D-A7FF-64F216082C81}" dt="2018-05-01T11:50:31.753" v="8360" actId="478"/>
          <ac:cxnSpMkLst>
            <pc:docMk/>
            <pc:sldMk cId="3361167207" sldId="306"/>
            <ac:cxnSpMk id="13" creationId="{A02848C7-E022-4FF4-B2BB-ED956FF747EA}"/>
          </ac:cxnSpMkLst>
        </pc:cxnChg>
      </pc:sldChg>
      <pc:sldChg chg="addSp">
        <pc:chgData name="Christian Wegmann" userId="62c8636b-4bc7-46d0-ac0a-d0872a494299" providerId="ADAL" clId="{4A1807DF-2D8D-457D-A7FF-64F216082C81}" dt="2018-05-01T12:23:24.699" v="8750" actId="20577"/>
        <pc:sldMkLst>
          <pc:docMk/>
          <pc:sldMk cId="2902585332" sldId="307"/>
        </pc:sldMkLst>
        <pc:spChg chg="add">
          <ac:chgData name="Christian Wegmann" userId="62c8636b-4bc7-46d0-ac0a-d0872a494299" providerId="ADAL" clId="{4A1807DF-2D8D-457D-A7FF-64F216082C81}" dt="2018-05-01T12:23:24.699" v="8750" actId="20577"/>
          <ac:spMkLst>
            <pc:docMk/>
            <pc:sldMk cId="2902585332" sldId="307"/>
            <ac:spMk id="5" creationId="{6D6B7528-9F37-4B43-83F0-14089AA21A99}"/>
          </ac:spMkLst>
        </pc:spChg>
      </pc:sldChg>
      <pc:sldChg chg="addSp delSp modSp ord">
        <pc:chgData name="Christian Wegmann" userId="62c8636b-4bc7-46d0-ac0a-d0872a494299" providerId="ADAL" clId="{4A1807DF-2D8D-457D-A7FF-64F216082C81}" dt="2018-05-01T12:22:07.605" v="8719" actId="20577"/>
        <pc:sldMkLst>
          <pc:docMk/>
          <pc:sldMk cId="3768691476" sldId="308"/>
        </pc:sldMkLst>
        <pc:spChg chg="mod">
          <ac:chgData name="Christian Wegmann" userId="62c8636b-4bc7-46d0-ac0a-d0872a494299" providerId="ADAL" clId="{4A1807DF-2D8D-457D-A7FF-64F216082C81}" dt="2018-05-01T11:22:38.240" v="6934" actId="20577"/>
          <ac:spMkLst>
            <pc:docMk/>
            <pc:sldMk cId="3768691476" sldId="308"/>
            <ac:spMk id="2" creationId="{493090FA-CC7B-48A3-B1C5-7C8304C61368}"/>
          </ac:spMkLst>
        </pc:spChg>
        <pc:spChg chg="mod">
          <ac:chgData name="Christian Wegmann" userId="62c8636b-4bc7-46d0-ac0a-d0872a494299" providerId="ADAL" clId="{4A1807DF-2D8D-457D-A7FF-64F216082C81}" dt="2018-05-01T11:22:18.718" v="6879" actId="313"/>
          <ac:spMkLst>
            <pc:docMk/>
            <pc:sldMk cId="3768691476" sldId="308"/>
            <ac:spMk id="3" creationId="{0726042B-4BB2-4FE9-AC14-D4E3FB52BA10}"/>
          </ac:spMkLst>
        </pc:spChg>
        <pc:spChg chg="mod">
          <ac:chgData name="Christian Wegmann" userId="62c8636b-4bc7-46d0-ac0a-d0872a494299" providerId="ADAL" clId="{4A1807DF-2D8D-457D-A7FF-64F216082C81}" dt="2018-05-01T08:12:47.810" v="1667" actId="20577"/>
          <ac:spMkLst>
            <pc:docMk/>
            <pc:sldMk cId="3768691476" sldId="308"/>
            <ac:spMk id="13" creationId="{4FA09F01-EC74-4C56-8F4D-3A709C45B400}"/>
          </ac:spMkLst>
        </pc:spChg>
        <pc:spChg chg="mod">
          <ac:chgData name="Christian Wegmann" userId="62c8636b-4bc7-46d0-ac0a-d0872a494299" providerId="ADAL" clId="{4A1807DF-2D8D-457D-A7FF-64F216082C81}" dt="2018-05-01T10:55:50.116" v="5948" actId="20577"/>
          <ac:spMkLst>
            <pc:docMk/>
            <pc:sldMk cId="3768691476" sldId="308"/>
            <ac:spMk id="16" creationId="{82BD29AA-331B-4C55-87A4-6619AEE7FA8B}"/>
          </ac:spMkLst>
        </pc:spChg>
        <pc:spChg chg="mod">
          <ac:chgData name="Christian Wegmann" userId="62c8636b-4bc7-46d0-ac0a-d0872a494299" providerId="ADAL" clId="{4A1807DF-2D8D-457D-A7FF-64F216082C81}" dt="2018-05-01T10:55:47.732" v="5947" actId="20577"/>
          <ac:spMkLst>
            <pc:docMk/>
            <pc:sldMk cId="3768691476" sldId="308"/>
            <ac:spMk id="18" creationId="{8B63AF4A-6C4D-4A4B-8287-8B8177AD47C1}"/>
          </ac:spMkLst>
        </pc:spChg>
        <pc:spChg chg="mod">
          <ac:chgData name="Christian Wegmann" userId="62c8636b-4bc7-46d0-ac0a-d0872a494299" providerId="ADAL" clId="{4A1807DF-2D8D-457D-A7FF-64F216082C81}" dt="2018-05-01T08:14:55.878" v="1720" actId="14100"/>
          <ac:spMkLst>
            <pc:docMk/>
            <pc:sldMk cId="3768691476" sldId="308"/>
            <ac:spMk id="26" creationId="{907AE6A7-E7D3-4D39-B0FB-4E97305E6331}"/>
          </ac:spMkLst>
        </pc:spChg>
        <pc:spChg chg="mod">
          <ac:chgData name="Christian Wegmann" userId="62c8636b-4bc7-46d0-ac0a-d0872a494299" providerId="ADAL" clId="{4A1807DF-2D8D-457D-A7FF-64F216082C81}" dt="2018-05-01T08:13:59.811" v="1668" actId="20577"/>
          <ac:spMkLst>
            <pc:docMk/>
            <pc:sldMk cId="3768691476" sldId="308"/>
            <ac:spMk id="27" creationId="{FAE0EDE2-5C20-4CA7-ACA0-7BF755A859AE}"/>
          </ac:spMkLst>
        </pc:spChg>
        <pc:spChg chg="mod">
          <ac:chgData name="Christian Wegmann" userId="62c8636b-4bc7-46d0-ac0a-d0872a494299" providerId="ADAL" clId="{4A1807DF-2D8D-457D-A7FF-64F216082C81}" dt="2018-05-01T12:04:05.174" v="8614" actId="1076"/>
          <ac:spMkLst>
            <pc:docMk/>
            <pc:sldMk cId="3768691476" sldId="308"/>
            <ac:spMk id="31" creationId="{F3E716E1-AD47-45E2-AB84-42B4237AB2A1}"/>
          </ac:spMkLst>
        </pc:spChg>
        <pc:spChg chg="mod">
          <ac:chgData name="Christian Wegmann" userId="62c8636b-4bc7-46d0-ac0a-d0872a494299" providerId="ADAL" clId="{4A1807DF-2D8D-457D-A7FF-64F216082C81}" dt="2018-05-01T12:04:48.686" v="8623" actId="1076"/>
          <ac:spMkLst>
            <pc:docMk/>
            <pc:sldMk cId="3768691476" sldId="308"/>
            <ac:spMk id="32" creationId="{F2F1183B-8F0B-4D78-BFDA-E73AD6316C27}"/>
          </ac:spMkLst>
        </pc:spChg>
        <pc:spChg chg="del">
          <ac:chgData name="Christian Wegmann" userId="62c8636b-4bc7-46d0-ac0a-d0872a494299" providerId="ADAL" clId="{4A1807DF-2D8D-457D-A7FF-64F216082C81}" dt="2018-05-01T12:22:07.104" v="8718" actId="478"/>
          <ac:spMkLst>
            <pc:docMk/>
            <pc:sldMk cId="3768691476" sldId="308"/>
            <ac:spMk id="33" creationId="{050F0668-B3A4-4CAD-8AAF-DF0862DF1BFA}"/>
          </ac:spMkLst>
        </pc:spChg>
        <pc:spChg chg="add mod">
          <ac:chgData name="Christian Wegmann" userId="62c8636b-4bc7-46d0-ac0a-d0872a494299" providerId="ADAL" clId="{4A1807DF-2D8D-457D-A7FF-64F216082C81}" dt="2018-05-01T12:04:57.650" v="8626" actId="20577"/>
          <ac:spMkLst>
            <pc:docMk/>
            <pc:sldMk cId="3768691476" sldId="308"/>
            <ac:spMk id="37" creationId="{B24BDA41-9FD9-4FD5-A37D-0765195ED20C}"/>
          </ac:spMkLst>
        </pc:spChg>
        <pc:spChg chg="add">
          <ac:chgData name="Christian Wegmann" userId="62c8636b-4bc7-46d0-ac0a-d0872a494299" providerId="ADAL" clId="{4A1807DF-2D8D-457D-A7FF-64F216082C81}" dt="2018-05-01T12:22:07.605" v="8719" actId="20577"/>
          <ac:spMkLst>
            <pc:docMk/>
            <pc:sldMk cId="3768691476" sldId="308"/>
            <ac:spMk id="38" creationId="{90094E9A-840F-4171-A967-50289D339E06}"/>
          </ac:spMkLst>
        </pc:spChg>
        <pc:cxnChg chg="add mod">
          <ac:chgData name="Christian Wegmann" userId="62c8636b-4bc7-46d0-ac0a-d0872a494299" providerId="ADAL" clId="{4A1807DF-2D8D-457D-A7FF-64F216082C81}" dt="2018-05-01T12:05:06.431" v="8627" actId="408"/>
          <ac:cxnSpMkLst>
            <pc:docMk/>
            <pc:sldMk cId="3768691476" sldId="308"/>
            <ac:cxnSpMk id="20" creationId="{B1276B26-6F79-43F0-953C-8DD8BC3A00F6}"/>
          </ac:cxnSpMkLst>
        </pc:cxnChg>
        <pc:cxnChg chg="add del mod">
          <ac:chgData name="Christian Wegmann" userId="62c8636b-4bc7-46d0-ac0a-d0872a494299" providerId="ADAL" clId="{4A1807DF-2D8D-457D-A7FF-64F216082C81}" dt="2018-05-01T12:04:12.928" v="8616" actId="478"/>
          <ac:cxnSpMkLst>
            <pc:docMk/>
            <pc:sldMk cId="3768691476" sldId="308"/>
            <ac:cxnSpMk id="34" creationId="{43EE416A-30B3-4885-B15C-57EC3A9E83E1}"/>
          </ac:cxnSpMkLst>
        </pc:cxnChg>
        <pc:cxnChg chg="add mod">
          <ac:chgData name="Christian Wegmann" userId="62c8636b-4bc7-46d0-ac0a-d0872a494299" providerId="ADAL" clId="{4A1807DF-2D8D-457D-A7FF-64F216082C81}" dt="2018-05-01T12:05:06.431" v="8627" actId="408"/>
          <ac:cxnSpMkLst>
            <pc:docMk/>
            <pc:sldMk cId="3768691476" sldId="308"/>
            <ac:cxnSpMk id="35" creationId="{2DE78F36-734E-4FCF-8F4A-DE5190105EB1}"/>
          </ac:cxnSpMkLst>
        </pc:cxnChg>
        <pc:cxnChg chg="add mod">
          <ac:chgData name="Christian Wegmann" userId="62c8636b-4bc7-46d0-ac0a-d0872a494299" providerId="ADAL" clId="{4A1807DF-2D8D-457D-A7FF-64F216082C81}" dt="2018-05-01T12:05:06.431" v="8627" actId="408"/>
          <ac:cxnSpMkLst>
            <pc:docMk/>
            <pc:sldMk cId="3768691476" sldId="308"/>
            <ac:cxnSpMk id="36" creationId="{EE856C21-F49C-4AC0-97CF-1DCC46DA5547}"/>
          </ac:cxnSpMkLst>
        </pc:cxnChg>
      </pc:sldChg>
      <pc:sldChg chg="addSp modSp add">
        <pc:chgData name="Christian Wegmann" userId="62c8636b-4bc7-46d0-ac0a-d0872a494299" providerId="ADAL" clId="{4A1807DF-2D8D-457D-A7FF-64F216082C81}" dt="2018-05-01T12:22:14.089" v="8722" actId="20577"/>
        <pc:sldMkLst>
          <pc:docMk/>
          <pc:sldMk cId="2635454623" sldId="309"/>
        </pc:sldMkLst>
        <pc:spChg chg="mod ord">
          <ac:chgData name="Christian Wegmann" userId="62c8636b-4bc7-46d0-ac0a-d0872a494299" providerId="ADAL" clId="{4A1807DF-2D8D-457D-A7FF-64F216082C81}" dt="2018-05-01T11:08:25.264" v="6340" actId="20577"/>
          <ac:spMkLst>
            <pc:docMk/>
            <pc:sldMk cId="2635454623" sldId="309"/>
            <ac:spMk id="2" creationId="{02C5498E-A06D-4BC7-B60A-021FC745A1F9}"/>
          </ac:spMkLst>
        </pc:spChg>
        <pc:spChg chg="mod">
          <ac:chgData name="Christian Wegmann" userId="62c8636b-4bc7-46d0-ac0a-d0872a494299" providerId="ADAL" clId="{4A1807DF-2D8D-457D-A7FF-64F216082C81}" dt="2018-05-01T07:20:28.722" v="214" actId="20577"/>
          <ac:spMkLst>
            <pc:docMk/>
            <pc:sldMk cId="2635454623" sldId="309"/>
            <ac:spMk id="3" creationId="{64E9101D-6735-460F-9BF8-FB3A7BB6743D}"/>
          </ac:spMkLst>
        </pc:spChg>
        <pc:spChg chg="add mod">
          <ac:chgData name="Christian Wegmann" userId="62c8636b-4bc7-46d0-ac0a-d0872a494299" providerId="ADAL" clId="{4A1807DF-2D8D-457D-A7FF-64F216082C81}" dt="2018-05-01T08:24:09.245" v="1861" actId="1076"/>
          <ac:spMkLst>
            <pc:docMk/>
            <pc:sldMk cId="2635454623" sldId="309"/>
            <ac:spMk id="7" creationId="{8EADCD66-397D-4205-AF2A-6D1E05ADCAED}"/>
          </ac:spMkLst>
        </pc:spChg>
        <pc:spChg chg="add mod">
          <ac:chgData name="Christian Wegmann" userId="62c8636b-4bc7-46d0-ac0a-d0872a494299" providerId="ADAL" clId="{4A1807DF-2D8D-457D-A7FF-64F216082C81}" dt="2018-05-01T08:24:44.622" v="1879" actId="1076"/>
          <ac:spMkLst>
            <pc:docMk/>
            <pc:sldMk cId="2635454623" sldId="309"/>
            <ac:spMk id="8" creationId="{AA0B12C1-2B74-467F-AD65-0AFE8B91C8BA}"/>
          </ac:spMkLst>
        </pc:spChg>
        <pc:spChg chg="add">
          <ac:chgData name="Christian Wegmann" userId="62c8636b-4bc7-46d0-ac0a-d0872a494299" providerId="ADAL" clId="{4A1807DF-2D8D-457D-A7FF-64F216082C81}" dt="2018-05-01T12:22:14.089" v="8722" actId="20577"/>
          <ac:spMkLst>
            <pc:docMk/>
            <pc:sldMk cId="2635454623" sldId="309"/>
            <ac:spMk id="10" creationId="{A5F552CC-2FC2-42CA-B8A6-63FAD2637790}"/>
          </ac:spMkLst>
        </pc:spChg>
        <pc:picChg chg="add mod">
          <ac:chgData name="Christian Wegmann" userId="62c8636b-4bc7-46d0-ac0a-d0872a494299" providerId="ADAL" clId="{4A1807DF-2D8D-457D-A7FF-64F216082C81}" dt="2018-05-01T08:24:16.508" v="1863" actId="1076"/>
          <ac:picMkLst>
            <pc:docMk/>
            <pc:sldMk cId="2635454623" sldId="309"/>
            <ac:picMk id="4" creationId="{0874B194-349B-4B1D-9BD8-2569874D959C}"/>
          </ac:picMkLst>
        </pc:picChg>
        <pc:picChg chg="add mod">
          <ac:chgData name="Christian Wegmann" userId="62c8636b-4bc7-46d0-ac0a-d0872a494299" providerId="ADAL" clId="{4A1807DF-2D8D-457D-A7FF-64F216082C81}" dt="2018-05-01T08:24:16.508" v="1863" actId="1076"/>
          <ac:picMkLst>
            <pc:docMk/>
            <pc:sldMk cId="2635454623" sldId="309"/>
            <ac:picMk id="5" creationId="{789E2539-8636-4757-A1CD-05C35D3A23FB}"/>
          </ac:picMkLst>
        </pc:picChg>
        <pc:cxnChg chg="add mod">
          <ac:chgData name="Christian Wegmann" userId="62c8636b-4bc7-46d0-ac0a-d0872a494299" providerId="ADAL" clId="{4A1807DF-2D8D-457D-A7FF-64F216082C81}" dt="2018-05-01T08:24:09.245" v="1861" actId="1076"/>
          <ac:cxnSpMkLst>
            <pc:docMk/>
            <pc:sldMk cId="2635454623" sldId="309"/>
            <ac:cxnSpMk id="6" creationId="{A15568FE-9254-4B08-9A24-7EF051B2B54B}"/>
          </ac:cxnSpMkLst>
        </pc:cxnChg>
      </pc:sldChg>
      <pc:sldChg chg="addSp delSp modSp add">
        <pc:chgData name="Christian Wegmann" userId="62c8636b-4bc7-46d0-ac0a-d0872a494299" providerId="ADAL" clId="{4A1807DF-2D8D-457D-A7FF-64F216082C81}" dt="2018-05-01T12:22:17.411" v="8724" actId="20577"/>
        <pc:sldMkLst>
          <pc:docMk/>
          <pc:sldMk cId="3260923018" sldId="310"/>
        </pc:sldMkLst>
        <pc:spChg chg="del mod">
          <ac:chgData name="Christian Wegmann" userId="62c8636b-4bc7-46d0-ac0a-d0872a494299" providerId="ADAL" clId="{4A1807DF-2D8D-457D-A7FF-64F216082C81}" dt="2018-05-01T10:45:42.616" v="5489" actId="478"/>
          <ac:spMkLst>
            <pc:docMk/>
            <pc:sldMk cId="3260923018" sldId="310"/>
            <ac:spMk id="2" creationId="{4CA61092-5A2A-4A22-B251-0C36C739EC67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4" creationId="{BA7B55AB-9AC3-446F-820A-5D0C69F5F7F3}"/>
          </ac:spMkLst>
        </pc:spChg>
        <pc:spChg chg="del mod">
          <ac:chgData name="Christian Wegmann" userId="62c8636b-4bc7-46d0-ac0a-d0872a494299" providerId="ADAL" clId="{4A1807DF-2D8D-457D-A7FF-64F216082C81}" dt="2018-05-01T10:19:36.725" v="4762" actId="478"/>
          <ac:spMkLst>
            <pc:docMk/>
            <pc:sldMk cId="3260923018" sldId="310"/>
            <ac:spMk id="5" creationId="{B54327D1-E5CF-4A69-A758-B917AAFC74B5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11" creationId="{DCC67973-D266-49BA-99B2-00309B87029E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12" creationId="{200D9EAD-1405-4304-BFA6-9C4FAD4B727B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13" creationId="{BBB401DA-45D1-4E75-BAAF-BD8B84E8EA8B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14" creationId="{FC0A2D1E-5836-4860-B5C2-17075BC00851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15" creationId="{66A677C6-158E-4B87-B593-8A5CED90BBB0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16" creationId="{77487C59-24DB-4D08-A171-2EA2588A652A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17" creationId="{423F81B8-F736-48D9-A2C2-F96255C57EA0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18" creationId="{3CFB1524-4FE7-4EB7-8E97-E71813B24E76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19" creationId="{A177B22C-E90A-47E0-8171-4D0A5B2FDA3C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20" creationId="{1E642EF7-97F3-47FB-925E-B85D4DF193CA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21" creationId="{763ABDB7-5FB5-4FA4-89AB-F8C3F3A34A0F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22" creationId="{E934AFD8-342E-4C67-8AC4-90D1C5BAB8F9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29" creationId="{07184B1E-34A4-431E-9C90-D0DC7FB19B4D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30" creationId="{3EFC5802-2BAD-4424-88A3-1D0BEC49C6CF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31" creationId="{F5C45F18-F132-4968-9ABA-F7577F65A30F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32" creationId="{915F498F-4E9C-4F2D-9AE5-DBAE4AEC619B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33" creationId="{D7550BA2-ED9A-467B-ADF6-29DB66E8F197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34" creationId="{5AB171E1-533E-4718-A219-7BBA1A577B5D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35" creationId="{BA4802C5-1A4B-41EA-9F85-70E67DFFA44D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36" creationId="{5C48B281-2508-4732-9C38-A99849C4DEF1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37" creationId="{57F54875-8FA8-4C06-BD64-027C56466974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38" creationId="{BF9BEA2D-BED4-4CAF-BA51-0D72AA47EC22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41" creationId="{3AF351DA-0EA4-4411-A203-C9B926614E26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42" creationId="{A8D7F5A9-D76F-4252-B6C4-686D900F1DD7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43" creationId="{B2279965-ED13-4F15-8B34-DDA9ADE7F237}"/>
          </ac:spMkLst>
        </pc:spChg>
        <pc:spChg chg="del mod">
          <ac:chgData name="Christian Wegmann" userId="62c8636b-4bc7-46d0-ac0a-d0872a494299" providerId="ADAL" clId="{4A1807DF-2D8D-457D-A7FF-64F216082C81}" dt="2018-05-01T08:33:50.967" v="2370" actId="478"/>
          <ac:spMkLst>
            <pc:docMk/>
            <pc:sldMk cId="3260923018" sldId="310"/>
            <ac:spMk id="44" creationId="{47FA0057-2C82-4754-8845-4E02C7F03B1E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45" creationId="{6E0136AB-851D-489B-8530-E9FD4FB94FDF}"/>
          </ac:spMkLst>
        </pc:spChg>
        <pc:spChg chg="del mod">
          <ac:chgData name="Christian Wegmann" userId="62c8636b-4bc7-46d0-ac0a-d0872a494299" providerId="ADAL" clId="{4A1807DF-2D8D-457D-A7FF-64F216082C81}" dt="2018-05-01T12:22:16.905" v="8723" actId="478"/>
          <ac:spMkLst>
            <pc:docMk/>
            <pc:sldMk cId="3260923018" sldId="310"/>
            <ac:spMk id="46" creationId="{4AE4AC46-7B50-415B-8FD2-2973FD5B51B7}"/>
          </ac:spMkLst>
        </pc:spChg>
        <pc:spChg chg="del">
          <ac:chgData name="Christian Wegmann" userId="62c8636b-4bc7-46d0-ac0a-d0872a494299" providerId="ADAL" clId="{4A1807DF-2D8D-457D-A7FF-64F216082C81}" dt="2018-05-01T08:26:07.317" v="1914" actId="478"/>
          <ac:spMkLst>
            <pc:docMk/>
            <pc:sldMk cId="3260923018" sldId="310"/>
            <ac:spMk id="47" creationId="{A3A05A7A-A215-46FB-B66A-A61B5461A739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49" creationId="{7BE1F24D-D60D-4005-B0B8-675D666EDC3A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50" creationId="{15CD2D09-C2AB-49EC-8AC7-A35FE0657F5B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52" creationId="{33C53F36-711A-4F5F-8779-357FA4D799DD}"/>
          </ac:spMkLst>
        </pc:spChg>
        <pc:spChg chg="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54" creationId="{73FF7881-07AD-402E-BB1E-361BCB6455D2}"/>
          </ac:spMkLst>
        </pc:spChg>
        <pc:spChg chg="add mod">
          <ac:chgData name="Christian Wegmann" userId="62c8636b-4bc7-46d0-ac0a-d0872a494299" providerId="ADAL" clId="{4A1807DF-2D8D-457D-A7FF-64F216082C81}" dt="2018-05-01T10:55:55.666" v="5949" actId="20577"/>
          <ac:spMkLst>
            <pc:docMk/>
            <pc:sldMk cId="3260923018" sldId="310"/>
            <ac:spMk id="55" creationId="{C264F255-4D8D-496B-B21C-9412BF003599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56" creationId="{A7C1DC9C-3F01-4F34-B313-BADE6A1DD2EB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57" creationId="{CC1F3351-72E3-4570-BBA9-7E3DADDDEA54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59" creationId="{12204287-C99F-4E5C-9945-C8C71C0C31C5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66" creationId="{CFC28507-89A6-4396-AEFF-A021EE943192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67" creationId="{F37CFA53-50C2-48CE-A244-18F7E9F88499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68" creationId="{8A406F3B-6927-4ED2-A6FC-B33E50856C69}"/>
          </ac:spMkLst>
        </pc:spChg>
        <pc:spChg chg="add mod">
          <ac:chgData name="Christian Wegmann" userId="62c8636b-4bc7-46d0-ac0a-d0872a494299" providerId="ADAL" clId="{4A1807DF-2D8D-457D-A7FF-64F216082C81}" dt="2018-05-01T10:45:49.218" v="5491" actId="1076"/>
          <ac:spMkLst>
            <pc:docMk/>
            <pc:sldMk cId="3260923018" sldId="310"/>
            <ac:spMk id="69" creationId="{23AA8560-F824-4F3A-A00B-F35FBAAAC3EC}"/>
          </ac:spMkLst>
        </pc:spChg>
        <pc:spChg chg="add mod">
          <ac:chgData name="Christian Wegmann" userId="62c8636b-4bc7-46d0-ac0a-d0872a494299" providerId="ADAL" clId="{4A1807DF-2D8D-457D-A7FF-64F216082C81}" dt="2018-05-01T10:55:06.224" v="5946" actId="14100"/>
          <ac:spMkLst>
            <pc:docMk/>
            <pc:sldMk cId="3260923018" sldId="310"/>
            <ac:spMk id="70" creationId="{4A629D27-471A-4D78-A3C9-39E02CBC0844}"/>
          </ac:spMkLst>
        </pc:spChg>
        <pc:spChg chg="add mod">
          <ac:chgData name="Christian Wegmann" userId="62c8636b-4bc7-46d0-ac0a-d0872a494299" providerId="ADAL" clId="{4A1807DF-2D8D-457D-A7FF-64F216082C81}" dt="2018-05-01T10:54:30.002" v="5930" actId="20577"/>
          <ac:spMkLst>
            <pc:docMk/>
            <pc:sldMk cId="3260923018" sldId="310"/>
            <ac:spMk id="71" creationId="{350E1094-977D-4F0E-8BE6-298853A69A2D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72" creationId="{88D026E1-8D43-47F3-A44E-5728D7568A31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73" creationId="{E618DF82-5240-4445-8955-B42360A464E3}"/>
          </ac:spMkLst>
        </pc:spChg>
        <pc:spChg chg="add del mod">
          <ac:chgData name="Christian Wegmann" userId="62c8636b-4bc7-46d0-ac0a-d0872a494299" providerId="ADAL" clId="{4A1807DF-2D8D-457D-A7FF-64F216082C81}" dt="2018-05-01T10:32:46.495" v="5333" actId="478"/>
          <ac:spMkLst>
            <pc:docMk/>
            <pc:sldMk cId="3260923018" sldId="310"/>
            <ac:spMk id="74" creationId="{694A689A-82A5-4927-A596-AF1B2DAC4BEC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75" creationId="{ED9726DC-34C5-432D-B617-0703A3123321}"/>
          </ac:spMkLst>
        </pc:spChg>
        <pc:spChg chg="add del mod">
          <ac:chgData name="Christian Wegmann" userId="62c8636b-4bc7-46d0-ac0a-d0872a494299" providerId="ADAL" clId="{4A1807DF-2D8D-457D-A7FF-64F216082C81}" dt="2018-05-01T10:32:46.495" v="5333" actId="478"/>
          <ac:spMkLst>
            <pc:docMk/>
            <pc:sldMk cId="3260923018" sldId="310"/>
            <ac:spMk id="76" creationId="{526AFFEE-EB60-434D-A5AF-CDF9AE3F565E}"/>
          </ac:spMkLst>
        </pc:spChg>
        <pc:spChg chg="add del mod">
          <ac:chgData name="Christian Wegmann" userId="62c8636b-4bc7-46d0-ac0a-d0872a494299" providerId="ADAL" clId="{4A1807DF-2D8D-457D-A7FF-64F216082C81}" dt="2018-05-01T10:32:46.495" v="5333" actId="478"/>
          <ac:spMkLst>
            <pc:docMk/>
            <pc:sldMk cId="3260923018" sldId="310"/>
            <ac:spMk id="77" creationId="{ABC7BFD2-712F-46AA-A361-397062DAFF99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78" creationId="{FA4D2A99-9C5F-4AF9-8B62-19D9B4C30F43}"/>
          </ac:spMkLst>
        </pc:spChg>
        <pc:spChg chg="add del mod">
          <ac:chgData name="Christian Wegmann" userId="62c8636b-4bc7-46d0-ac0a-d0872a494299" providerId="ADAL" clId="{4A1807DF-2D8D-457D-A7FF-64F216082C81}" dt="2018-05-01T10:32:46.495" v="5333" actId="478"/>
          <ac:spMkLst>
            <pc:docMk/>
            <pc:sldMk cId="3260923018" sldId="310"/>
            <ac:spMk id="79" creationId="{87EB9D01-8FF5-43A7-89CE-E449E9AB4C78}"/>
          </ac:spMkLst>
        </pc:spChg>
        <pc:spChg chg="add del mod">
          <ac:chgData name="Christian Wegmann" userId="62c8636b-4bc7-46d0-ac0a-d0872a494299" providerId="ADAL" clId="{4A1807DF-2D8D-457D-A7FF-64F216082C81}" dt="2018-05-01T10:32:46.495" v="5333" actId="478"/>
          <ac:spMkLst>
            <pc:docMk/>
            <pc:sldMk cId="3260923018" sldId="310"/>
            <ac:spMk id="82" creationId="{43B43C4F-A23B-4E4F-936C-F44C7D631703}"/>
          </ac:spMkLst>
        </pc:spChg>
        <pc:spChg chg="add del mod">
          <ac:chgData name="Christian Wegmann" userId="62c8636b-4bc7-46d0-ac0a-d0872a494299" providerId="ADAL" clId="{4A1807DF-2D8D-457D-A7FF-64F216082C81}" dt="2018-05-01T10:32:46.495" v="5333" actId="478"/>
          <ac:spMkLst>
            <pc:docMk/>
            <pc:sldMk cId="3260923018" sldId="310"/>
            <ac:spMk id="83" creationId="{66A23C01-02BA-4BF2-A275-325379EB58BD}"/>
          </ac:spMkLst>
        </pc:spChg>
        <pc:spChg chg="add del mod">
          <ac:chgData name="Christian Wegmann" userId="62c8636b-4bc7-46d0-ac0a-d0872a494299" providerId="ADAL" clId="{4A1807DF-2D8D-457D-A7FF-64F216082C81}" dt="2018-05-01T10:32:46.495" v="5333" actId="478"/>
          <ac:spMkLst>
            <pc:docMk/>
            <pc:sldMk cId="3260923018" sldId="310"/>
            <ac:spMk id="84" creationId="{EBE68021-48E2-47DD-86B3-D4B408770F2F}"/>
          </ac:spMkLst>
        </pc:spChg>
        <pc:spChg chg="add del mod">
          <ac:chgData name="Christian Wegmann" userId="62c8636b-4bc7-46d0-ac0a-d0872a494299" providerId="ADAL" clId="{4A1807DF-2D8D-457D-A7FF-64F216082C81}" dt="2018-05-01T10:32:46.495" v="5333" actId="478"/>
          <ac:spMkLst>
            <pc:docMk/>
            <pc:sldMk cId="3260923018" sldId="310"/>
            <ac:spMk id="85" creationId="{588339A2-6DFE-4630-A96B-27BD670A8BD2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86" creationId="{9514A9D4-17A0-4817-8B00-9E90D25FAF64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87" creationId="{723D35F8-4644-4115-B102-A0634D58CD8E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88" creationId="{9F3D020A-325C-4425-BE89-A30EA8304FE5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89" creationId="{1C95300F-3D91-41DF-9493-D4FC443B5376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90" creationId="{5BAA1F5B-1BA9-4108-80AB-DD59896342A6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91" creationId="{AEB6F025-E9E5-4477-A20D-7031E5D501FE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92" creationId="{3174A6A4-692D-47A1-B6F4-A6BB58910E34}"/>
          </ac:spMkLst>
        </pc:spChg>
        <pc:spChg chg="add mod">
          <ac:chgData name="Christian Wegmann" userId="62c8636b-4bc7-46d0-ac0a-d0872a494299" providerId="ADAL" clId="{4A1807DF-2D8D-457D-A7FF-64F216082C81}" dt="2018-05-01T10:54:53.599" v="5944" actId="1038"/>
          <ac:spMkLst>
            <pc:docMk/>
            <pc:sldMk cId="3260923018" sldId="310"/>
            <ac:spMk id="102" creationId="{33129CF4-E937-4A59-9C31-B2FA1FA84D0C}"/>
          </ac:spMkLst>
        </pc:spChg>
        <pc:spChg chg="add mod">
          <ac:chgData name="Christian Wegmann" userId="62c8636b-4bc7-46d0-ac0a-d0872a494299" providerId="ADAL" clId="{4A1807DF-2D8D-457D-A7FF-64F216082C81}" dt="2018-05-01T10:49:40.729" v="5754" actId="20577"/>
          <ac:spMkLst>
            <pc:docMk/>
            <pc:sldMk cId="3260923018" sldId="310"/>
            <ac:spMk id="103" creationId="{5309B8E0-181A-410B-8347-660D21D1EF34}"/>
          </ac:spMkLst>
        </pc:spChg>
        <pc:spChg chg="add del mod">
          <ac:chgData name="Christian Wegmann" userId="62c8636b-4bc7-46d0-ac0a-d0872a494299" providerId="ADAL" clId="{4A1807DF-2D8D-457D-A7FF-64F216082C81}" dt="2018-05-01T10:45:44.289" v="5490" actId="478"/>
          <ac:spMkLst>
            <pc:docMk/>
            <pc:sldMk cId="3260923018" sldId="310"/>
            <ac:spMk id="105" creationId="{E2A88719-DD0B-422F-AF0D-F5EABF78050C}"/>
          </ac:spMkLst>
        </pc:spChg>
        <pc:spChg chg="add del mod">
          <ac:chgData name="Christian Wegmann" userId="62c8636b-4bc7-46d0-ac0a-d0872a494299" providerId="ADAL" clId="{4A1807DF-2D8D-457D-A7FF-64F216082C81}" dt="2018-05-01T10:48:33.354" v="5703" actId="478"/>
          <ac:spMkLst>
            <pc:docMk/>
            <pc:sldMk cId="3260923018" sldId="310"/>
            <ac:spMk id="106" creationId="{3AFD8463-B46E-401F-8C08-3423E0299A96}"/>
          </ac:spMkLst>
        </pc:spChg>
        <pc:spChg chg="add del mod">
          <ac:chgData name="Christian Wegmann" userId="62c8636b-4bc7-46d0-ac0a-d0872a494299" providerId="ADAL" clId="{4A1807DF-2D8D-457D-A7FF-64F216082C81}" dt="2018-05-01T10:48:33.354" v="5703" actId="478"/>
          <ac:spMkLst>
            <pc:docMk/>
            <pc:sldMk cId="3260923018" sldId="310"/>
            <ac:spMk id="107" creationId="{AB5423D0-9BC9-486F-A959-5A0C765CCB78}"/>
          </ac:spMkLst>
        </pc:spChg>
        <pc:spChg chg="add del mod">
          <ac:chgData name="Christian Wegmann" userId="62c8636b-4bc7-46d0-ac0a-d0872a494299" providerId="ADAL" clId="{4A1807DF-2D8D-457D-A7FF-64F216082C81}" dt="2018-05-01T10:48:33.354" v="5703" actId="478"/>
          <ac:spMkLst>
            <pc:docMk/>
            <pc:sldMk cId="3260923018" sldId="310"/>
            <ac:spMk id="108" creationId="{BDB587EF-1A6F-4DD3-BD22-4C31D007E6AF}"/>
          </ac:spMkLst>
        </pc:spChg>
        <pc:spChg chg="add mod">
          <ac:chgData name="Christian Wegmann" userId="62c8636b-4bc7-46d0-ac0a-d0872a494299" providerId="ADAL" clId="{4A1807DF-2D8D-457D-A7FF-64F216082C81}" dt="2018-05-01T10:51:13.040" v="5803" actId="14100"/>
          <ac:spMkLst>
            <pc:docMk/>
            <pc:sldMk cId="3260923018" sldId="310"/>
            <ac:spMk id="112" creationId="{B5EA983A-EEA7-4910-8D35-8FD4BFADDE61}"/>
          </ac:spMkLst>
        </pc:spChg>
        <pc:spChg chg="add mod">
          <ac:chgData name="Christian Wegmann" userId="62c8636b-4bc7-46d0-ac0a-d0872a494299" providerId="ADAL" clId="{4A1807DF-2D8D-457D-A7FF-64F216082C81}" dt="2018-05-01T10:51:11.040" v="5802" actId="1076"/>
          <ac:spMkLst>
            <pc:docMk/>
            <pc:sldMk cId="3260923018" sldId="310"/>
            <ac:spMk id="113" creationId="{394B8F95-E218-41EF-9E54-C2D543F74770}"/>
          </ac:spMkLst>
        </pc:spChg>
        <pc:spChg chg="add mod">
          <ac:chgData name="Christian Wegmann" userId="62c8636b-4bc7-46d0-ac0a-d0872a494299" providerId="ADAL" clId="{4A1807DF-2D8D-457D-A7FF-64F216082C81}" dt="2018-05-01T10:48:38.017" v="5704" actId="571"/>
          <ac:spMkLst>
            <pc:docMk/>
            <pc:sldMk cId="3260923018" sldId="310"/>
            <ac:spMk id="114" creationId="{71FBF564-9C5F-4A7A-983C-DB96F1572EBA}"/>
          </ac:spMkLst>
        </pc:spChg>
        <pc:spChg chg="add mod">
          <ac:chgData name="Christian Wegmann" userId="62c8636b-4bc7-46d0-ac0a-d0872a494299" providerId="ADAL" clId="{4A1807DF-2D8D-457D-A7FF-64F216082C81}" dt="2018-05-01T10:54:01.327" v="5922" actId="1036"/>
          <ac:spMkLst>
            <pc:docMk/>
            <pc:sldMk cId="3260923018" sldId="310"/>
            <ac:spMk id="118" creationId="{6E815328-B12D-4904-AD44-F83EA4A326B1}"/>
          </ac:spMkLst>
        </pc:spChg>
        <pc:spChg chg="add mod">
          <ac:chgData name="Christian Wegmann" userId="62c8636b-4bc7-46d0-ac0a-d0872a494299" providerId="ADAL" clId="{4A1807DF-2D8D-457D-A7FF-64F216082C81}" dt="2018-05-01T10:54:19.261" v="5928" actId="20577"/>
          <ac:spMkLst>
            <pc:docMk/>
            <pc:sldMk cId="3260923018" sldId="310"/>
            <ac:spMk id="119" creationId="{57E5AF07-80C4-48D5-B6EA-A575C8AD253D}"/>
          </ac:spMkLst>
        </pc:spChg>
        <pc:spChg chg="add mod">
          <ac:chgData name="Christian Wegmann" userId="62c8636b-4bc7-46d0-ac0a-d0872a494299" providerId="ADAL" clId="{4A1807DF-2D8D-457D-A7FF-64F216082C81}" dt="2018-05-01T10:52:32.624" v="5842" actId="1076"/>
          <ac:spMkLst>
            <pc:docMk/>
            <pc:sldMk cId="3260923018" sldId="310"/>
            <ac:spMk id="120" creationId="{647BD6B3-2B14-44BD-BEA1-ECF70341FD74}"/>
          </ac:spMkLst>
        </pc:spChg>
        <pc:spChg chg="add del mod">
          <ac:chgData name="Christian Wegmann" userId="62c8636b-4bc7-46d0-ac0a-d0872a494299" providerId="ADAL" clId="{4A1807DF-2D8D-457D-A7FF-64F216082C81}" dt="2018-05-01T10:51:17.763" v="5807" actId="478"/>
          <ac:spMkLst>
            <pc:docMk/>
            <pc:sldMk cId="3260923018" sldId="310"/>
            <ac:spMk id="124" creationId="{75E61186-526B-41B5-ACA7-F2D1FB9595EC}"/>
          </ac:spMkLst>
        </pc:spChg>
        <pc:spChg chg="add del mod">
          <ac:chgData name="Christian Wegmann" userId="62c8636b-4bc7-46d0-ac0a-d0872a494299" providerId="ADAL" clId="{4A1807DF-2D8D-457D-A7FF-64F216082C81}" dt="2018-05-01T10:51:17.763" v="5807" actId="478"/>
          <ac:spMkLst>
            <pc:docMk/>
            <pc:sldMk cId="3260923018" sldId="310"/>
            <ac:spMk id="125" creationId="{0C7FD59C-8E9A-43AC-B3A3-FDFDC08E0CE4}"/>
          </ac:spMkLst>
        </pc:spChg>
        <pc:spChg chg="add del mod">
          <ac:chgData name="Christian Wegmann" userId="62c8636b-4bc7-46d0-ac0a-d0872a494299" providerId="ADAL" clId="{4A1807DF-2D8D-457D-A7FF-64F216082C81}" dt="2018-05-01T10:51:17.763" v="5807" actId="478"/>
          <ac:spMkLst>
            <pc:docMk/>
            <pc:sldMk cId="3260923018" sldId="310"/>
            <ac:spMk id="126" creationId="{7D5CB4CB-10DD-4054-AFEE-B0A2D899D305}"/>
          </ac:spMkLst>
        </pc:spChg>
        <pc:spChg chg="add mod">
          <ac:chgData name="Christian Wegmann" userId="62c8636b-4bc7-46d0-ac0a-d0872a494299" providerId="ADAL" clId="{4A1807DF-2D8D-457D-A7FF-64F216082C81}" dt="2018-05-01T10:54:08.219" v="5927" actId="1038"/>
          <ac:spMkLst>
            <pc:docMk/>
            <pc:sldMk cId="3260923018" sldId="310"/>
            <ac:spMk id="132" creationId="{082AA911-1090-42C5-8077-550D6489631D}"/>
          </ac:spMkLst>
        </pc:spChg>
        <pc:spChg chg="add">
          <ac:chgData name="Christian Wegmann" userId="62c8636b-4bc7-46d0-ac0a-d0872a494299" providerId="ADAL" clId="{4A1807DF-2D8D-457D-A7FF-64F216082C81}" dt="2018-05-01T12:22:17.411" v="8724" actId="20577"/>
          <ac:spMkLst>
            <pc:docMk/>
            <pc:sldMk cId="3260923018" sldId="310"/>
            <ac:spMk id="134" creationId="{82794471-8E92-4ED1-A68B-BD51BE8EB614}"/>
          </ac:spMkLst>
        </pc:spChg>
        <pc:graphicFrameChg chg="del">
          <ac:chgData name="Christian Wegmann" userId="62c8636b-4bc7-46d0-ac0a-d0872a494299" providerId="ADAL" clId="{4A1807DF-2D8D-457D-A7FF-64F216082C81}" dt="2018-05-01T08:26:07.317" v="1914" actId="478"/>
          <ac:graphicFrameMkLst>
            <pc:docMk/>
            <pc:sldMk cId="3260923018" sldId="310"/>
            <ac:graphicFrameMk id="58" creationId="{EC5C4AD0-6CDD-4947-B625-B7E9845B15F4}"/>
          </ac:graphicFrameMkLst>
        </pc:graphicFrameChg>
        <pc:cxnChg chg="del">
          <ac:chgData name="Christian Wegmann" userId="62c8636b-4bc7-46d0-ac0a-d0872a494299" providerId="ADAL" clId="{4A1807DF-2D8D-457D-A7FF-64F216082C81}" dt="2018-05-01T08:26:07.317" v="1914" actId="478"/>
          <ac:cxnSpMkLst>
            <pc:docMk/>
            <pc:sldMk cId="3260923018" sldId="310"/>
            <ac:cxnSpMk id="6" creationId="{B65C6B9F-C091-4B89-9ABB-6E0303F0F844}"/>
          </ac:cxnSpMkLst>
        </pc:cxnChg>
        <pc:cxnChg chg="add mod">
          <ac:chgData name="Christian Wegmann" userId="62c8636b-4bc7-46d0-ac0a-d0872a494299" providerId="ADAL" clId="{4A1807DF-2D8D-457D-A7FF-64F216082C81}" dt="2018-05-01T10:54:53.599" v="5944" actId="1038"/>
          <ac:cxnSpMkLst>
            <pc:docMk/>
            <pc:sldMk cId="3260923018" sldId="310"/>
            <ac:cxnSpMk id="8" creationId="{3D86C017-54F9-4FB0-8055-1E08A11AADF8}"/>
          </ac:cxnSpMkLst>
        </pc:cxnChg>
        <pc:cxnChg chg="del">
          <ac:chgData name="Christian Wegmann" userId="62c8636b-4bc7-46d0-ac0a-d0872a494299" providerId="ADAL" clId="{4A1807DF-2D8D-457D-A7FF-64F216082C81}" dt="2018-05-01T08:26:07.317" v="1914" actId="478"/>
          <ac:cxnSpMkLst>
            <pc:docMk/>
            <pc:sldMk cId="3260923018" sldId="310"/>
            <ac:cxnSpMk id="23" creationId="{74BADF96-A014-489D-9363-BEE8E86BA192}"/>
          </ac:cxnSpMkLst>
        </pc:cxnChg>
        <pc:cxnChg chg="del">
          <ac:chgData name="Christian Wegmann" userId="62c8636b-4bc7-46d0-ac0a-d0872a494299" providerId="ADAL" clId="{4A1807DF-2D8D-457D-A7FF-64F216082C81}" dt="2018-05-01T08:26:07.317" v="1914" actId="478"/>
          <ac:cxnSpMkLst>
            <pc:docMk/>
            <pc:sldMk cId="3260923018" sldId="310"/>
            <ac:cxnSpMk id="24" creationId="{9BC49CA9-A3C6-4638-A2B9-8B92C21C8B9F}"/>
          </ac:cxnSpMkLst>
        </pc:cxnChg>
        <pc:cxnChg chg="del">
          <ac:chgData name="Christian Wegmann" userId="62c8636b-4bc7-46d0-ac0a-d0872a494299" providerId="ADAL" clId="{4A1807DF-2D8D-457D-A7FF-64F216082C81}" dt="2018-05-01T08:26:07.317" v="1914" actId="478"/>
          <ac:cxnSpMkLst>
            <pc:docMk/>
            <pc:sldMk cId="3260923018" sldId="310"/>
            <ac:cxnSpMk id="25" creationId="{DA38059F-7D28-4823-BFFC-5EAC9825CE5C}"/>
          </ac:cxnSpMkLst>
        </pc:cxnChg>
        <pc:cxnChg chg="del">
          <ac:chgData name="Christian Wegmann" userId="62c8636b-4bc7-46d0-ac0a-d0872a494299" providerId="ADAL" clId="{4A1807DF-2D8D-457D-A7FF-64F216082C81}" dt="2018-05-01T08:26:07.317" v="1914" actId="478"/>
          <ac:cxnSpMkLst>
            <pc:docMk/>
            <pc:sldMk cId="3260923018" sldId="310"/>
            <ac:cxnSpMk id="26" creationId="{64F60F84-628A-4D0B-817E-4F58B10EE741}"/>
          </ac:cxnSpMkLst>
        </pc:cxnChg>
        <pc:cxnChg chg="del">
          <ac:chgData name="Christian Wegmann" userId="62c8636b-4bc7-46d0-ac0a-d0872a494299" providerId="ADAL" clId="{4A1807DF-2D8D-457D-A7FF-64F216082C81}" dt="2018-05-01T08:26:07.317" v="1914" actId="478"/>
          <ac:cxnSpMkLst>
            <pc:docMk/>
            <pc:sldMk cId="3260923018" sldId="310"/>
            <ac:cxnSpMk id="27" creationId="{A089E119-5D75-415C-985D-CCA9CA255846}"/>
          </ac:cxnSpMkLst>
        </pc:cxnChg>
        <pc:cxnChg chg="del">
          <ac:chgData name="Christian Wegmann" userId="62c8636b-4bc7-46d0-ac0a-d0872a494299" providerId="ADAL" clId="{4A1807DF-2D8D-457D-A7FF-64F216082C81}" dt="2018-05-01T08:26:07.317" v="1914" actId="478"/>
          <ac:cxnSpMkLst>
            <pc:docMk/>
            <pc:sldMk cId="3260923018" sldId="310"/>
            <ac:cxnSpMk id="28" creationId="{773B900B-A54D-4E89-A5EE-631FAA57C24A}"/>
          </ac:cxnSpMkLst>
        </pc:cxnChg>
        <pc:cxnChg chg="del">
          <ac:chgData name="Christian Wegmann" userId="62c8636b-4bc7-46d0-ac0a-d0872a494299" providerId="ADAL" clId="{4A1807DF-2D8D-457D-A7FF-64F216082C81}" dt="2018-05-01T08:26:07.317" v="1914" actId="478"/>
          <ac:cxnSpMkLst>
            <pc:docMk/>
            <pc:sldMk cId="3260923018" sldId="310"/>
            <ac:cxnSpMk id="39" creationId="{C5ADFF58-38DB-4D63-9CB6-E21BBF08216B}"/>
          </ac:cxnSpMkLst>
        </pc:cxnChg>
        <pc:cxnChg chg="del">
          <ac:chgData name="Christian Wegmann" userId="62c8636b-4bc7-46d0-ac0a-d0872a494299" providerId="ADAL" clId="{4A1807DF-2D8D-457D-A7FF-64F216082C81}" dt="2018-05-01T08:26:07.317" v="1914" actId="478"/>
          <ac:cxnSpMkLst>
            <pc:docMk/>
            <pc:sldMk cId="3260923018" sldId="310"/>
            <ac:cxnSpMk id="40" creationId="{42BF2D5B-1173-4C7B-8BC6-9F6EA4C6E784}"/>
          </ac:cxnSpMkLst>
        </pc:cxnChg>
        <pc:cxnChg chg="add mod">
          <ac:chgData name="Christian Wegmann" userId="62c8636b-4bc7-46d0-ac0a-d0872a494299" providerId="ADAL" clId="{4A1807DF-2D8D-457D-A7FF-64F216082C81}" dt="2018-05-01T10:45:49.218" v="5491" actId="1076"/>
          <ac:cxnSpMkLst>
            <pc:docMk/>
            <pc:sldMk cId="3260923018" sldId="310"/>
            <ac:cxnSpMk id="48" creationId="{94BA5830-E809-45F1-9834-715503439CA2}"/>
          </ac:cxnSpMkLst>
        </pc:cxnChg>
        <pc:cxnChg chg="add mod">
          <ac:chgData name="Christian Wegmann" userId="62c8636b-4bc7-46d0-ac0a-d0872a494299" providerId="ADAL" clId="{4A1807DF-2D8D-457D-A7FF-64F216082C81}" dt="2018-05-01T10:45:49.218" v="5491" actId="1076"/>
          <ac:cxnSpMkLst>
            <pc:docMk/>
            <pc:sldMk cId="3260923018" sldId="310"/>
            <ac:cxnSpMk id="51" creationId="{6BE7B020-A594-4FCE-9710-BACDBF206312}"/>
          </ac:cxnSpMkLst>
        </pc:cxnChg>
        <pc:cxnChg chg="mod">
          <ac:chgData name="Christian Wegmann" userId="62c8636b-4bc7-46d0-ac0a-d0872a494299" providerId="ADAL" clId="{4A1807DF-2D8D-457D-A7FF-64F216082C81}" dt="2018-05-01T10:45:49.218" v="5491" actId="1076"/>
          <ac:cxnSpMkLst>
            <pc:docMk/>
            <pc:sldMk cId="3260923018" sldId="310"/>
            <ac:cxnSpMk id="53" creationId="{14D315DA-DB0D-4A88-85C1-8D55DBEFF820}"/>
          </ac:cxnSpMkLst>
        </pc:cxnChg>
        <pc:cxnChg chg="add mod">
          <ac:chgData name="Christian Wegmann" userId="62c8636b-4bc7-46d0-ac0a-d0872a494299" providerId="ADAL" clId="{4A1807DF-2D8D-457D-A7FF-64F216082C81}" dt="2018-05-01T10:45:49.218" v="5491" actId="1076"/>
          <ac:cxnSpMkLst>
            <pc:docMk/>
            <pc:sldMk cId="3260923018" sldId="310"/>
            <ac:cxnSpMk id="60" creationId="{4328D247-B198-4AF2-AB9B-0CD1408A7E20}"/>
          </ac:cxnSpMkLst>
        </pc:cxnChg>
        <pc:cxnChg chg="add mod">
          <ac:chgData name="Christian Wegmann" userId="62c8636b-4bc7-46d0-ac0a-d0872a494299" providerId="ADAL" clId="{4A1807DF-2D8D-457D-A7FF-64F216082C81}" dt="2018-05-01T10:45:49.218" v="5491" actId="1076"/>
          <ac:cxnSpMkLst>
            <pc:docMk/>
            <pc:sldMk cId="3260923018" sldId="310"/>
            <ac:cxnSpMk id="61" creationId="{25FAEA77-65B3-4A94-8EC5-38C09786392C}"/>
          </ac:cxnSpMkLst>
        </pc:cxnChg>
        <pc:cxnChg chg="add mod">
          <ac:chgData name="Christian Wegmann" userId="62c8636b-4bc7-46d0-ac0a-d0872a494299" providerId="ADAL" clId="{4A1807DF-2D8D-457D-A7FF-64F216082C81}" dt="2018-05-01T10:45:49.218" v="5491" actId="1076"/>
          <ac:cxnSpMkLst>
            <pc:docMk/>
            <pc:sldMk cId="3260923018" sldId="310"/>
            <ac:cxnSpMk id="62" creationId="{145C88DC-A5E5-4FBD-B846-108038A52B1C}"/>
          </ac:cxnSpMkLst>
        </pc:cxnChg>
        <pc:cxnChg chg="add mod">
          <ac:chgData name="Christian Wegmann" userId="62c8636b-4bc7-46d0-ac0a-d0872a494299" providerId="ADAL" clId="{4A1807DF-2D8D-457D-A7FF-64F216082C81}" dt="2018-05-01T10:45:49.218" v="5491" actId="1076"/>
          <ac:cxnSpMkLst>
            <pc:docMk/>
            <pc:sldMk cId="3260923018" sldId="310"/>
            <ac:cxnSpMk id="63" creationId="{060D081B-DC3D-4028-BD7E-26624C4DC40F}"/>
          </ac:cxnSpMkLst>
        </pc:cxnChg>
        <pc:cxnChg chg="add mod">
          <ac:chgData name="Christian Wegmann" userId="62c8636b-4bc7-46d0-ac0a-d0872a494299" providerId="ADAL" clId="{4A1807DF-2D8D-457D-A7FF-64F216082C81}" dt="2018-05-01T10:45:49.218" v="5491" actId="1076"/>
          <ac:cxnSpMkLst>
            <pc:docMk/>
            <pc:sldMk cId="3260923018" sldId="310"/>
            <ac:cxnSpMk id="64" creationId="{066BB9B6-6874-4750-91B5-78191F983675}"/>
          </ac:cxnSpMkLst>
        </pc:cxnChg>
        <pc:cxnChg chg="add mod">
          <ac:chgData name="Christian Wegmann" userId="62c8636b-4bc7-46d0-ac0a-d0872a494299" providerId="ADAL" clId="{4A1807DF-2D8D-457D-A7FF-64F216082C81}" dt="2018-05-01T10:45:49.218" v="5491" actId="1076"/>
          <ac:cxnSpMkLst>
            <pc:docMk/>
            <pc:sldMk cId="3260923018" sldId="310"/>
            <ac:cxnSpMk id="65" creationId="{3D9CD773-4947-410C-BB72-F60180ED548F}"/>
          </ac:cxnSpMkLst>
        </pc:cxnChg>
        <pc:cxnChg chg="add del mod">
          <ac:chgData name="Christian Wegmann" userId="62c8636b-4bc7-46d0-ac0a-d0872a494299" providerId="ADAL" clId="{4A1807DF-2D8D-457D-A7FF-64F216082C81}" dt="2018-05-01T10:24:39.164" v="4974" actId="478"/>
          <ac:cxnSpMkLst>
            <pc:docMk/>
            <pc:sldMk cId="3260923018" sldId="310"/>
            <ac:cxnSpMk id="80" creationId="{B197EAB7-505C-4B38-BA47-FD1E1C1E65D4}"/>
          </ac:cxnSpMkLst>
        </pc:cxnChg>
        <pc:cxnChg chg="add del mod">
          <ac:chgData name="Christian Wegmann" userId="62c8636b-4bc7-46d0-ac0a-d0872a494299" providerId="ADAL" clId="{4A1807DF-2D8D-457D-A7FF-64F216082C81}" dt="2018-05-01T10:24:37.123" v="4973" actId="478"/>
          <ac:cxnSpMkLst>
            <pc:docMk/>
            <pc:sldMk cId="3260923018" sldId="310"/>
            <ac:cxnSpMk id="81" creationId="{FC5AED05-F5F1-4B38-94FF-9FD377AD6682}"/>
          </ac:cxnSpMkLst>
        </pc:cxnChg>
        <pc:cxnChg chg="add mod">
          <ac:chgData name="Christian Wegmann" userId="62c8636b-4bc7-46d0-ac0a-d0872a494299" providerId="ADAL" clId="{4A1807DF-2D8D-457D-A7FF-64F216082C81}" dt="2018-05-01T10:54:53.599" v="5944" actId="1038"/>
          <ac:cxnSpMkLst>
            <pc:docMk/>
            <pc:sldMk cId="3260923018" sldId="310"/>
            <ac:cxnSpMk id="93" creationId="{FE69DB3E-0E30-4CDE-83E0-91F04D0D72C4}"/>
          </ac:cxnSpMkLst>
        </pc:cxnChg>
        <pc:cxnChg chg="add mod">
          <ac:chgData name="Christian Wegmann" userId="62c8636b-4bc7-46d0-ac0a-d0872a494299" providerId="ADAL" clId="{4A1807DF-2D8D-457D-A7FF-64F216082C81}" dt="2018-05-01T10:54:53.599" v="5944" actId="1038"/>
          <ac:cxnSpMkLst>
            <pc:docMk/>
            <pc:sldMk cId="3260923018" sldId="310"/>
            <ac:cxnSpMk id="95" creationId="{C0B7E783-43F1-42CB-BBC2-22A621B22F07}"/>
          </ac:cxnSpMkLst>
        </pc:cxnChg>
        <pc:cxnChg chg="add mod">
          <ac:chgData name="Christian Wegmann" userId="62c8636b-4bc7-46d0-ac0a-d0872a494299" providerId="ADAL" clId="{4A1807DF-2D8D-457D-A7FF-64F216082C81}" dt="2018-05-01T10:54:53.599" v="5944" actId="1038"/>
          <ac:cxnSpMkLst>
            <pc:docMk/>
            <pc:sldMk cId="3260923018" sldId="310"/>
            <ac:cxnSpMk id="99" creationId="{A6328608-7F36-4FD4-A087-F903E93DF08F}"/>
          </ac:cxnSpMkLst>
        </pc:cxnChg>
        <pc:cxnChg chg="add mod">
          <ac:chgData name="Christian Wegmann" userId="62c8636b-4bc7-46d0-ac0a-d0872a494299" providerId="ADAL" clId="{4A1807DF-2D8D-457D-A7FF-64F216082C81}" dt="2018-05-01T10:54:53.599" v="5944" actId="1038"/>
          <ac:cxnSpMkLst>
            <pc:docMk/>
            <pc:sldMk cId="3260923018" sldId="310"/>
            <ac:cxnSpMk id="100" creationId="{14D35195-3AAD-4B09-BB90-9AE2CE4FB387}"/>
          </ac:cxnSpMkLst>
        </pc:cxnChg>
        <pc:cxnChg chg="add mod">
          <ac:chgData name="Christian Wegmann" userId="62c8636b-4bc7-46d0-ac0a-d0872a494299" providerId="ADAL" clId="{4A1807DF-2D8D-457D-A7FF-64F216082C81}" dt="2018-05-01T10:54:53.599" v="5944" actId="1038"/>
          <ac:cxnSpMkLst>
            <pc:docMk/>
            <pc:sldMk cId="3260923018" sldId="310"/>
            <ac:cxnSpMk id="101" creationId="{E65937ED-0F88-459A-9E76-36871B41F0BB}"/>
          </ac:cxnSpMkLst>
        </pc:cxnChg>
        <pc:cxnChg chg="add del mod">
          <ac:chgData name="Christian Wegmann" userId="62c8636b-4bc7-46d0-ac0a-d0872a494299" providerId="ADAL" clId="{4A1807DF-2D8D-457D-A7FF-64F216082C81}" dt="2018-05-01T10:47:48.618" v="5671" actId="478"/>
          <ac:cxnSpMkLst>
            <pc:docMk/>
            <pc:sldMk cId="3260923018" sldId="310"/>
            <ac:cxnSpMk id="109" creationId="{82A47476-F48D-48D7-818E-6B00B36A3205}"/>
          </ac:cxnSpMkLst>
        </pc:cxnChg>
        <pc:cxnChg chg="add del mod">
          <ac:chgData name="Christian Wegmann" userId="62c8636b-4bc7-46d0-ac0a-d0872a494299" providerId="ADAL" clId="{4A1807DF-2D8D-457D-A7FF-64F216082C81}" dt="2018-05-01T10:47:48.618" v="5671" actId="478"/>
          <ac:cxnSpMkLst>
            <pc:docMk/>
            <pc:sldMk cId="3260923018" sldId="310"/>
            <ac:cxnSpMk id="110" creationId="{601CB5E5-2F28-4C89-9638-198B3B29C2DD}"/>
          </ac:cxnSpMkLst>
        </pc:cxnChg>
        <pc:cxnChg chg="add del mod">
          <ac:chgData name="Christian Wegmann" userId="62c8636b-4bc7-46d0-ac0a-d0872a494299" providerId="ADAL" clId="{4A1807DF-2D8D-457D-A7FF-64F216082C81}" dt="2018-05-01T10:47:48.618" v="5671" actId="478"/>
          <ac:cxnSpMkLst>
            <pc:docMk/>
            <pc:sldMk cId="3260923018" sldId="310"/>
            <ac:cxnSpMk id="111" creationId="{DC314150-BD36-4E9F-B752-8038752EB6C6}"/>
          </ac:cxnSpMkLst>
        </pc:cxnChg>
        <pc:cxnChg chg="add del mod">
          <ac:chgData name="Christian Wegmann" userId="62c8636b-4bc7-46d0-ac0a-d0872a494299" providerId="ADAL" clId="{4A1807DF-2D8D-457D-A7FF-64F216082C81}" dt="2018-05-01T10:48:42.154" v="5706" actId="478"/>
          <ac:cxnSpMkLst>
            <pc:docMk/>
            <pc:sldMk cId="3260923018" sldId="310"/>
            <ac:cxnSpMk id="115" creationId="{B3719F57-A4FE-4BF3-BD09-1832C185BFF0}"/>
          </ac:cxnSpMkLst>
        </pc:cxnChg>
        <pc:cxnChg chg="add del mod">
          <ac:chgData name="Christian Wegmann" userId="62c8636b-4bc7-46d0-ac0a-d0872a494299" providerId="ADAL" clId="{4A1807DF-2D8D-457D-A7FF-64F216082C81}" dt="2018-05-01T10:48:42.154" v="5706" actId="478"/>
          <ac:cxnSpMkLst>
            <pc:docMk/>
            <pc:sldMk cId="3260923018" sldId="310"/>
            <ac:cxnSpMk id="116" creationId="{BA8F87FD-7882-4A79-B87C-B5FAB0DAF888}"/>
          </ac:cxnSpMkLst>
        </pc:cxnChg>
        <pc:cxnChg chg="add del mod">
          <ac:chgData name="Christian Wegmann" userId="62c8636b-4bc7-46d0-ac0a-d0872a494299" providerId="ADAL" clId="{4A1807DF-2D8D-457D-A7FF-64F216082C81}" dt="2018-05-01T10:48:42.154" v="5706" actId="478"/>
          <ac:cxnSpMkLst>
            <pc:docMk/>
            <pc:sldMk cId="3260923018" sldId="310"/>
            <ac:cxnSpMk id="117" creationId="{0BB13379-B755-4327-A671-A7BC2C49DBDC}"/>
          </ac:cxnSpMkLst>
        </pc:cxnChg>
        <pc:cxnChg chg="add mod">
          <ac:chgData name="Christian Wegmann" userId="62c8636b-4bc7-46d0-ac0a-d0872a494299" providerId="ADAL" clId="{4A1807DF-2D8D-457D-A7FF-64F216082C81}" dt="2018-05-01T10:54:05.071" v="5923" actId="1035"/>
          <ac:cxnSpMkLst>
            <pc:docMk/>
            <pc:sldMk cId="3260923018" sldId="310"/>
            <ac:cxnSpMk id="121" creationId="{3DA4BB04-6224-486D-8410-841007BE2369}"/>
          </ac:cxnSpMkLst>
        </pc:cxnChg>
        <pc:cxnChg chg="add mod">
          <ac:chgData name="Christian Wegmann" userId="62c8636b-4bc7-46d0-ac0a-d0872a494299" providerId="ADAL" clId="{4A1807DF-2D8D-457D-A7FF-64F216082C81}" dt="2018-05-01T10:53:53.572" v="5915" actId="1036"/>
          <ac:cxnSpMkLst>
            <pc:docMk/>
            <pc:sldMk cId="3260923018" sldId="310"/>
            <ac:cxnSpMk id="131" creationId="{5D26E94A-D111-40DF-956A-4F333A348D65}"/>
          </ac:cxnSpMkLst>
        </pc:cxnChg>
      </pc:sldChg>
      <pc:sldChg chg="addSp delSp modSp add">
        <pc:chgData name="Christian Wegmann" userId="62c8636b-4bc7-46d0-ac0a-d0872a494299" providerId="ADAL" clId="{4A1807DF-2D8D-457D-A7FF-64F216082C81}" dt="2018-05-01T12:23:07.050" v="8745" actId="20577"/>
        <pc:sldMkLst>
          <pc:docMk/>
          <pc:sldMk cId="1712997411" sldId="311"/>
        </pc:sldMkLst>
        <pc:spChg chg="del">
          <ac:chgData name="Christian Wegmann" userId="62c8636b-4bc7-46d0-ac0a-d0872a494299" providerId="ADAL" clId="{4A1807DF-2D8D-457D-A7FF-64F216082C81}" dt="2018-05-01T12:23:06.425" v="8744" actId="478"/>
          <ac:spMkLst>
            <pc:docMk/>
            <pc:sldMk cId="1712997411" sldId="311"/>
            <ac:spMk id="9" creationId="{C0FDD5F5-8470-464C-9728-9BE4B9B1E8B0}"/>
          </ac:spMkLst>
        </pc:spChg>
        <pc:spChg chg="add">
          <ac:chgData name="Christian Wegmann" userId="62c8636b-4bc7-46d0-ac0a-d0872a494299" providerId="ADAL" clId="{4A1807DF-2D8D-457D-A7FF-64F216082C81}" dt="2018-05-01T12:23:07.050" v="8745" actId="20577"/>
          <ac:spMkLst>
            <pc:docMk/>
            <pc:sldMk cId="1712997411" sldId="311"/>
            <ac:spMk id="10" creationId="{447DBDA2-4B7A-4833-B682-438578E07684}"/>
          </ac:spMkLst>
        </pc:spChg>
        <pc:graphicFrameChg chg="modGraphic">
          <ac:chgData name="Christian Wegmann" userId="62c8636b-4bc7-46d0-ac0a-d0872a494299" providerId="ADAL" clId="{4A1807DF-2D8D-457D-A7FF-64F216082C81}" dt="2018-05-01T10:00:14" v="4120" actId="2165"/>
          <ac:graphicFrameMkLst>
            <pc:docMk/>
            <pc:sldMk cId="1712997411" sldId="311"/>
            <ac:graphicFrameMk id="7" creationId="{B9361055-3B79-4879-BB5D-93DC2481D3AE}"/>
          </ac:graphicFrameMkLst>
        </pc:graphicFrameChg>
      </pc:sldChg>
      <pc:sldChg chg="addSp delSp modSp add">
        <pc:chgData name="Christian Wegmann" userId="62c8636b-4bc7-46d0-ac0a-d0872a494299" providerId="ADAL" clId="{4A1807DF-2D8D-457D-A7FF-64F216082C81}" dt="2018-05-01T12:22:19.945" v="8726" actId="20577"/>
        <pc:sldMkLst>
          <pc:docMk/>
          <pc:sldMk cId="2303052482" sldId="312"/>
        </pc:sldMkLst>
        <pc:spChg chg="mod">
          <ac:chgData name="Christian Wegmann" userId="62c8636b-4bc7-46d0-ac0a-d0872a494299" providerId="ADAL" clId="{4A1807DF-2D8D-457D-A7FF-64F216082C81}" dt="2018-05-01T11:21:24.970" v="6848" actId="20577"/>
          <ac:spMkLst>
            <pc:docMk/>
            <pc:sldMk cId="2303052482" sldId="312"/>
            <ac:spMk id="2" creationId="{4CA61092-5A2A-4A22-B251-0C36C739EC67}"/>
          </ac:spMkLst>
        </pc:spChg>
        <pc:spChg chg="del">
          <ac:chgData name="Christian Wegmann" userId="62c8636b-4bc7-46d0-ac0a-d0872a494299" providerId="ADAL" clId="{4A1807DF-2D8D-457D-A7FF-64F216082C81}" dt="2018-05-01T10:56:33.921" v="5953" actId="478"/>
          <ac:spMkLst>
            <pc:docMk/>
            <pc:sldMk cId="2303052482" sldId="312"/>
            <ac:spMk id="4" creationId="{BA7B55AB-9AC3-446F-820A-5D0C69F5F7F3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11" creationId="{DCC67973-D266-49BA-99B2-00309B87029E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12" creationId="{200D9EAD-1405-4304-BFA6-9C4FAD4B727B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13" creationId="{BBB401DA-45D1-4E75-BAAF-BD8B84E8EA8B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14" creationId="{FC0A2D1E-5836-4860-B5C2-17075BC00851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15" creationId="{66A677C6-158E-4B87-B593-8A5CED90BBB0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16" creationId="{77487C59-24DB-4D08-A171-2EA2588A652A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17" creationId="{423F81B8-F736-48D9-A2C2-F96255C57EA0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18" creationId="{3CFB1524-4FE7-4EB7-8E97-E71813B24E76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19" creationId="{A177B22C-E90A-47E0-8171-4D0A5B2FDA3C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20" creationId="{1E642EF7-97F3-47FB-925E-B85D4DF193CA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21" creationId="{763ABDB7-5FB5-4FA4-89AB-F8C3F3A34A0F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22" creationId="{E934AFD8-342E-4C67-8AC4-90D1C5BAB8F9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29" creationId="{07184B1E-34A4-431E-9C90-D0DC7FB19B4D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30" creationId="{3EFC5802-2BAD-4424-88A3-1D0BEC49C6CF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31" creationId="{F5C45F18-F132-4968-9ABA-F7577F65A30F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32" creationId="{915F498F-4E9C-4F2D-9AE5-DBAE4AEC619B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33" creationId="{D7550BA2-ED9A-467B-ADF6-29DB66E8F197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34" creationId="{5AB171E1-533E-4718-A219-7BBA1A577B5D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35" creationId="{BA4802C5-1A4B-41EA-9F85-70E67DFFA44D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36" creationId="{5C48B281-2508-4732-9C38-A99849C4DEF1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37" creationId="{57F54875-8FA8-4C06-BD64-027C56466974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38" creationId="{BF9BEA2D-BED4-4CAF-BA51-0D72AA47EC22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41" creationId="{3AF351DA-0EA4-4411-A203-C9B926614E26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42" creationId="{A8D7F5A9-D76F-4252-B6C4-686D900F1DD7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43" creationId="{B2279965-ED13-4F15-8B34-DDA9ADE7F237}"/>
          </ac:spMkLst>
        </pc:spChg>
        <pc:spChg chg="mod">
          <ac:chgData name="Christian Wegmann" userId="62c8636b-4bc7-46d0-ac0a-d0872a494299" providerId="ADAL" clId="{4A1807DF-2D8D-457D-A7FF-64F216082C81}" dt="2018-05-01T11:20:16.353" v="6795" actId="1036"/>
          <ac:spMkLst>
            <pc:docMk/>
            <pc:sldMk cId="2303052482" sldId="312"/>
            <ac:spMk id="44" creationId="{47FA0057-2C82-4754-8845-4E02C7F03B1E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45" creationId="{6E0136AB-851D-489B-8530-E9FD4FB94FDF}"/>
          </ac:spMkLst>
        </pc:spChg>
        <pc:spChg chg="del">
          <ac:chgData name="Christian Wegmann" userId="62c8636b-4bc7-46d0-ac0a-d0872a494299" providerId="ADAL" clId="{4A1807DF-2D8D-457D-A7FF-64F216082C81}" dt="2018-05-01T12:22:19.715" v="8725" actId="478"/>
          <ac:spMkLst>
            <pc:docMk/>
            <pc:sldMk cId="2303052482" sldId="312"/>
            <ac:spMk id="46" creationId="{4AE4AC46-7B50-415B-8FD2-2973FD5B51B7}"/>
          </ac:spMkLst>
        </pc:spChg>
        <pc:spChg chg="del">
          <ac:chgData name="Christian Wegmann" userId="62c8636b-4bc7-46d0-ac0a-d0872a494299" providerId="ADAL" clId="{4A1807DF-2D8D-457D-A7FF-64F216082C81}" dt="2018-05-01T10:56:39.778" v="5954" actId="478"/>
          <ac:spMkLst>
            <pc:docMk/>
            <pc:sldMk cId="2303052482" sldId="312"/>
            <ac:spMk id="47" creationId="{A3A05A7A-A215-46FB-B66A-A61B5461A739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48" creationId="{9C6DC188-7A0D-4729-BB67-051927A03177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49" creationId="{1461C9C8-72CE-4D0D-B672-EAD9D1F1BA07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50" creationId="{EE542D95-6301-4DAA-BE35-69A54B772041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51" creationId="{72D0AF14-49E1-4381-9312-C21C21C64FA9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52" creationId="{C5D9F7BB-A7E5-46A2-AA79-305D5422C004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55" creationId="{C6FACC7F-8B4A-4579-B67A-55E2FF35A917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56" creationId="{C8A408E6-0331-4F5C-A856-0C39F40D9FC1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57" creationId="{BF2A13BC-B5A2-4C5F-8268-72193C2D8F01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59" creationId="{285C82D3-597B-4BAC-9C69-486AD42E69D8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60" creationId="{470B3C67-E984-4BC1-89C0-1DB84F5E09FA}"/>
          </ac:spMkLst>
        </pc:spChg>
        <pc:spChg chg="del">
          <ac:chgData name="Christian Wegmann" userId="62c8636b-4bc7-46d0-ac0a-d0872a494299" providerId="ADAL" clId="{4A1807DF-2D8D-457D-A7FF-64F216082C81}" dt="2018-05-01T11:00:40.875" v="6095" actId="478"/>
          <ac:spMkLst>
            <pc:docMk/>
            <pc:sldMk cId="2303052482" sldId="312"/>
            <ac:spMk id="61" creationId="{1378A5E0-8CCE-4D6B-812A-3490D0D34E20}"/>
          </ac:spMkLst>
        </pc:spChg>
        <pc:spChg chg="add mod">
          <ac:chgData name="Christian Wegmann" userId="62c8636b-4bc7-46d0-ac0a-d0872a494299" providerId="ADAL" clId="{4A1807DF-2D8D-457D-A7FF-64F216082C81}" dt="2018-05-01T10:56:44.296" v="5955" actId="1076"/>
          <ac:spMkLst>
            <pc:docMk/>
            <pc:sldMk cId="2303052482" sldId="312"/>
            <ac:spMk id="63" creationId="{1CD2D4CF-FB1C-472D-A762-D843160B8078}"/>
          </ac:spMkLst>
        </pc:spChg>
        <pc:spChg chg="add mod">
          <ac:chgData name="Christian Wegmann" userId="62c8636b-4bc7-46d0-ac0a-d0872a494299" providerId="ADAL" clId="{4A1807DF-2D8D-457D-A7FF-64F216082C81}" dt="2018-05-01T10:56:44.296" v="5955" actId="1076"/>
          <ac:spMkLst>
            <pc:docMk/>
            <pc:sldMk cId="2303052482" sldId="312"/>
            <ac:spMk id="64" creationId="{CE2A546C-2F12-4DC8-8415-12D30EE9EBB2}"/>
          </ac:spMkLst>
        </pc:spChg>
        <pc:spChg chg="add mod">
          <ac:chgData name="Christian Wegmann" userId="62c8636b-4bc7-46d0-ac0a-d0872a494299" providerId="ADAL" clId="{4A1807DF-2D8D-457D-A7FF-64F216082C81}" dt="2018-05-01T11:04:53.337" v="6157" actId="3064"/>
          <ac:spMkLst>
            <pc:docMk/>
            <pc:sldMk cId="2303052482" sldId="312"/>
            <ac:spMk id="65" creationId="{6540F31B-0C9A-41EA-B78C-67F346FD035F}"/>
          </ac:spMkLst>
        </pc:spChg>
        <pc:spChg chg="add mod">
          <ac:chgData name="Christian Wegmann" userId="62c8636b-4bc7-46d0-ac0a-d0872a494299" providerId="ADAL" clId="{4A1807DF-2D8D-457D-A7FF-64F216082C81}" dt="2018-05-01T11:06:19.632" v="6308" actId="14100"/>
          <ac:spMkLst>
            <pc:docMk/>
            <pc:sldMk cId="2303052482" sldId="312"/>
            <ac:spMk id="66" creationId="{DE2A550D-6F0D-4E7C-A8E5-ED5C9C8E987B}"/>
          </ac:spMkLst>
        </pc:spChg>
        <pc:spChg chg="add mod">
          <ac:chgData name="Christian Wegmann" userId="62c8636b-4bc7-46d0-ac0a-d0872a494299" providerId="ADAL" clId="{4A1807DF-2D8D-457D-A7FF-64F216082C81}" dt="2018-05-01T11:20:35.778" v="6809" actId="207"/>
          <ac:spMkLst>
            <pc:docMk/>
            <pc:sldMk cId="2303052482" sldId="312"/>
            <ac:spMk id="67" creationId="{C6A30776-BADF-4C8B-8D73-79B78BE09011}"/>
          </ac:spMkLst>
        </pc:spChg>
        <pc:spChg chg="add">
          <ac:chgData name="Christian Wegmann" userId="62c8636b-4bc7-46d0-ac0a-d0872a494299" providerId="ADAL" clId="{4A1807DF-2D8D-457D-A7FF-64F216082C81}" dt="2018-05-01T12:22:19.945" v="8726" actId="20577"/>
          <ac:spMkLst>
            <pc:docMk/>
            <pc:sldMk cId="2303052482" sldId="312"/>
            <ac:spMk id="68" creationId="{8991844E-DDDB-4A89-A5EA-2502F41A9B72}"/>
          </ac:spMkLst>
        </pc:spChg>
        <pc:graphicFrameChg chg="del">
          <ac:chgData name="Christian Wegmann" userId="62c8636b-4bc7-46d0-ac0a-d0872a494299" providerId="ADAL" clId="{4A1807DF-2D8D-457D-A7FF-64F216082C81}" dt="2018-05-01T11:00:40.875" v="6095" actId="478"/>
          <ac:graphicFrameMkLst>
            <pc:docMk/>
            <pc:sldMk cId="2303052482" sldId="312"/>
            <ac:graphicFrameMk id="58" creationId="{EC5C4AD0-6CDD-4947-B625-B7E9845B15F4}"/>
          </ac:graphicFrameMkLst>
        </pc:graphicFrameChg>
        <pc:picChg chg="add mod">
          <ac:chgData name="Christian Wegmann" userId="62c8636b-4bc7-46d0-ac0a-d0872a494299" providerId="ADAL" clId="{4A1807DF-2D8D-457D-A7FF-64F216082C81}" dt="2018-05-01T11:03:32.392" v="6133" actId="1076"/>
          <ac:picMkLst>
            <pc:docMk/>
            <pc:sldMk cId="2303052482" sldId="312"/>
            <ac:picMk id="7" creationId="{2DC8B474-931A-4281-AB79-68B1A7BE8829}"/>
          </ac:picMkLst>
        </pc:picChg>
        <pc:cxnChg chg="del">
          <ac:chgData name="Christian Wegmann" userId="62c8636b-4bc7-46d0-ac0a-d0872a494299" providerId="ADAL" clId="{4A1807DF-2D8D-457D-A7FF-64F216082C81}" dt="2018-05-01T10:56:39.778" v="5954" actId="478"/>
          <ac:cxnSpMkLst>
            <pc:docMk/>
            <pc:sldMk cId="2303052482" sldId="312"/>
            <ac:cxnSpMk id="6" creationId="{B65C6B9F-C091-4B89-9ABB-6E0303F0F844}"/>
          </ac:cxnSpMkLst>
        </pc:cxnChg>
        <pc:cxnChg chg="del">
          <ac:chgData name="Christian Wegmann" userId="62c8636b-4bc7-46d0-ac0a-d0872a494299" providerId="ADAL" clId="{4A1807DF-2D8D-457D-A7FF-64F216082C81}" dt="2018-05-01T11:00:40.875" v="6095" actId="478"/>
          <ac:cxnSpMkLst>
            <pc:docMk/>
            <pc:sldMk cId="2303052482" sldId="312"/>
            <ac:cxnSpMk id="23" creationId="{74BADF96-A014-489D-9363-BEE8E86BA192}"/>
          </ac:cxnSpMkLst>
        </pc:cxnChg>
        <pc:cxnChg chg="del">
          <ac:chgData name="Christian Wegmann" userId="62c8636b-4bc7-46d0-ac0a-d0872a494299" providerId="ADAL" clId="{4A1807DF-2D8D-457D-A7FF-64F216082C81}" dt="2018-05-01T11:00:40.875" v="6095" actId="478"/>
          <ac:cxnSpMkLst>
            <pc:docMk/>
            <pc:sldMk cId="2303052482" sldId="312"/>
            <ac:cxnSpMk id="24" creationId="{9BC49CA9-A3C6-4638-A2B9-8B92C21C8B9F}"/>
          </ac:cxnSpMkLst>
        </pc:cxnChg>
        <pc:cxnChg chg="del">
          <ac:chgData name="Christian Wegmann" userId="62c8636b-4bc7-46d0-ac0a-d0872a494299" providerId="ADAL" clId="{4A1807DF-2D8D-457D-A7FF-64F216082C81}" dt="2018-05-01T11:00:40.875" v="6095" actId="478"/>
          <ac:cxnSpMkLst>
            <pc:docMk/>
            <pc:sldMk cId="2303052482" sldId="312"/>
            <ac:cxnSpMk id="25" creationId="{DA38059F-7D28-4823-BFFC-5EAC9825CE5C}"/>
          </ac:cxnSpMkLst>
        </pc:cxnChg>
        <pc:cxnChg chg="del">
          <ac:chgData name="Christian Wegmann" userId="62c8636b-4bc7-46d0-ac0a-d0872a494299" providerId="ADAL" clId="{4A1807DF-2D8D-457D-A7FF-64F216082C81}" dt="2018-05-01T11:00:40.875" v="6095" actId="478"/>
          <ac:cxnSpMkLst>
            <pc:docMk/>
            <pc:sldMk cId="2303052482" sldId="312"/>
            <ac:cxnSpMk id="26" creationId="{64F60F84-628A-4D0B-817E-4F58B10EE741}"/>
          </ac:cxnSpMkLst>
        </pc:cxnChg>
        <pc:cxnChg chg="del">
          <ac:chgData name="Christian Wegmann" userId="62c8636b-4bc7-46d0-ac0a-d0872a494299" providerId="ADAL" clId="{4A1807DF-2D8D-457D-A7FF-64F216082C81}" dt="2018-05-01T11:00:40.875" v="6095" actId="478"/>
          <ac:cxnSpMkLst>
            <pc:docMk/>
            <pc:sldMk cId="2303052482" sldId="312"/>
            <ac:cxnSpMk id="27" creationId="{A089E119-5D75-415C-985D-CCA9CA255846}"/>
          </ac:cxnSpMkLst>
        </pc:cxnChg>
        <pc:cxnChg chg="del">
          <ac:chgData name="Christian Wegmann" userId="62c8636b-4bc7-46d0-ac0a-d0872a494299" providerId="ADAL" clId="{4A1807DF-2D8D-457D-A7FF-64F216082C81}" dt="2018-05-01T11:00:40.875" v="6095" actId="478"/>
          <ac:cxnSpMkLst>
            <pc:docMk/>
            <pc:sldMk cId="2303052482" sldId="312"/>
            <ac:cxnSpMk id="28" creationId="{773B900B-A54D-4E89-A5EE-631FAA57C24A}"/>
          </ac:cxnSpMkLst>
        </pc:cxnChg>
        <pc:cxnChg chg="del">
          <ac:chgData name="Christian Wegmann" userId="62c8636b-4bc7-46d0-ac0a-d0872a494299" providerId="ADAL" clId="{4A1807DF-2D8D-457D-A7FF-64F216082C81}" dt="2018-05-01T11:00:40.875" v="6095" actId="478"/>
          <ac:cxnSpMkLst>
            <pc:docMk/>
            <pc:sldMk cId="2303052482" sldId="312"/>
            <ac:cxnSpMk id="39" creationId="{C5ADFF58-38DB-4D63-9CB6-E21BBF08216B}"/>
          </ac:cxnSpMkLst>
        </pc:cxnChg>
        <pc:cxnChg chg="del">
          <ac:chgData name="Christian Wegmann" userId="62c8636b-4bc7-46d0-ac0a-d0872a494299" providerId="ADAL" clId="{4A1807DF-2D8D-457D-A7FF-64F216082C81}" dt="2018-05-01T11:00:40.875" v="6095" actId="478"/>
          <ac:cxnSpMkLst>
            <pc:docMk/>
            <pc:sldMk cId="2303052482" sldId="312"/>
            <ac:cxnSpMk id="40" creationId="{42BF2D5B-1173-4C7B-8BC6-9F6EA4C6E784}"/>
          </ac:cxnSpMkLst>
        </pc:cxnChg>
        <pc:cxnChg chg="add mod">
          <ac:chgData name="Christian Wegmann" userId="62c8636b-4bc7-46d0-ac0a-d0872a494299" providerId="ADAL" clId="{4A1807DF-2D8D-457D-A7FF-64F216082C81}" dt="2018-05-01T10:56:49.016" v="5956" actId="14100"/>
          <ac:cxnSpMkLst>
            <pc:docMk/>
            <pc:sldMk cId="2303052482" sldId="312"/>
            <ac:cxnSpMk id="62" creationId="{6E930D6C-9263-457E-A5C7-B6BA6D8C24F3}"/>
          </ac:cxnSpMkLst>
        </pc:cxnChg>
      </pc:sldChg>
      <pc:sldChg chg="addSp delSp modSp add">
        <pc:chgData name="Christian Wegmann" userId="62c8636b-4bc7-46d0-ac0a-d0872a494299" providerId="ADAL" clId="{4A1807DF-2D8D-457D-A7FF-64F216082C81}" dt="2018-05-01T12:21:50.081" v="8706" actId="20577"/>
        <pc:sldMkLst>
          <pc:docMk/>
          <pc:sldMk cId="2318053111" sldId="313"/>
        </pc:sldMkLst>
        <pc:spChg chg="mod">
          <ac:chgData name="Christian Wegmann" userId="62c8636b-4bc7-46d0-ac0a-d0872a494299" providerId="ADAL" clId="{4A1807DF-2D8D-457D-A7FF-64F216082C81}" dt="2018-05-01T11:39:38.097" v="7523" actId="20577"/>
          <ac:spMkLst>
            <pc:docMk/>
            <pc:sldMk cId="2318053111" sldId="313"/>
            <ac:spMk id="2" creationId="{B62C54DF-92AC-46BD-95F2-2C0ADA8959FA}"/>
          </ac:spMkLst>
        </pc:spChg>
        <pc:spChg chg="mod">
          <ac:chgData name="Christian Wegmann" userId="62c8636b-4bc7-46d0-ac0a-d0872a494299" providerId="ADAL" clId="{4A1807DF-2D8D-457D-A7FF-64F216082C81}" dt="2018-05-01T11:21:57.632" v="6878" actId="20577"/>
          <ac:spMkLst>
            <pc:docMk/>
            <pc:sldMk cId="2318053111" sldId="313"/>
            <ac:spMk id="3" creationId="{79025036-EE26-41BB-BCF1-437CEBC104F4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11" creationId="{16BFCEA5-A8BA-4847-816F-20EED9CA2B6E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12" creationId="{221849B4-7038-416C-A882-9C6C4BCBE139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13" creationId="{68D38D7F-BD19-4654-BB86-933A96BC2633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14" creationId="{DD25A59B-11F5-4044-B667-C45934C3A79C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15" creationId="{BB7D35BB-EF32-41D9-A540-958220064E60}"/>
          </ac:spMkLst>
        </pc:spChg>
        <pc:spChg chg="add del mod">
          <ac:chgData name="Christian Wegmann" userId="62c8636b-4bc7-46d0-ac0a-d0872a494299" providerId="ADAL" clId="{4A1807DF-2D8D-457D-A7FF-64F216082C81}" dt="2018-05-01T11:38:02.650" v="7375" actId="478"/>
          <ac:spMkLst>
            <pc:docMk/>
            <pc:sldMk cId="2318053111" sldId="313"/>
            <ac:spMk id="16" creationId="{446FDAF5-1E02-45D0-9152-FC1B89ABBBBC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19" creationId="{84109CF5-51DC-425B-A789-7E44A10ED679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21" creationId="{70157FC1-3256-4968-8BF0-8F7E3396A7D1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23" creationId="{4A30DD62-3F0C-415F-A1E0-B9C0ACB0D110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45" creationId="{5ADB934E-8220-4BB6-BD0E-A5D047F87CF0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46" creationId="{68BB1D43-1EC1-4ADD-99DD-C96A3C45B4F2}"/>
          </ac:spMkLst>
        </pc:spChg>
        <pc:spChg chg="add mod">
          <ac:chgData name="Christian Wegmann" userId="62c8636b-4bc7-46d0-ac0a-d0872a494299" providerId="ADAL" clId="{4A1807DF-2D8D-457D-A7FF-64F216082C81}" dt="2018-05-01T11:49:01.099" v="8279" actId="1036"/>
          <ac:spMkLst>
            <pc:docMk/>
            <pc:sldMk cId="2318053111" sldId="313"/>
            <ac:spMk id="47" creationId="{71DA3652-2EAF-4B4B-8907-4E993BAA1873}"/>
          </ac:spMkLst>
        </pc:spChg>
        <pc:spChg chg="add mod">
          <ac:chgData name="Christian Wegmann" userId="62c8636b-4bc7-46d0-ac0a-d0872a494299" providerId="ADAL" clId="{4A1807DF-2D8D-457D-A7FF-64F216082C81}" dt="2018-05-01T11:49:11.166" v="8283" actId="1076"/>
          <ac:spMkLst>
            <pc:docMk/>
            <pc:sldMk cId="2318053111" sldId="313"/>
            <ac:spMk id="48" creationId="{22193EE4-8596-4AE8-8E58-868B5CD0FD78}"/>
          </ac:spMkLst>
        </pc:spChg>
        <pc:spChg chg="add mod">
          <ac:chgData name="Christian Wegmann" userId="62c8636b-4bc7-46d0-ac0a-d0872a494299" providerId="ADAL" clId="{4A1807DF-2D8D-457D-A7FF-64F216082C81}" dt="2018-05-01T11:50:13.286" v="8359" actId="1076"/>
          <ac:spMkLst>
            <pc:docMk/>
            <pc:sldMk cId="2318053111" sldId="313"/>
            <ac:spMk id="49" creationId="{7B3F11FC-AB7F-42A4-9A8D-2B443592F25E}"/>
          </ac:spMkLst>
        </pc:spChg>
        <pc:spChg chg="add">
          <ac:chgData name="Christian Wegmann" userId="62c8636b-4bc7-46d0-ac0a-d0872a494299" providerId="ADAL" clId="{4A1807DF-2D8D-457D-A7FF-64F216082C81}" dt="2018-05-01T12:21:50.081" v="8706" actId="20577"/>
          <ac:spMkLst>
            <pc:docMk/>
            <pc:sldMk cId="2318053111" sldId="313"/>
            <ac:spMk id="51" creationId="{370314F9-9C11-4346-BE7E-AAE4780454B5}"/>
          </ac:spMkLst>
        </pc:spChg>
        <pc:picChg chg="add del mod">
          <ac:chgData name="Christian Wegmann" userId="62c8636b-4bc7-46d0-ac0a-d0872a494299" providerId="ADAL" clId="{4A1807DF-2D8D-457D-A7FF-64F216082C81}" dt="2018-05-01T11:31:54.753" v="7119" actId="478"/>
          <ac:picMkLst>
            <pc:docMk/>
            <pc:sldMk cId="2318053111" sldId="313"/>
            <ac:picMk id="4" creationId="{263799E1-3672-4365-BF56-30E7CBAC0A95}"/>
          </ac:picMkLst>
        </pc:picChg>
        <pc:picChg chg="add mod">
          <ac:chgData name="Christian Wegmann" userId="62c8636b-4bc7-46d0-ac0a-d0872a494299" providerId="ADAL" clId="{4A1807DF-2D8D-457D-A7FF-64F216082C81}" dt="2018-05-01T11:49:15.190" v="8284" actId="1076"/>
          <ac:picMkLst>
            <pc:docMk/>
            <pc:sldMk cId="2318053111" sldId="313"/>
            <ac:picMk id="5" creationId="{2BA44AB5-0141-4D41-B44D-F38FDBB69287}"/>
          </ac:picMkLst>
        </pc:picChg>
        <pc:picChg chg="add mod">
          <ac:chgData name="Christian Wegmann" userId="62c8636b-4bc7-46d0-ac0a-d0872a494299" providerId="ADAL" clId="{4A1807DF-2D8D-457D-A7FF-64F216082C81}" dt="2018-05-01T11:49:15.190" v="8284" actId="1076"/>
          <ac:picMkLst>
            <pc:docMk/>
            <pc:sldMk cId="2318053111" sldId="313"/>
            <ac:picMk id="6" creationId="{F3ADFC39-05DF-4AB9-A90B-83BB40FE2DFB}"/>
          </ac:picMkLst>
        </pc:picChg>
        <pc:picChg chg="add mod">
          <ac:chgData name="Christian Wegmann" userId="62c8636b-4bc7-46d0-ac0a-d0872a494299" providerId="ADAL" clId="{4A1807DF-2D8D-457D-A7FF-64F216082C81}" dt="2018-05-01T11:49:15.190" v="8284" actId="1076"/>
          <ac:picMkLst>
            <pc:docMk/>
            <pc:sldMk cId="2318053111" sldId="313"/>
            <ac:picMk id="7" creationId="{08FD59D4-2210-4E86-A870-EA246622EF0F}"/>
          </ac:picMkLst>
        </pc:picChg>
        <pc:picChg chg="add mod">
          <ac:chgData name="Christian Wegmann" userId="62c8636b-4bc7-46d0-ac0a-d0872a494299" providerId="ADAL" clId="{4A1807DF-2D8D-457D-A7FF-64F216082C81}" dt="2018-05-01T11:49:15.190" v="8284" actId="1076"/>
          <ac:picMkLst>
            <pc:docMk/>
            <pc:sldMk cId="2318053111" sldId="313"/>
            <ac:picMk id="8" creationId="{FAF62458-93CD-4B51-BAC5-76E8B1200569}"/>
          </ac:picMkLst>
        </pc:picChg>
        <pc:picChg chg="add mod">
          <ac:chgData name="Christian Wegmann" userId="62c8636b-4bc7-46d0-ac0a-d0872a494299" providerId="ADAL" clId="{4A1807DF-2D8D-457D-A7FF-64F216082C81}" dt="2018-05-01T11:49:15.190" v="8284" actId="1076"/>
          <ac:picMkLst>
            <pc:docMk/>
            <pc:sldMk cId="2318053111" sldId="313"/>
            <ac:picMk id="9" creationId="{60E8AC96-9454-4B6B-8AD6-73A8E2FE7F1E}"/>
          </ac:picMkLst>
        </pc:picChg>
        <pc:picChg chg="add mod">
          <ac:chgData name="Christian Wegmann" userId="62c8636b-4bc7-46d0-ac0a-d0872a494299" providerId="ADAL" clId="{4A1807DF-2D8D-457D-A7FF-64F216082C81}" dt="2018-05-01T11:49:15.190" v="8284" actId="1076"/>
          <ac:picMkLst>
            <pc:docMk/>
            <pc:sldMk cId="2318053111" sldId="313"/>
            <ac:picMk id="10" creationId="{0E21B2E0-F8FA-40F4-8DA3-C637118D8971}"/>
          </ac:picMkLst>
        </pc:picChg>
        <pc:cxnChg chg="add mod">
          <ac:chgData name="Christian Wegmann" userId="62c8636b-4bc7-46d0-ac0a-d0872a494299" providerId="ADAL" clId="{4A1807DF-2D8D-457D-A7FF-64F216082C81}" dt="2018-05-01T11:49:01.099" v="8279" actId="1036"/>
          <ac:cxnSpMkLst>
            <pc:docMk/>
            <pc:sldMk cId="2318053111" sldId="313"/>
            <ac:cxnSpMk id="18" creationId="{43AB4A6C-49D0-4257-9617-62B26BF87F73}"/>
          </ac:cxnSpMkLst>
        </pc:cxnChg>
        <pc:cxnChg chg="add mod">
          <ac:chgData name="Christian Wegmann" userId="62c8636b-4bc7-46d0-ac0a-d0872a494299" providerId="ADAL" clId="{4A1807DF-2D8D-457D-A7FF-64F216082C81}" dt="2018-05-01T11:49:01.099" v="8279" actId="1036"/>
          <ac:cxnSpMkLst>
            <pc:docMk/>
            <pc:sldMk cId="2318053111" sldId="313"/>
            <ac:cxnSpMk id="20" creationId="{EA5E54F9-E813-4E18-ACDE-B127F5F1C2A2}"/>
          </ac:cxnSpMkLst>
        </pc:cxnChg>
        <pc:cxnChg chg="add mod">
          <ac:chgData name="Christian Wegmann" userId="62c8636b-4bc7-46d0-ac0a-d0872a494299" providerId="ADAL" clId="{4A1807DF-2D8D-457D-A7FF-64F216082C81}" dt="2018-05-01T11:49:01.099" v="8279" actId="1036"/>
          <ac:cxnSpMkLst>
            <pc:docMk/>
            <pc:sldMk cId="2318053111" sldId="313"/>
            <ac:cxnSpMk id="22" creationId="{9D042436-0201-4980-B3F7-E665E1ADFD94}"/>
          </ac:cxnSpMkLst>
        </pc:cxnChg>
        <pc:cxnChg chg="add mod">
          <ac:chgData name="Christian Wegmann" userId="62c8636b-4bc7-46d0-ac0a-d0872a494299" providerId="ADAL" clId="{4A1807DF-2D8D-457D-A7FF-64F216082C81}" dt="2018-05-01T11:49:01.099" v="8279" actId="1036"/>
          <ac:cxnSpMkLst>
            <pc:docMk/>
            <pc:sldMk cId="2318053111" sldId="313"/>
            <ac:cxnSpMk id="24" creationId="{B27013ED-F701-4209-9E00-FEFCD855E5B6}"/>
          </ac:cxnSpMkLst>
        </pc:cxnChg>
        <pc:cxnChg chg="add mod">
          <ac:chgData name="Christian Wegmann" userId="62c8636b-4bc7-46d0-ac0a-d0872a494299" providerId="ADAL" clId="{4A1807DF-2D8D-457D-A7FF-64F216082C81}" dt="2018-05-01T11:49:15.190" v="8284" actId="1076"/>
          <ac:cxnSpMkLst>
            <pc:docMk/>
            <pc:sldMk cId="2318053111" sldId="313"/>
            <ac:cxnSpMk id="30" creationId="{F4A3A0C8-25C4-46E7-AB84-E48A75ABB3B0}"/>
          </ac:cxnSpMkLst>
        </pc:cxnChg>
        <pc:cxnChg chg="add mod">
          <ac:chgData name="Christian Wegmann" userId="62c8636b-4bc7-46d0-ac0a-d0872a494299" providerId="ADAL" clId="{4A1807DF-2D8D-457D-A7FF-64F216082C81}" dt="2018-05-01T11:49:15.190" v="8284" actId="1076"/>
          <ac:cxnSpMkLst>
            <pc:docMk/>
            <pc:sldMk cId="2318053111" sldId="313"/>
            <ac:cxnSpMk id="31" creationId="{9F13D70E-CAA7-425C-A35F-1FD310E9A338}"/>
          </ac:cxnSpMkLst>
        </pc:cxnChg>
        <pc:cxnChg chg="add mod">
          <ac:chgData name="Christian Wegmann" userId="62c8636b-4bc7-46d0-ac0a-d0872a494299" providerId="ADAL" clId="{4A1807DF-2D8D-457D-A7FF-64F216082C81}" dt="2018-05-01T11:49:15.190" v="8284" actId="1076"/>
          <ac:cxnSpMkLst>
            <pc:docMk/>
            <pc:sldMk cId="2318053111" sldId="313"/>
            <ac:cxnSpMk id="33" creationId="{E3CC71EA-0872-42C3-8F0F-7D9D8E9312FA}"/>
          </ac:cxnSpMkLst>
        </pc:cxnChg>
        <pc:cxnChg chg="add mod">
          <ac:chgData name="Christian Wegmann" userId="62c8636b-4bc7-46d0-ac0a-d0872a494299" providerId="ADAL" clId="{4A1807DF-2D8D-457D-A7FF-64F216082C81}" dt="2018-05-01T11:49:15.190" v="8284" actId="1076"/>
          <ac:cxnSpMkLst>
            <pc:docMk/>
            <pc:sldMk cId="2318053111" sldId="313"/>
            <ac:cxnSpMk id="36" creationId="{663935F4-B654-4904-852D-B5AE0FB21E8D}"/>
          </ac:cxnSpMkLst>
        </pc:cxnChg>
        <pc:cxnChg chg="add mod">
          <ac:chgData name="Christian Wegmann" userId="62c8636b-4bc7-46d0-ac0a-d0872a494299" providerId="ADAL" clId="{4A1807DF-2D8D-457D-A7FF-64F216082C81}" dt="2018-05-01T11:49:15.190" v="8284" actId="1076"/>
          <ac:cxnSpMkLst>
            <pc:docMk/>
            <pc:sldMk cId="2318053111" sldId="313"/>
            <ac:cxnSpMk id="38" creationId="{838BF7F6-03A5-44D2-A8DA-2EC0CDAE7187}"/>
          </ac:cxnSpMkLst>
        </pc:cxnChg>
        <pc:cxnChg chg="add mod">
          <ac:chgData name="Christian Wegmann" userId="62c8636b-4bc7-46d0-ac0a-d0872a494299" providerId="ADAL" clId="{4A1807DF-2D8D-457D-A7FF-64F216082C81}" dt="2018-05-01T11:49:15.190" v="8284" actId="1076"/>
          <ac:cxnSpMkLst>
            <pc:docMk/>
            <pc:sldMk cId="2318053111" sldId="313"/>
            <ac:cxnSpMk id="40" creationId="{DFC34715-0FDF-4019-BF46-2117FBBB73BE}"/>
          </ac:cxnSpMkLst>
        </pc:cxnChg>
        <pc:cxnChg chg="add mod">
          <ac:chgData name="Christian Wegmann" userId="62c8636b-4bc7-46d0-ac0a-d0872a494299" providerId="ADAL" clId="{4A1807DF-2D8D-457D-A7FF-64F216082C81}" dt="2018-05-01T11:49:15.190" v="8284" actId="1076"/>
          <ac:cxnSpMkLst>
            <pc:docMk/>
            <pc:sldMk cId="2318053111" sldId="313"/>
            <ac:cxnSpMk id="42" creationId="{311B8971-5C80-42BF-8CBD-9941800F76C9}"/>
          </ac:cxnSpMkLst>
        </pc:cxnChg>
      </pc:sldChg>
      <pc:sldChg chg="addSp modSp add del">
        <pc:chgData name="Christian Wegmann" userId="62c8636b-4bc7-46d0-ac0a-d0872a494299" providerId="ADAL" clId="{4A1807DF-2D8D-457D-A7FF-64F216082C81}" dt="2018-05-01T12:40:55.081" v="8844" actId="2696"/>
        <pc:sldMkLst>
          <pc:docMk/>
          <pc:sldMk cId="899139586" sldId="314"/>
        </pc:sldMkLst>
        <pc:spChg chg="mod">
          <ac:chgData name="Christian Wegmann" userId="62c8636b-4bc7-46d0-ac0a-d0872a494299" providerId="ADAL" clId="{4A1807DF-2D8D-457D-A7FF-64F216082C81}" dt="2018-05-01T12:38:49.376" v="8794" actId="20577"/>
          <ac:spMkLst>
            <pc:docMk/>
            <pc:sldMk cId="899139586" sldId="314"/>
            <ac:spMk id="3" creationId="{04CD98EF-58C0-4892-8EB7-BBDF7870499E}"/>
          </ac:spMkLst>
        </pc:spChg>
        <pc:spChg chg="mod">
          <ac:chgData name="Christian Wegmann" userId="62c8636b-4bc7-46d0-ac0a-d0872a494299" providerId="ADAL" clId="{4A1807DF-2D8D-457D-A7FF-64F216082C81}" dt="2018-05-01T12:40:15.647" v="8838" actId="6549"/>
          <ac:spMkLst>
            <pc:docMk/>
            <pc:sldMk cId="899139586" sldId="314"/>
            <ac:spMk id="5" creationId="{1BB15FC7-DC9A-465A-B149-A68EE3567195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40" creationId="{23882BCD-4A0A-4EB5-93FE-6E91E7373208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45" creationId="{D3042ABD-34E6-432E-AC4A-32E88DF097BB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49" creationId="{6D93F185-BEB5-45F3-9D74-474BAD6DEF89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50" creationId="{16F4CA42-D496-482F-A3F5-546C8066541A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51" creationId="{1485C3C8-FDCB-48C2-8034-A8C97E59E6C1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52" creationId="{89638E9C-5E68-45B3-A00B-2C9327EAFB3E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55" creationId="{4D588D9C-25EF-400F-A844-EF40BEFBE4D5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64" creationId="{6DA0F805-893A-4B78-91D5-6EFF731B57CD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68" creationId="{566D14D7-EED2-4D34-B7D6-FB90EB6703ED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99" creationId="{3D3EF724-72E4-4965-B2BE-A774E2DB66A4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100" creationId="{ECDEFE05-E694-4517-A0CB-7CC365C2E015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101" creationId="{64592578-C54C-495C-8D4E-82C1735A635C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102" creationId="{4C257F6D-1D51-4BBB-955A-E337001753F1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103" creationId="{4CDD9EE9-827D-4C40-A033-06E73A19B966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04" creationId="{90412387-F678-447F-A94C-28B31AD22175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06" creationId="{32E32421-1B3F-4AC9-BB5F-CDE345DDACF4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07" creationId="{FA99F143-F141-4D3C-BC4E-42286C6DC63F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08" creationId="{44945DF2-9D70-44C5-AA57-9EC48F93B7F5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09" creationId="{A1D88DB4-D0CC-467F-82CD-3439AC6B103A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111" creationId="{4738590E-9746-4CB9-830D-51690E90ECE5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15" creationId="{8F2611B4-FE23-4135-BB51-F32946B1D3AD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16" creationId="{05D6FF95-5BE5-43F0-B97D-18EF17BBCE42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18" creationId="{4511D2F4-D2E6-4297-BF10-FB54094F4823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19" creationId="{FCA5AB6C-4A91-45EB-AF47-93BA5CB46DFC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21" creationId="{6A85FC46-0B04-4FCF-BD4F-763664B7E62B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22" creationId="{F88C9E02-5A97-4495-9018-AE47C8847948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23" creationId="{6734418B-C49C-4E96-8BDC-8FDEFF41B737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24" creationId="{B7E7D06D-8642-473B-82D4-7035F76D4DA4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25" creationId="{67216461-E4D5-4585-819F-81610F4FB116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26" creationId="{A9E8725F-3982-41B4-9C49-848E3D4C33E6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27" creationId="{119F0775-13AE-4841-AA4E-695E34D4E188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28" creationId="{628CB883-1259-41DA-A430-47256E1340D5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30" creationId="{DA87829C-634E-4F64-A95D-606186933E85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33" creationId="{DB41549F-7918-40D1-A9D4-5996E502CC18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34" creationId="{CD3D54E0-D7C5-4CBA-8542-5801075583B5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39" creationId="{EDBFFE90-4411-4699-AB72-2FEB7FBE9116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40" creationId="{E3A35D31-E02D-4AF0-9D60-9D8FA9065061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45" creationId="{BC2ECF95-B28B-4192-8603-674E226B995D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46" creationId="{EDDE4AB3-EA63-47E1-A46F-30495330C768}"/>
          </ac:spMkLst>
        </pc:spChg>
        <pc:spChg chg="add">
          <ac:chgData name="Christian Wegmann" userId="62c8636b-4bc7-46d0-ac0a-d0872a494299" providerId="ADAL" clId="{4A1807DF-2D8D-457D-A7FF-64F216082C81}" dt="2018-05-01T12:38:04.081" v="8757" actId="2696"/>
          <ac:spMkLst>
            <pc:docMk/>
            <pc:sldMk cId="899139586" sldId="314"/>
            <ac:spMk id="149" creationId="{B3DA220F-8C45-4206-AE6F-2A4A3477FCC4}"/>
          </ac:spMkLst>
        </pc:spChg>
        <pc:spChg chg="add">
          <ac:chgData name="Christian Wegmann" userId="62c8636b-4bc7-46d0-ac0a-d0872a494299" providerId="ADAL" clId="{4A1807DF-2D8D-457D-A7FF-64F216082C81}" dt="2018-05-01T12:38:04.081" v="8757" actId="2696"/>
          <ac:spMkLst>
            <pc:docMk/>
            <pc:sldMk cId="899139586" sldId="314"/>
            <ac:spMk id="150" creationId="{1E3188AE-A4B7-4891-8E40-D274A0493061}"/>
          </ac:spMkLst>
        </pc:spChg>
        <pc:spChg chg="add mod">
          <ac:chgData name="Christian Wegmann" userId="62c8636b-4bc7-46d0-ac0a-d0872a494299" providerId="ADAL" clId="{4A1807DF-2D8D-457D-A7FF-64F216082C81}" dt="2018-05-01T12:40:24.272" v="8840" actId="1076"/>
          <ac:spMkLst>
            <pc:docMk/>
            <pc:sldMk cId="899139586" sldId="314"/>
            <ac:spMk id="151" creationId="{375FAEAE-AADF-4BF8-97CE-15A0A2A0A0EF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56" creationId="{DEBAF47E-0666-4649-ADB5-909BF1FF505C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158" creationId="{E275ECC1-F3E3-484C-AA8D-868855220BDE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159" creationId="{78156E73-0972-4BD6-B7F5-A75F39889F64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162" creationId="{CA664BF8-9E8F-4252-9709-55C35BA271BD}"/>
          </ac:spMkLst>
        </pc:spChg>
        <pc:spChg chg="mod">
          <ac:chgData name="Christian Wegmann" userId="62c8636b-4bc7-46d0-ac0a-d0872a494299" providerId="ADAL" clId="{4A1807DF-2D8D-457D-A7FF-64F216082C81}" dt="2018-05-01T12:38:34.229" v="8763" actId="1076"/>
          <ac:spMkLst>
            <pc:docMk/>
            <pc:sldMk cId="899139586" sldId="314"/>
            <ac:spMk id="163" creationId="{CE282226-4241-4D2C-8936-EFB5260FD110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64" creationId="{5C25F81D-92D8-4965-858E-9AA6DDBE1F8A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65" creationId="{F0840247-7F94-4875-82F1-B8BADC9B9E21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177" creationId="{DAF6FDDC-8D73-45B2-8606-E2355ED49000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203" creationId="{0D62599D-9FFA-4F82-AE21-353E6246548D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204" creationId="{600C0A1C-CB02-4878-B714-92EDCA331CD8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206" creationId="{E5B19CA1-1C9E-4CF7-A182-FDD78F64ECC1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207" creationId="{AB8B5B8B-95B6-492C-A86B-8D0743A23C95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229" creationId="{1AC6E8DF-729E-448E-A706-4EBE2ECC89BA}"/>
          </ac:spMkLst>
        </pc:spChg>
        <pc:spChg chg="mod">
          <ac:chgData name="Christian Wegmann" userId="62c8636b-4bc7-46d0-ac0a-d0872a494299" providerId="ADAL" clId="{4A1807DF-2D8D-457D-A7FF-64F216082C81}" dt="2018-05-01T12:40:03.037" v="8829" actId="1036"/>
          <ac:spMkLst>
            <pc:docMk/>
            <pc:sldMk cId="899139586" sldId="314"/>
            <ac:spMk id="236" creationId="{80163470-10A9-405E-9397-E50FDFD0F8B8}"/>
          </ac:spMkLst>
        </pc:spChg>
        <pc:grpChg chg="mod">
          <ac:chgData name="Christian Wegmann" userId="62c8636b-4bc7-46d0-ac0a-d0872a494299" providerId="ADAL" clId="{4A1807DF-2D8D-457D-A7FF-64F216082C81}" dt="2018-05-01T12:38:34.229" v="8763" actId="1076"/>
          <ac:grpSpMkLst>
            <pc:docMk/>
            <pc:sldMk cId="899139586" sldId="314"/>
            <ac:grpSpMk id="96" creationId="{8337DF78-493D-4A0E-97B5-73538BE01FE2}"/>
          </ac:grpSpMkLst>
        </pc:grpChg>
        <pc:picChg chg="mod">
          <ac:chgData name="Christian Wegmann" userId="62c8636b-4bc7-46d0-ac0a-d0872a494299" providerId="ADAL" clId="{4A1807DF-2D8D-457D-A7FF-64F216082C81}" dt="2018-05-01T12:38:34.229" v="8763" actId="1076"/>
          <ac:picMkLst>
            <pc:docMk/>
            <pc:sldMk cId="899139586" sldId="314"/>
            <ac:picMk id="82" creationId="{9EF3F039-6FC7-48AE-87F0-1CEC862240BF}"/>
          </ac:picMkLst>
        </pc:picChg>
        <pc:picChg chg="mod">
          <ac:chgData name="Christian Wegmann" userId="62c8636b-4bc7-46d0-ac0a-d0872a494299" providerId="ADAL" clId="{4A1807DF-2D8D-457D-A7FF-64F216082C81}" dt="2018-05-01T12:38:34.229" v="8763" actId="1076"/>
          <ac:picMkLst>
            <pc:docMk/>
            <pc:sldMk cId="899139586" sldId="314"/>
            <ac:picMk id="83" creationId="{5C5EBC00-DA80-470F-9DF1-E7112B66AAC2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17" creationId="{9743481A-D46A-48DC-AB8E-2C7F5BCABE8E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32" creationId="{FEF85091-48D9-48EA-8140-06449B168052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38" creationId="{0E94F946-9120-410D-8F67-40A18DA69547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41" creationId="{E3158462-BDB4-4C53-9DA9-7009115BC66A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42" creationId="{CF25EEB0-ABD3-45D5-B614-6DFDFFBF20FE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44" creationId="{5D2D027F-BFF6-4011-91F7-F314667C3C06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48" creationId="{640D2DA7-D18F-4F65-B9F7-AB3F0FF36E14}"/>
          </ac:picMkLst>
        </pc:picChg>
        <pc:picChg chg="mod">
          <ac:chgData name="Christian Wegmann" userId="62c8636b-4bc7-46d0-ac0a-d0872a494299" providerId="ADAL" clId="{4A1807DF-2D8D-457D-A7FF-64F216082C81}" dt="2018-05-01T12:38:34.229" v="8763" actId="1076"/>
          <ac:picMkLst>
            <pc:docMk/>
            <pc:sldMk cId="899139586" sldId="314"/>
            <ac:picMk id="161" creationId="{B9A638B6-C7BA-4624-94C8-B67FE1316A32}"/>
          </ac:picMkLst>
        </pc:picChg>
        <pc:picChg chg="mod">
          <ac:chgData name="Christian Wegmann" userId="62c8636b-4bc7-46d0-ac0a-d0872a494299" providerId="ADAL" clId="{4A1807DF-2D8D-457D-A7FF-64F216082C81}" dt="2018-05-01T12:38:34.229" v="8763" actId="1076"/>
          <ac:picMkLst>
            <pc:docMk/>
            <pc:sldMk cId="899139586" sldId="314"/>
            <ac:picMk id="166" creationId="{39D08BB4-2E9C-4D6E-809C-D61A911A6031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71" creationId="{F2902E18-DA3B-4AEC-8587-6D766615854D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237" creationId="{998CF1BA-D8D8-44DF-A0E8-91D761CDF5E1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026" creationId="{22CA1A43-DDEB-4CA4-8521-00A5E076C984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028" creationId="{8F291FCA-DC9D-4F74-AA5E-1F2AE126FF36}"/>
          </ac:picMkLst>
        </pc:picChg>
        <pc:picChg chg="mod">
          <ac:chgData name="Christian Wegmann" userId="62c8636b-4bc7-46d0-ac0a-d0872a494299" providerId="ADAL" clId="{4A1807DF-2D8D-457D-A7FF-64F216082C81}" dt="2018-05-01T12:38:34.229" v="8763" actId="1076"/>
          <ac:picMkLst>
            <pc:docMk/>
            <pc:sldMk cId="899139586" sldId="314"/>
            <ac:picMk id="1032" creationId="{76313CC4-4381-47F0-8C08-28197C632668}"/>
          </ac:picMkLst>
        </pc:picChg>
        <pc:picChg chg="mod">
          <ac:chgData name="Christian Wegmann" userId="62c8636b-4bc7-46d0-ac0a-d0872a494299" providerId="ADAL" clId="{4A1807DF-2D8D-457D-A7FF-64F216082C81}" dt="2018-05-01T12:40:03.037" v="8829" actId="1036"/>
          <ac:picMkLst>
            <pc:docMk/>
            <pc:sldMk cId="899139586" sldId="314"/>
            <ac:picMk id="1036" creationId="{76096A20-8833-4757-A71E-845C99D30CE7}"/>
          </ac:picMkLst>
        </pc:pic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47" creationId="{C233168F-8ABB-4E1D-B637-7CC3D89515F2}"/>
          </ac:cxnSpMkLst>
        </pc:cxnChg>
        <pc:cxnChg chg="mod">
          <ac:chgData name="Christian Wegmann" userId="62c8636b-4bc7-46d0-ac0a-d0872a494299" providerId="ADAL" clId="{4A1807DF-2D8D-457D-A7FF-64F216082C81}" dt="2018-05-01T12:38:34.229" v="8763" actId="1076"/>
          <ac:cxnSpMkLst>
            <pc:docMk/>
            <pc:sldMk cId="899139586" sldId="314"/>
            <ac:cxnSpMk id="53" creationId="{35DDA18D-E3F0-480A-8C15-E56C163814F0}"/>
          </ac:cxnSpMkLst>
        </pc:cxnChg>
        <pc:cxnChg chg="mod">
          <ac:chgData name="Christian Wegmann" userId="62c8636b-4bc7-46d0-ac0a-d0872a494299" providerId="ADAL" clId="{4A1807DF-2D8D-457D-A7FF-64F216082C81}" dt="2018-05-01T12:38:34.229" v="8763" actId="1076"/>
          <ac:cxnSpMkLst>
            <pc:docMk/>
            <pc:sldMk cId="899139586" sldId="314"/>
            <ac:cxnSpMk id="56" creationId="{BF2089A4-A57B-4A92-8B90-59DD3B330122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13" creationId="{FC305BC4-BD27-4928-81CC-E09C9C4166EF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14" creationId="{71EC8197-9742-4DA3-A063-4793325047F7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29" creationId="{62984E7D-6BEF-479E-B900-553D6ECE650A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37" creationId="{5689EB1D-A4E6-4B2A-B710-DFC4D3513FF4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43" creationId="{88642E72-F01F-4014-BAE3-74EEE23E6076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47" creationId="{15C3532B-4DF2-4D82-90D3-8EA1238956E4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67" creationId="{A97772B8-C83D-496D-BF8F-E202B1EDEF99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70" creationId="{97D0DE66-D8FC-4F6E-A11F-65813A63436A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186" creationId="{E08CDD56-19FF-4098-B9C3-ABDDE9BD9578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4A1807DF-2D8D-457D-A7FF-64F216082C81}" dt="2018-05-01T12:40:03.037" v="8829" actId="1036"/>
          <ac:cxnSpMkLst>
            <pc:docMk/>
            <pc:sldMk cId="899139586" sldId="314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4A1807DF-2D8D-457D-A7FF-64F216082C81}" dt="2018-05-01T12:02:59.034" v="8610" actId="2696"/>
        <pc:sldMkLst>
          <pc:docMk/>
          <pc:sldMk cId="3159839975" sldId="314"/>
        </pc:sldMkLst>
      </pc:sldChg>
      <pc:sldChg chg="addSp delSp modSp add">
        <pc:chgData name="Christian Wegmann" userId="62c8636b-4bc7-46d0-ac0a-d0872a494299" providerId="ADAL" clId="{4A1807DF-2D8D-457D-A7FF-64F216082C81}" dt="2018-05-01T12:44:51.557" v="9234" actId="20577"/>
        <pc:sldMkLst>
          <pc:docMk/>
          <pc:sldMk cId="1712955246" sldId="315"/>
        </pc:sldMkLst>
        <pc:spChg chg="mod">
          <ac:chgData name="Christian Wegmann" userId="62c8636b-4bc7-46d0-ac0a-d0872a494299" providerId="ADAL" clId="{4A1807DF-2D8D-457D-A7FF-64F216082C81}" dt="2018-05-01T12:44:51.557" v="9234" actId="20577"/>
          <ac:spMkLst>
            <pc:docMk/>
            <pc:sldMk cId="1712955246" sldId="315"/>
            <ac:spMk id="8" creationId="{A4D0E5CF-CB26-419A-BF90-15D74F158252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13" creationId="{18DA983A-E824-4734-93FD-44317D373D7E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14" creationId="{2AF7C26F-0A64-48BC-BEA9-58A9C8EEA7BB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15" creationId="{3DEC5AAF-06B4-4BA1-9431-5F8ABA01135E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16" creationId="{A3B95871-ED3C-41B6-A6B9-CFF38BC81088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2" creationId="{15F2AE50-E1A0-4291-B0C6-9B3361EA1622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3" creationId="{FF7AF897-14D1-4F5D-9789-49C8A3823EC7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5" creationId="{CBEE19BA-99D3-4023-AD48-E5CDDAB56583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6" creationId="{E8549CEE-B48D-4AC0-8D25-15FC87EA978E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7" creationId="{F8433176-5A49-4D00-AA2F-4AC8B7BCAE38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8" creationId="{5B1C149B-85BC-46F1-A45A-470619306CE9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9" creationId="{AE6B3565-9BDC-47B1-9247-BD1807645175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30" creationId="{0B996049-569C-4B23-8E9A-3CD54830D339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31" creationId="{17F67C61-FA7D-4E38-AD02-18EB2689172B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38" creationId="{70F2C6EB-A369-4FC2-9873-0D32C840CA79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39" creationId="{F4CBE945-AA7B-4804-9926-1E8F0DDB6A4F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42" creationId="{82EBA740-445D-4087-8A83-9D3064517A3A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44" creationId="{BD51559B-6D51-4D90-A9DA-4B8ED8E5EBF1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45" creationId="{FFF756DF-9BB5-4A22-B367-896DB6AF353F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47" creationId="{D98B374F-70E1-4938-9E3A-8A031DA1649A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57" creationId="{4F16BDF2-CC6C-492B-8D01-017BE1DAA61D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59" creationId="{C663BCB3-AC07-45E7-8AA5-B1A7B90ACC81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62" creationId="{FC84195A-9DD8-44E8-AD0E-A5059BE26F96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64" creationId="{4675CBE4-FA20-4689-9662-2164D1C3C58A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67" creationId="{409CAB34-6B0A-43A8-B33C-0D5F6BE2EEBD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74" creationId="{4070E7D4-A1BF-468A-BB20-049075892BED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81" creationId="{2CF03F6E-3DC2-43B6-9A53-021BFB7F738E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82" creationId="{674BE0FD-98F0-4379-86AC-54F6D59449F5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83" creationId="{A8F1F1C9-9B44-40F0-8F74-90680DC296DA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85" creationId="{587C1AA6-057E-41A3-8609-3E8455FCAEF7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86" creationId="{3E8B3811-353E-4ADE-BC7F-62A52D91276C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87" creationId="{F749FA41-BBEE-49E5-B70D-E0F5F7C4A870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88" creationId="{600F3FE7-A3E3-433A-9E56-54DDE5C8885E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90" creationId="{CD3FF268-8AA3-4CDE-B687-4AB43A47FAA7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97" creationId="{AFC3AD3F-4EE4-4759-B576-5DCBBF2B7326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98" creationId="{210CE619-22FB-46E2-9A50-A0B9AC253F43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99" creationId="{4C89E495-229A-4406-BA02-6450793D23A6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00" creationId="{411C81F2-EE96-4682-9C90-01080952EC55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01" creationId="{140951EB-2F76-427C-AC85-5E4AE68BF412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02" creationId="{E92317D7-1393-4DBF-A54F-664C201CD68E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03" creationId="{063BE54E-E5A5-4BC6-ABD4-64526E7862D8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04" creationId="{6E8E4A6D-6187-4004-A848-A24D4110D45D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07" creationId="{3186178F-A68A-4802-9357-C23E7359080F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09" creationId="{A11C047E-6256-4EBC-8930-36C67267A664}"/>
          </ac:spMkLst>
        </pc:spChg>
        <pc:spChg chg="add mod">
          <ac:chgData name="Christian Wegmann" userId="62c8636b-4bc7-46d0-ac0a-d0872a494299" providerId="ADAL" clId="{4A1807DF-2D8D-457D-A7FF-64F216082C81}" dt="2018-05-01T12:43:26.312" v="9034" actId="465"/>
          <ac:spMkLst>
            <pc:docMk/>
            <pc:sldMk cId="1712955246" sldId="315"/>
            <ac:spMk id="110" creationId="{17CCB7AC-F33E-4066-946B-5CA88AC36B69}"/>
          </ac:spMkLst>
        </pc:spChg>
        <pc:spChg chg="add mod">
          <ac:chgData name="Christian Wegmann" userId="62c8636b-4bc7-46d0-ac0a-d0872a494299" providerId="ADAL" clId="{4A1807DF-2D8D-457D-A7FF-64F216082C81}" dt="2018-05-01T12:43:21.810" v="9032" actId="465"/>
          <ac:spMkLst>
            <pc:docMk/>
            <pc:sldMk cId="1712955246" sldId="315"/>
            <ac:spMk id="111" creationId="{91B9AA5E-A556-435B-BE88-2B8C397155FF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12" creationId="{C8EA852E-066A-4CAC-B8D4-4EEB7A6CFC57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15" creationId="{66CDB569-DDA6-4350-AB9B-56B3360D511B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19" creationId="{8A59F030-FE6C-42FA-839F-383B4E336B9A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20" creationId="{D917E4F4-5C69-459D-B434-E31B25CF6AC5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22" creationId="{D385079D-9FF5-44B0-8B52-67B2FD0F97E2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23" creationId="{C2431AF3-7EE1-4B21-B048-EBED7C9A2257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24" creationId="{B68B6C77-D3F8-451E-AD0B-5023B15BA3D0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26" creationId="{CB5E0208-62E6-4C37-86DD-5DAD1CF48B89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27" creationId="{567F0741-C084-4EC3-90FD-181B687B94B5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29" creationId="{07D546D2-A60E-411A-A624-E91CEA8D7108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30" creationId="{6CF613D3-749D-4162-8FDB-53766B016C41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33" creationId="{85C3DFFD-693A-41DC-A5F3-45AD1D6AA4FB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37" creationId="{F64B5742-1117-4E0E-B5DD-55B437A166F0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40" creationId="{EF0969A3-79DC-4B43-A866-42B9C194DF87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42" creationId="{B647006F-182F-4A70-8A14-F96A3337A856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43" creationId="{B36EDBF3-CD39-4641-B570-C210C7786ACD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45" creationId="{5BC3F607-4BA0-4537-9C81-544C94733FCD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46" creationId="{059A9528-6392-4C5D-A878-C3678BA51928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47" creationId="{A3B1B77D-5173-4A0C-969A-ADFD29BC35D5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48" creationId="{449BB70A-0BCF-40C1-A83B-05FEF820C134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49" creationId="{4EDEC035-CAE7-4047-BCC3-B25CF913F5A8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150" creationId="{2D4E0051-86A2-456F-B8B7-22E3FC7CD28D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53" creationId="{499FD939-1DF1-4696-B4E0-60BCF4165174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54" creationId="{719545C3-2091-4755-81BA-030239134DE7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55" creationId="{2AE37CB7-01E2-4DDC-B196-523950569453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56" creationId="{9BBDED3A-ACB1-45AE-B86D-2CDEBAABF7AA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57" creationId="{2C96D2DE-8003-4AF6-82DC-414E1CFBB125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64" creationId="{FA02C4DA-F751-40E4-BEFE-A648750AF826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66" creationId="{27F061DA-1333-4973-918B-66F9FC508E31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169" creationId="{C352E785-B5A5-4BB5-991B-9ECF5C52A7E5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73" creationId="{8D4B2720-D843-44A6-9C2A-976A9F858EFA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75" creationId="{1ECFF695-184E-4070-AD6D-BB9762A3628E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76" creationId="{97AF9B16-9A54-4799-945E-1356262287F0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77" creationId="{61C3A5C2-F58B-4E22-9473-9B3A1EB2851B}"/>
          </ac:spMkLst>
        </pc:spChg>
        <pc:spChg chg="add">
          <ac:chgData name="Christian Wegmann" userId="62c8636b-4bc7-46d0-ac0a-d0872a494299" providerId="ADAL" clId="{4A1807DF-2D8D-457D-A7FF-64F216082C81}" dt="2018-05-01T12:40:48.971" v="8843" actId="20577"/>
          <ac:spMkLst>
            <pc:docMk/>
            <pc:sldMk cId="1712955246" sldId="315"/>
            <ac:spMk id="182" creationId="{0A49101D-5FC7-4A63-8B7F-602BE601A353}"/>
          </ac:spMkLst>
        </pc:spChg>
        <pc:spChg chg="add mod">
          <ac:chgData name="Christian Wegmann" userId="62c8636b-4bc7-46d0-ac0a-d0872a494299" providerId="ADAL" clId="{4A1807DF-2D8D-457D-A7FF-64F216082C81}" dt="2018-05-01T12:42:47.289" v="9001" actId="571"/>
          <ac:spMkLst>
            <pc:docMk/>
            <pc:sldMk cId="1712955246" sldId="315"/>
            <ac:spMk id="185" creationId="{02AC5353-FFC2-4A38-8431-ABDE3744A318}"/>
          </ac:spMkLst>
        </pc:spChg>
        <pc:spChg chg="add mod ord">
          <ac:chgData name="Christian Wegmann" userId="62c8636b-4bc7-46d0-ac0a-d0872a494299" providerId="ADAL" clId="{4A1807DF-2D8D-457D-A7FF-64F216082C81}" dt="2018-05-01T12:43:26.312" v="9034" actId="465"/>
          <ac:spMkLst>
            <pc:docMk/>
            <pc:sldMk cId="1712955246" sldId="315"/>
            <ac:spMk id="186" creationId="{C2C1A279-7ABE-42BC-9BB3-38D787D2EA0F}"/>
          </ac:spMkLst>
        </pc:spChg>
        <pc:spChg chg="add mod ord">
          <ac:chgData name="Christian Wegmann" userId="62c8636b-4bc7-46d0-ac0a-d0872a494299" providerId="ADAL" clId="{4A1807DF-2D8D-457D-A7FF-64F216082C81}" dt="2018-05-01T12:43:21.810" v="9032" actId="465"/>
          <ac:spMkLst>
            <pc:docMk/>
            <pc:sldMk cId="1712955246" sldId="315"/>
            <ac:spMk id="187" creationId="{74B13D07-515E-42E8-9B2B-3A4D126CED61}"/>
          </ac:spMkLst>
        </pc:spChg>
        <pc:spChg chg="add mod ord">
          <ac:chgData name="Christian Wegmann" userId="62c8636b-4bc7-46d0-ac0a-d0872a494299" providerId="ADAL" clId="{4A1807DF-2D8D-457D-A7FF-64F216082C81}" dt="2018-05-01T12:43:26.312" v="9034" actId="465"/>
          <ac:spMkLst>
            <pc:docMk/>
            <pc:sldMk cId="1712955246" sldId="315"/>
            <ac:spMk id="188" creationId="{761A307B-24DC-44D2-9650-CB4619C5F7A0}"/>
          </ac:spMkLst>
        </pc:spChg>
        <pc:spChg chg="add mod ord">
          <ac:chgData name="Christian Wegmann" userId="62c8636b-4bc7-46d0-ac0a-d0872a494299" providerId="ADAL" clId="{4A1807DF-2D8D-457D-A7FF-64F216082C81}" dt="2018-05-01T12:43:21.810" v="9032" actId="465"/>
          <ac:spMkLst>
            <pc:docMk/>
            <pc:sldMk cId="1712955246" sldId="315"/>
            <ac:spMk id="189" creationId="{0A659D1E-A04B-4276-9690-00C12B75A007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192" creationId="{407CAECD-908A-4006-B100-AD80F302DC32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23" creationId="{6645F152-A3BF-4DCA-8BDB-2FEF36A4090B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24" creationId="{CFDF573D-3BE4-41A2-8CC1-60B67EB70863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34" creationId="{5B4B36F8-ACA3-494D-9F10-BAEE548020CF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46" creationId="{F0201C49-4240-4F5A-9439-4A50D07BAD02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280" creationId="{8DC017C7-4EBB-41C0-95B1-638711239BC4}"/>
          </ac:spMkLst>
        </pc:spChg>
        <pc:spChg chg="del">
          <ac:chgData name="Christian Wegmann" userId="62c8636b-4bc7-46d0-ac0a-d0872a494299" providerId="ADAL" clId="{4A1807DF-2D8D-457D-A7FF-64F216082C81}" dt="2018-05-01T12:40:42.350" v="8842" actId="478"/>
          <ac:spMkLst>
            <pc:docMk/>
            <pc:sldMk cId="1712955246" sldId="315"/>
            <ac:spMk id="350" creationId="{18CD6AAF-9280-4A87-8D40-FD709D895510}"/>
          </ac:spMkLst>
        </pc:spChg>
        <pc:grpChg chg="del">
          <ac:chgData name="Christian Wegmann" userId="62c8636b-4bc7-46d0-ac0a-d0872a494299" providerId="ADAL" clId="{4A1807DF-2D8D-457D-A7FF-64F216082C81}" dt="2018-05-01T12:40:42.350" v="8842" actId="478"/>
          <ac:grpSpMkLst>
            <pc:docMk/>
            <pc:sldMk cId="1712955246" sldId="315"/>
            <ac:grpSpMk id="76" creationId="{6910863A-1669-4E89-8979-82B1CC77AA33}"/>
          </ac:grpSpMkLst>
        </pc:grpChg>
        <pc:grpChg chg="add">
          <ac:chgData name="Christian Wegmann" userId="62c8636b-4bc7-46d0-ac0a-d0872a494299" providerId="ADAL" clId="{4A1807DF-2D8D-457D-A7FF-64F216082C81}" dt="2018-05-01T12:40:48.971" v="8843" actId="20577"/>
          <ac:grpSpMkLst>
            <pc:docMk/>
            <pc:sldMk cId="1712955246" sldId="315"/>
            <ac:grpSpMk id="94" creationId="{B09C8BB1-EC4D-4454-B293-0BD841C8CB09}"/>
          </ac:grpSpMkLst>
        </pc:grpChg>
        <pc:grpChg chg="del">
          <ac:chgData name="Christian Wegmann" userId="62c8636b-4bc7-46d0-ac0a-d0872a494299" providerId="ADAL" clId="{4A1807DF-2D8D-457D-A7FF-64F216082C81}" dt="2018-05-01T12:40:42.350" v="8842" actId="478"/>
          <ac:grpSpMkLst>
            <pc:docMk/>
            <pc:sldMk cId="1712955246" sldId="315"/>
            <ac:grpSpMk id="320" creationId="{82455372-C771-4C3F-9901-76B5127D7621}"/>
          </ac:grpSpMkLst>
        </pc:grpChg>
        <pc:grpChg chg="del">
          <ac:chgData name="Christian Wegmann" userId="62c8636b-4bc7-46d0-ac0a-d0872a494299" providerId="ADAL" clId="{4A1807DF-2D8D-457D-A7FF-64F216082C81}" dt="2018-05-01T12:40:42.350" v="8842" actId="478"/>
          <ac:grpSpMkLst>
            <pc:docMk/>
            <pc:sldMk cId="1712955246" sldId="315"/>
            <ac:grpSpMk id="321" creationId="{61643FE6-3181-4AE3-93A1-E759FA4C8E53}"/>
          </ac:grpSpMkLst>
        </pc:grpChg>
        <pc:picChg chg="del">
          <ac:chgData name="Christian Wegmann" userId="62c8636b-4bc7-46d0-ac0a-d0872a494299" providerId="ADAL" clId="{4A1807DF-2D8D-457D-A7FF-64F216082C81}" dt="2018-05-01T12:40:42.350" v="8842" actId="478"/>
          <ac:picMkLst>
            <pc:docMk/>
            <pc:sldMk cId="1712955246" sldId="315"/>
            <ac:picMk id="10" creationId="{05EF9E72-F72C-4C0C-A4C0-A5B1FC834B5D}"/>
          </ac:picMkLst>
        </pc:picChg>
        <pc:picChg chg="del">
          <ac:chgData name="Christian Wegmann" userId="62c8636b-4bc7-46d0-ac0a-d0872a494299" providerId="ADAL" clId="{4A1807DF-2D8D-457D-A7FF-64F216082C81}" dt="2018-05-01T12:40:42.350" v="8842" actId="478"/>
          <ac:picMkLst>
            <pc:docMk/>
            <pc:sldMk cId="1712955246" sldId="315"/>
            <ac:picMk id="11" creationId="{401E11D7-6858-45CD-812B-421F4F10B2C3}"/>
          </ac:picMkLst>
        </pc:picChg>
        <pc:picChg chg="del">
          <ac:chgData name="Christian Wegmann" userId="62c8636b-4bc7-46d0-ac0a-d0872a494299" providerId="ADAL" clId="{4A1807DF-2D8D-457D-A7FF-64F216082C81}" dt="2018-05-01T12:40:42.350" v="8842" actId="478"/>
          <ac:picMkLst>
            <pc:docMk/>
            <pc:sldMk cId="1712955246" sldId="315"/>
            <ac:picMk id="12" creationId="{50521985-5FCB-467E-ABB6-DAD1DFFD4048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92" creationId="{E815A432-0F91-4C10-8C25-10D98F2480BD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93" creationId="{DF94677D-5D65-4492-8208-515C54095858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08" creationId="{F80A9D02-54B0-4208-9F93-036C5ED88AC6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13" creationId="{FF280026-0207-4D8B-830F-BA68464DEF21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14" creationId="{C69B8271-D0B4-4D4F-BD39-46C91EEB6816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18" creationId="{96A8D9C7-4373-4477-9B4E-73EA0C3A73AA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21" creationId="{ECABF804-550B-496E-820E-269CEEAFEEC9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28" creationId="{E31FCB0A-D5A7-41D0-8C2C-69BF0CF61378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31" creationId="{5DDDE014-DAA5-42A7-8CDC-4ABAB5E7D77F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32" creationId="{52D72281-C417-4D3D-9FE0-81757B26535E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35" creationId="{01A12E5A-B83D-4121-BD99-3544F437004B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38" creationId="{8BA8A19F-889E-4515-A0E3-A559E7CA0F15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41" creationId="{2B2CA15C-F309-411A-A9DD-0F7DC7888B4D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44" creationId="{823864A6-E5A9-49A6-8E05-7154C5EB15F1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51" creationId="{CF9FF7C3-D630-4082-868E-4B61248EFC3F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52" creationId="{5CA502BA-B52C-4C61-82A9-0975637AA909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58" creationId="{0F51FF77-EF5D-4718-9C57-2457BDF887C4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59" creationId="{FEF20F2C-308A-453D-BC0B-148789EF14AC}"/>
          </ac:picMkLst>
        </pc:picChg>
        <pc:picChg chg="add mod">
          <ac:chgData name="Christian Wegmann" userId="62c8636b-4bc7-46d0-ac0a-d0872a494299" providerId="ADAL" clId="{4A1807DF-2D8D-457D-A7FF-64F216082C81}" dt="2018-05-01T12:43:31.049" v="9038" actId="1035"/>
          <ac:picMkLst>
            <pc:docMk/>
            <pc:sldMk cId="1712955246" sldId="315"/>
            <ac:picMk id="163" creationId="{471FC68A-8F6A-45C9-A9CA-D9E9E739A694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65" creationId="{AAF208BD-73B7-4937-AE84-F7BB2002AD17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67" creationId="{1CE71ACF-C299-4CC2-A9CB-9EB71E6AF36F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74" creationId="{DFC585C9-6B34-4DAB-A842-7EE5ED7D4EF0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78" creationId="{2B32B923-0061-4635-B528-EBDA08CFBEA6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79" creationId="{53B9E5E7-F89B-4DA6-A3FB-380EB66EF66C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81" creationId="{C48E07A6-B5D0-4DEE-B5E0-999D446DF8CE}"/>
          </ac:picMkLst>
        </pc:picChg>
        <pc:picChg chg="add">
          <ac:chgData name="Christian Wegmann" userId="62c8636b-4bc7-46d0-ac0a-d0872a494299" providerId="ADAL" clId="{4A1807DF-2D8D-457D-A7FF-64F216082C81}" dt="2018-05-01T12:40:48.971" v="8843" actId="20577"/>
          <ac:picMkLst>
            <pc:docMk/>
            <pc:sldMk cId="1712955246" sldId="315"/>
            <ac:picMk id="184" creationId="{C09A6AB8-A419-425E-8B4D-B89CC075116D}"/>
          </ac:picMkLst>
        </pc:picChg>
        <pc:picChg chg="del">
          <ac:chgData name="Christian Wegmann" userId="62c8636b-4bc7-46d0-ac0a-d0872a494299" providerId="ADAL" clId="{4A1807DF-2D8D-457D-A7FF-64F216082C81}" dt="2018-05-01T12:40:42.350" v="8842" actId="478"/>
          <ac:picMkLst>
            <pc:docMk/>
            <pc:sldMk cId="1712955246" sldId="315"/>
            <ac:picMk id="205" creationId="{8DF1FF9A-009A-4EAD-B3A5-77F5DB240E64}"/>
          </ac:picMkLst>
        </pc:picChg>
        <pc:picChg chg="del">
          <ac:chgData name="Christian Wegmann" userId="62c8636b-4bc7-46d0-ac0a-d0872a494299" providerId="ADAL" clId="{4A1807DF-2D8D-457D-A7FF-64F216082C81}" dt="2018-05-01T12:40:42.350" v="8842" actId="478"/>
          <ac:picMkLst>
            <pc:docMk/>
            <pc:sldMk cId="1712955246" sldId="315"/>
            <ac:picMk id="209" creationId="{494E4AC9-326C-49B1-8449-36EEEF78DFA3}"/>
          </ac:picMkLst>
        </pc:picChg>
        <pc:picChg chg="del">
          <ac:chgData name="Christian Wegmann" userId="62c8636b-4bc7-46d0-ac0a-d0872a494299" providerId="ADAL" clId="{4A1807DF-2D8D-457D-A7FF-64F216082C81}" dt="2018-05-01T12:40:42.350" v="8842" actId="478"/>
          <ac:picMkLst>
            <pc:docMk/>
            <pc:sldMk cId="1712955246" sldId="315"/>
            <ac:picMk id="217" creationId="{2FD8AFD7-349D-4F74-B49C-597184EFDFB7}"/>
          </ac:picMkLst>
        </pc:pic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5" creationId="{CCF9BB3F-9BB7-406C-A490-7C75A4DF21C7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18" creationId="{639127E6-EFC1-4030-B416-460FF5E60129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19" creationId="{71561529-ACDC-47E4-862A-33CFE8F24236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20" creationId="{E3AF9AE1-DB01-47A3-9F34-DE70541EB259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72" creationId="{02B765C7-8987-4BD4-AD88-135507913A54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73" creationId="{BE829A27-2AFE-4E4B-9527-6AF721F25A78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84" creationId="{AF6633B8-C306-47CC-B69D-A38C12E7CED5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89" creationId="{38766AC5-CA81-4BE7-9D25-37C522EB07F1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91" creationId="{B34017EE-17C4-44CE-91D0-7CBAC3A41695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05" creationId="{8D6CE25F-3B54-4EE4-B833-5B18520710B6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06" creationId="{6CCBEE1A-34C5-4DB9-A408-32B3FBD05179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16" creationId="{A8BCCBA6-E532-4D73-8605-2840BA042DC9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17" creationId="{DC969806-58DF-44BD-A50E-89556219A7A7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25" creationId="{69B4C3DE-197E-425D-AA18-216710BA8884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134" creationId="{58776E72-5C44-4DBD-9BD1-42FFEEDDFDF1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36" creationId="{51E8FA13-C6A5-4A0D-8FBD-BD5629B009E3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39" creationId="{4AE5CF31-5E39-46D3-B317-594CF75ED1D8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60" creationId="{A57A8000-7D1A-4A9B-B861-3567EDEAD147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61" creationId="{5389ED76-659E-40D4-B95A-59AF8989C829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62" creationId="{79652005-6A75-4AFE-AD60-A05132E8BD57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68" creationId="{91B75600-6046-4742-91F3-10A46D1AB2FF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170" creationId="{BD83554D-0EBE-49C2-B5C8-BA42B3E7154C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71" creationId="{4B510AD8-6C0C-4109-94EB-46E1D3E6C73A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72" creationId="{6EACA9ED-5FA5-431B-BEF1-89DBE0613C38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80" creationId="{5320E280-5516-4BE7-B597-67B4CFE55768}"/>
          </ac:cxnSpMkLst>
        </pc:cxnChg>
        <pc:cxnChg chg="add">
          <ac:chgData name="Christian Wegmann" userId="62c8636b-4bc7-46d0-ac0a-d0872a494299" providerId="ADAL" clId="{4A1807DF-2D8D-457D-A7FF-64F216082C81}" dt="2018-05-01T12:40:48.971" v="8843" actId="20577"/>
          <ac:cxnSpMkLst>
            <pc:docMk/>
            <pc:sldMk cId="1712955246" sldId="315"/>
            <ac:cxnSpMk id="183" creationId="{92A17AFF-AF84-4B46-801D-A628406B62D6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211" creationId="{C1FA34A5-920E-4EF4-8694-DAB172CF063C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221" creationId="{A64CC65C-4C5C-4005-A57F-294C5163A6DA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235" creationId="{FD115996-D446-441E-A831-DCB2727D7AC6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238" creationId="{3B2F5730-E62B-4E80-B404-1CBE5DEFF49F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260" creationId="{DF629C68-9EC9-44B0-A96C-C5C76177E1AD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272" creationId="{368112BE-A97A-4ABD-9E45-758E23782038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286" creationId="{21388543-203E-4803-BF7D-7E5B5D9E7693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289" creationId="{B1A3668E-F522-4161-9553-42AF24B6ACB3}"/>
          </ac:cxnSpMkLst>
        </pc:cxnChg>
        <pc:cxnChg chg="del mod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326" creationId="{07B86A1C-7027-49AC-B25B-D3C6E988FDC1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334" creationId="{3C6D248F-92C6-49AF-8748-BE0C3EBDF075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345" creationId="{C9701D4F-3F25-49B9-AD97-EAE44031A52F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347" creationId="{B10CDE74-2E22-44E1-93C4-30006091B6F1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348" creationId="{9FBB51A7-433F-4014-B49A-E93C7749066D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351" creationId="{5BEAB8F9-F797-46FF-ADBD-A3EE46C524C3}"/>
          </ac:cxnSpMkLst>
        </pc:cxnChg>
        <pc:cxnChg chg="del">
          <ac:chgData name="Christian Wegmann" userId="62c8636b-4bc7-46d0-ac0a-d0872a494299" providerId="ADAL" clId="{4A1807DF-2D8D-457D-A7FF-64F216082C81}" dt="2018-05-01T12:40:42.350" v="8842" actId="478"/>
          <ac:cxnSpMkLst>
            <pc:docMk/>
            <pc:sldMk cId="1712955246" sldId="315"/>
            <ac:cxnSpMk id="352" creationId="{AFF22C8B-CC7D-4F6C-B3FC-942285494F7C}"/>
          </ac:cxnSpMkLst>
        </pc:cxnChg>
      </pc:sldChg>
      <pc:sldMasterChg chg="modSldLayout">
        <pc:chgData name="Christian Wegmann" userId="62c8636b-4bc7-46d0-ac0a-d0872a494299" providerId="ADAL" clId="{4A1807DF-2D8D-457D-A7FF-64F216082C81}" dt="2018-05-01T12:19:49.048" v="8671" actId="3064"/>
        <pc:sldMasterMkLst>
          <pc:docMk/>
          <pc:sldMasterMk cId="4116202183" sldId="2147483648"/>
        </pc:sldMasterMkLst>
        <pc:sldLayoutChg chg="addSp modSp">
          <pc:chgData name="Christian Wegmann" userId="62c8636b-4bc7-46d0-ac0a-d0872a494299" providerId="ADAL" clId="{4A1807DF-2D8D-457D-A7FF-64F216082C81}" dt="2018-05-01T12:19:49.048" v="8671" actId="3064"/>
          <pc:sldLayoutMkLst>
            <pc:docMk/>
            <pc:sldMasterMk cId="4116202183" sldId="2147483648"/>
            <pc:sldLayoutMk cId="3836479411" sldId="2147483660"/>
          </pc:sldLayoutMkLst>
          <pc:spChg chg="add mod">
            <ac:chgData name="Christian Wegmann" userId="62c8636b-4bc7-46d0-ac0a-d0872a494299" providerId="ADAL" clId="{4A1807DF-2D8D-457D-A7FF-64F216082C81}" dt="2018-05-01T12:19:49.048" v="8671" actId="3064"/>
            <ac:spMkLst>
              <pc:docMk/>
              <pc:sldMasterMk cId="4116202183" sldId="2147483648"/>
              <pc:sldLayoutMk cId="3836479411" sldId="2147483660"/>
              <ac:spMk id="10" creationId="{F489454D-DE82-4E31-9A01-45F2154BB82B}"/>
            </ac:spMkLst>
          </pc:spChg>
        </pc:sldLayoutChg>
      </pc:sldMasterChg>
    </pc:docChg>
  </pc:docChgLst>
  <pc:docChgLst>
    <pc:chgData name="Christian Wegmann" userId="62c8636b-4bc7-46d0-ac0a-d0872a494299" providerId="ADAL" clId="{071245EB-521A-4305-AE10-C0FF819FF398}"/>
    <pc:docChg chg="custSel modSld">
      <pc:chgData name="Christian Wegmann" userId="62c8636b-4bc7-46d0-ac0a-d0872a494299" providerId="ADAL" clId="{071245EB-521A-4305-AE10-C0FF819FF398}" dt="2018-05-02T04:35:48.292" v="33" actId="6549"/>
      <pc:docMkLst>
        <pc:docMk/>
      </pc:docMkLst>
      <pc:sldChg chg="modSp">
        <pc:chgData name="Christian Wegmann" userId="62c8636b-4bc7-46d0-ac0a-d0872a494299" providerId="ADAL" clId="{071245EB-521A-4305-AE10-C0FF819FF398}" dt="2018-05-02T04:35:48.292" v="33" actId="6549"/>
        <pc:sldMkLst>
          <pc:docMk/>
          <pc:sldMk cId="1999636801" sldId="275"/>
        </pc:sldMkLst>
        <pc:spChg chg="mod">
          <ac:chgData name="Christian Wegmann" userId="62c8636b-4bc7-46d0-ac0a-d0872a494299" providerId="ADAL" clId="{071245EB-521A-4305-AE10-C0FF819FF398}" dt="2018-05-02T04:35:48.292" v="33" actId="6549"/>
          <ac:spMkLst>
            <pc:docMk/>
            <pc:sldMk cId="1999636801" sldId="275"/>
            <ac:spMk id="7" creationId="{3B913634-7D41-4F92-816F-11572509DD16}"/>
          </ac:spMkLst>
        </pc:spChg>
        <pc:graphicFrameChg chg="modGraphic">
          <ac:chgData name="Christian Wegmann" userId="62c8636b-4bc7-46d0-ac0a-d0872a494299" providerId="ADAL" clId="{071245EB-521A-4305-AE10-C0FF819FF398}" dt="2018-05-02T04:35:27.702" v="32" actId="20577"/>
          <ac:graphicFrameMkLst>
            <pc:docMk/>
            <pc:sldMk cId="1999636801" sldId="275"/>
            <ac:graphicFrameMk id="4" creationId="{C1DB1A6B-36E5-40AF-9546-EDFEEC2D368E}"/>
          </ac:graphicFrameMkLst>
        </pc:graphicFrameChg>
      </pc:sldChg>
    </pc:docChg>
  </pc:docChgLst>
  <pc:docChgLst>
    <pc:chgData name="Christian Wegmann" userId="62c8636b-4bc7-46d0-ac0a-d0872a494299" providerId="ADAL" clId="{163D6A2A-699A-4312-BBAF-828C9ACB7F3D}"/>
    <pc:docChg chg="undo custSel addSld delSld modSld">
      <pc:chgData name="Christian Wegmann" userId="62c8636b-4bc7-46d0-ac0a-d0872a494299" providerId="ADAL" clId="{163D6A2A-699A-4312-BBAF-828C9ACB7F3D}" dt="2018-02-27T20:13:17.208" v="2383" actId="14100"/>
      <pc:docMkLst>
        <pc:docMk/>
      </pc:docMkLst>
      <pc:sldChg chg="addSp modSp">
        <pc:chgData name="Christian Wegmann" userId="62c8636b-4bc7-46d0-ac0a-d0872a494299" providerId="ADAL" clId="{163D6A2A-699A-4312-BBAF-828C9ACB7F3D}" dt="2018-02-27T20:10:26.576" v="2353" actId="1038"/>
        <pc:sldMkLst>
          <pc:docMk/>
          <pc:sldMk cId="3589972035" sldId="263"/>
        </pc:sldMkLst>
        <pc:spChg chg="add mod">
          <ac:chgData name="Christian Wegmann" userId="62c8636b-4bc7-46d0-ac0a-d0872a494299" providerId="ADAL" clId="{163D6A2A-699A-4312-BBAF-828C9ACB7F3D}" dt="2018-02-27T20:10:26.576" v="2353" actId="1038"/>
          <ac:spMkLst>
            <pc:docMk/>
            <pc:sldMk cId="3589972035" sldId="263"/>
            <ac:spMk id="4" creationId="{87BBA828-011E-44C2-AB54-9A9A12A016B9}"/>
          </ac:spMkLst>
        </pc:spChg>
      </pc:sldChg>
      <pc:sldChg chg="addSp modSp">
        <pc:chgData name="Christian Wegmann" userId="62c8636b-4bc7-46d0-ac0a-d0872a494299" providerId="ADAL" clId="{163D6A2A-699A-4312-BBAF-828C9ACB7F3D}" dt="2018-02-27T20:10:54.717" v="2359" actId="14100"/>
        <pc:sldMkLst>
          <pc:docMk/>
          <pc:sldMk cId="73585184" sldId="266"/>
        </pc:sldMkLst>
        <pc:spChg chg="add mod">
          <ac:chgData name="Christian Wegmann" userId="62c8636b-4bc7-46d0-ac0a-d0872a494299" providerId="ADAL" clId="{163D6A2A-699A-4312-BBAF-828C9ACB7F3D}" dt="2018-02-27T19:32:41.032" v="97" actId="1038"/>
          <ac:spMkLst>
            <pc:docMk/>
            <pc:sldMk cId="73585184" sldId="266"/>
            <ac:spMk id="4" creationId="{9DED97F4-BA62-4DCD-AB8B-69DA15885B22}"/>
          </ac:spMkLst>
        </pc:spChg>
        <pc:spChg chg="add">
          <ac:chgData name="Christian Wegmann" userId="62c8636b-4bc7-46d0-ac0a-d0872a494299" providerId="ADAL" clId="{163D6A2A-699A-4312-BBAF-828C9ACB7F3D}" dt="2018-02-27T20:10:54.717" v="2359" actId="14100"/>
          <ac:spMkLst>
            <pc:docMk/>
            <pc:sldMk cId="73585184" sldId="266"/>
            <ac:spMk id="75" creationId="{B6214DE4-F09A-4CA9-9355-ABC9B2C28791}"/>
          </ac:spMkLst>
        </pc:spChg>
      </pc:sldChg>
      <pc:sldChg chg="addSp">
        <pc:chgData name="Christian Wegmann" userId="62c8636b-4bc7-46d0-ac0a-d0872a494299" providerId="ADAL" clId="{163D6A2A-699A-4312-BBAF-828C9ACB7F3D}" dt="2018-02-27T20:11:01.502" v="2362" actId="14100"/>
        <pc:sldMkLst>
          <pc:docMk/>
          <pc:sldMk cId="2106124745" sldId="270"/>
        </pc:sldMkLst>
        <pc:spChg chg="add">
          <ac:chgData name="Christian Wegmann" userId="62c8636b-4bc7-46d0-ac0a-d0872a494299" providerId="ADAL" clId="{163D6A2A-699A-4312-BBAF-828C9ACB7F3D}" dt="2018-02-27T20:11:01.502" v="2362" actId="14100"/>
          <ac:spMkLst>
            <pc:docMk/>
            <pc:sldMk cId="2106124745" sldId="270"/>
            <ac:spMk id="7" creationId="{C405C648-D1F4-4BA8-811B-B68F3C936038}"/>
          </ac:spMkLst>
        </pc:spChg>
      </pc:sldChg>
      <pc:sldChg chg="addSp modSp">
        <pc:chgData name="Christian Wegmann" userId="62c8636b-4bc7-46d0-ac0a-d0872a494299" providerId="ADAL" clId="{163D6A2A-699A-4312-BBAF-828C9ACB7F3D}" dt="2018-02-27T20:11:02.854" v="2363" actId="14100"/>
        <pc:sldMkLst>
          <pc:docMk/>
          <pc:sldMk cId="707709427" sldId="272"/>
        </pc:sldMkLst>
        <pc:spChg chg="mod">
          <ac:chgData name="Christian Wegmann" userId="62c8636b-4bc7-46d0-ac0a-d0872a494299" providerId="ADAL" clId="{163D6A2A-699A-4312-BBAF-828C9ACB7F3D}" dt="2018-02-27T19:56:21.970" v="1813" actId="790"/>
          <ac:spMkLst>
            <pc:docMk/>
            <pc:sldMk cId="707709427" sldId="272"/>
            <ac:spMk id="3" creationId="{9FDEC946-5AB4-41FF-8472-71A68A881B70}"/>
          </ac:spMkLst>
        </pc:spChg>
        <pc:spChg chg="mod">
          <ac:chgData name="Christian Wegmann" userId="62c8636b-4bc7-46d0-ac0a-d0872a494299" providerId="ADAL" clId="{163D6A2A-699A-4312-BBAF-828C9ACB7F3D}" dt="2018-02-27T19:54:25.821" v="1569" actId="20577"/>
          <ac:spMkLst>
            <pc:docMk/>
            <pc:sldMk cId="707709427" sldId="272"/>
            <ac:spMk id="5" creationId="{B54327D1-E5CF-4A69-A758-B917AAFC74B5}"/>
          </ac:spMkLst>
        </pc:spChg>
        <pc:spChg chg="add">
          <ac:chgData name="Christian Wegmann" userId="62c8636b-4bc7-46d0-ac0a-d0872a494299" providerId="ADAL" clId="{163D6A2A-699A-4312-BBAF-828C9ACB7F3D}" dt="2018-02-27T20:11:02.854" v="2363" actId="14100"/>
          <ac:spMkLst>
            <pc:docMk/>
            <pc:sldMk cId="707709427" sldId="272"/>
            <ac:spMk id="46" creationId="{4AE4AC46-7B50-415B-8FD2-2973FD5B51B7}"/>
          </ac:spMkLst>
        </pc:spChg>
        <pc:graphicFrameChg chg="mod">
          <ac:chgData name="Christian Wegmann" userId="62c8636b-4bc7-46d0-ac0a-d0872a494299" providerId="ADAL" clId="{163D6A2A-699A-4312-BBAF-828C9ACB7F3D}" dt="2018-02-27T19:35:17.071" v="139" actId="14100"/>
          <ac:graphicFrameMkLst>
            <pc:docMk/>
            <pc:sldMk cId="707709427" sldId="272"/>
            <ac:graphicFrameMk id="58" creationId="{EC5C4AD0-6CDD-4947-B625-B7E9845B15F4}"/>
          </ac:graphicFrameMkLst>
        </pc:graphicFrameChg>
      </pc:sldChg>
      <pc:sldChg chg="addSp modSp">
        <pc:chgData name="Christian Wegmann" userId="62c8636b-4bc7-46d0-ac0a-d0872a494299" providerId="ADAL" clId="{163D6A2A-699A-4312-BBAF-828C9ACB7F3D}" dt="2018-02-27T20:11:26.411" v="2371" actId="14100"/>
        <pc:sldMkLst>
          <pc:docMk/>
          <pc:sldMk cId="1999636801" sldId="275"/>
        </pc:sldMkLst>
        <pc:spChg chg="mod">
          <ac:chgData name="Christian Wegmann" userId="62c8636b-4bc7-46d0-ac0a-d0872a494299" providerId="ADAL" clId="{163D6A2A-699A-4312-BBAF-828C9ACB7F3D}" dt="2018-02-27T20:04:53.832" v="2149" actId="1076"/>
          <ac:spMkLst>
            <pc:docMk/>
            <pc:sldMk cId="1999636801" sldId="275"/>
            <ac:spMk id="7" creationId="{3B913634-7D41-4F92-816F-11572509DD16}"/>
          </ac:spMkLst>
        </pc:spChg>
        <pc:spChg chg="mod">
          <ac:chgData name="Christian Wegmann" userId="62c8636b-4bc7-46d0-ac0a-d0872a494299" providerId="ADAL" clId="{163D6A2A-699A-4312-BBAF-828C9ACB7F3D}" dt="2018-02-27T20:04:53.832" v="2149" actId="1076"/>
          <ac:spMkLst>
            <pc:docMk/>
            <pc:sldMk cId="1999636801" sldId="275"/>
            <ac:spMk id="8" creationId="{729E8BC7-93D4-4E44-8118-991E652A502A}"/>
          </ac:spMkLst>
        </pc:spChg>
        <pc:spChg chg="add">
          <ac:chgData name="Christian Wegmann" userId="62c8636b-4bc7-46d0-ac0a-d0872a494299" providerId="ADAL" clId="{163D6A2A-699A-4312-BBAF-828C9ACB7F3D}" dt="2018-02-27T20:11:26.411" v="2371" actId="14100"/>
          <ac:spMkLst>
            <pc:docMk/>
            <pc:sldMk cId="1999636801" sldId="275"/>
            <ac:spMk id="14" creationId="{170791E3-F85D-4EA3-8EB9-C607D06CCEB0}"/>
          </ac:spMkLst>
        </pc:spChg>
        <pc:graphicFrameChg chg="modGraphic">
          <ac:chgData name="Christian Wegmann" userId="62c8636b-4bc7-46d0-ac0a-d0872a494299" providerId="ADAL" clId="{163D6A2A-699A-4312-BBAF-828C9ACB7F3D}" dt="2018-02-27T20:04:46.003" v="2148" actId="2165"/>
          <ac:graphicFrameMkLst>
            <pc:docMk/>
            <pc:sldMk cId="1999636801" sldId="275"/>
            <ac:graphicFrameMk id="4" creationId="{C1DB1A6B-36E5-40AF-9546-EDFEEC2D368E}"/>
          </ac:graphicFrameMkLst>
        </pc:graphicFrameChg>
      </pc:sldChg>
      <pc:sldChg chg="addSp delSp modSp">
        <pc:chgData name="Christian Wegmann" userId="62c8636b-4bc7-46d0-ac0a-d0872a494299" providerId="ADAL" clId="{163D6A2A-699A-4312-BBAF-828C9ACB7F3D}" dt="2018-02-27T20:11:28.372" v="2372" actId="14100"/>
        <pc:sldMkLst>
          <pc:docMk/>
          <pc:sldMk cId="2443960458" sldId="276"/>
        </pc:sldMkLst>
        <pc:spChg chg="mod">
          <ac:chgData name="Christian Wegmann" userId="62c8636b-4bc7-46d0-ac0a-d0872a494299" providerId="ADAL" clId="{163D6A2A-699A-4312-BBAF-828C9ACB7F3D}" dt="2018-02-27T20:06:02.633" v="2150" actId="14100"/>
          <ac:spMkLst>
            <pc:docMk/>
            <pc:sldMk cId="2443960458" sldId="276"/>
            <ac:spMk id="21" creationId="{4D7EBDF3-DEA7-46A8-B9B7-7A4E49BC41DC}"/>
          </ac:spMkLst>
        </pc:spChg>
        <pc:spChg chg="del">
          <ac:chgData name="Christian Wegmann" userId="62c8636b-4bc7-46d0-ac0a-d0872a494299" providerId="ADAL" clId="{163D6A2A-699A-4312-BBAF-828C9ACB7F3D}" dt="2018-02-27T20:06:07.564" v="2151" actId="478"/>
          <ac:spMkLst>
            <pc:docMk/>
            <pc:sldMk cId="2443960458" sldId="276"/>
            <ac:spMk id="32" creationId="{76ED111C-3460-4B78-A97B-837B02DCD024}"/>
          </ac:spMkLst>
        </pc:spChg>
        <pc:spChg chg="del">
          <ac:chgData name="Christian Wegmann" userId="62c8636b-4bc7-46d0-ac0a-d0872a494299" providerId="ADAL" clId="{163D6A2A-699A-4312-BBAF-828C9ACB7F3D}" dt="2018-02-27T20:06:07.564" v="2151" actId="478"/>
          <ac:spMkLst>
            <pc:docMk/>
            <pc:sldMk cId="2443960458" sldId="276"/>
            <ac:spMk id="33" creationId="{3C2A0C79-10AD-43B5-AE64-F8C6AD41DB8E}"/>
          </ac:spMkLst>
        </pc:spChg>
        <pc:spChg chg="add">
          <ac:chgData name="Christian Wegmann" userId="62c8636b-4bc7-46d0-ac0a-d0872a494299" providerId="ADAL" clId="{163D6A2A-699A-4312-BBAF-828C9ACB7F3D}" dt="2018-02-27T20:11:28.372" v="2372" actId="14100"/>
          <ac:spMkLst>
            <pc:docMk/>
            <pc:sldMk cId="2443960458" sldId="276"/>
            <ac:spMk id="43" creationId="{79711018-E175-45B5-9C14-B67504B98F1F}"/>
          </ac:spMkLst>
        </pc:spChg>
      </pc:sldChg>
      <pc:sldChg chg="addSp">
        <pc:chgData name="Christian Wegmann" userId="62c8636b-4bc7-46d0-ac0a-d0872a494299" providerId="ADAL" clId="{163D6A2A-699A-4312-BBAF-828C9ACB7F3D}" dt="2018-02-27T20:11:31.115" v="2373" actId="14100"/>
        <pc:sldMkLst>
          <pc:docMk/>
          <pc:sldMk cId="253927098" sldId="277"/>
        </pc:sldMkLst>
        <pc:spChg chg="add">
          <ac:chgData name="Christian Wegmann" userId="62c8636b-4bc7-46d0-ac0a-d0872a494299" providerId="ADAL" clId="{163D6A2A-699A-4312-BBAF-828C9ACB7F3D}" dt="2018-02-27T20:11:31.115" v="2373" actId="14100"/>
          <ac:spMkLst>
            <pc:docMk/>
            <pc:sldMk cId="253927098" sldId="277"/>
            <ac:spMk id="18" creationId="{55B0C909-22CE-46E9-B447-21F6368266A2}"/>
          </ac:spMkLst>
        </pc:spChg>
      </pc:sldChg>
      <pc:sldChg chg="addSp">
        <pc:chgData name="Christian Wegmann" userId="62c8636b-4bc7-46d0-ac0a-d0872a494299" providerId="ADAL" clId="{163D6A2A-699A-4312-BBAF-828C9ACB7F3D}" dt="2018-02-27T20:11:34.931" v="2374" actId="14100"/>
        <pc:sldMkLst>
          <pc:docMk/>
          <pc:sldMk cId="3823920767" sldId="284"/>
        </pc:sldMkLst>
        <pc:spChg chg="add">
          <ac:chgData name="Christian Wegmann" userId="62c8636b-4bc7-46d0-ac0a-d0872a494299" providerId="ADAL" clId="{163D6A2A-699A-4312-BBAF-828C9ACB7F3D}" dt="2018-02-27T20:11:34.931" v="2374" actId="14100"/>
          <ac:spMkLst>
            <pc:docMk/>
            <pc:sldMk cId="3823920767" sldId="284"/>
            <ac:spMk id="7" creationId="{2C1C9D39-4E53-4EDC-9D47-C90896492E0C}"/>
          </ac:spMkLst>
        </pc:spChg>
      </pc:sldChg>
      <pc:sldChg chg="addSp">
        <pc:chgData name="Christian Wegmann" userId="62c8636b-4bc7-46d0-ac0a-d0872a494299" providerId="ADAL" clId="{163D6A2A-699A-4312-BBAF-828C9ACB7F3D}" dt="2018-02-27T20:11:36.541" v="2375" actId="14100"/>
        <pc:sldMkLst>
          <pc:docMk/>
          <pc:sldMk cId="232588117" sldId="285"/>
        </pc:sldMkLst>
        <pc:spChg chg="add">
          <ac:chgData name="Christian Wegmann" userId="62c8636b-4bc7-46d0-ac0a-d0872a494299" providerId="ADAL" clId="{163D6A2A-699A-4312-BBAF-828C9ACB7F3D}" dt="2018-02-27T20:11:36.541" v="2375" actId="14100"/>
          <ac:spMkLst>
            <pc:docMk/>
            <pc:sldMk cId="232588117" sldId="285"/>
            <ac:spMk id="9" creationId="{C0FDD5F5-8470-464C-9728-9BE4B9B1E8B0}"/>
          </ac:spMkLst>
        </pc:spChg>
      </pc:sldChg>
      <pc:sldChg chg="addSp">
        <pc:chgData name="Christian Wegmann" userId="62c8636b-4bc7-46d0-ac0a-d0872a494299" providerId="ADAL" clId="{163D6A2A-699A-4312-BBAF-828C9ACB7F3D}" dt="2018-02-27T20:11:37.733" v="2376" actId="14100"/>
        <pc:sldMkLst>
          <pc:docMk/>
          <pc:sldMk cId="841303779" sldId="286"/>
        </pc:sldMkLst>
        <pc:spChg chg="add">
          <ac:chgData name="Christian Wegmann" userId="62c8636b-4bc7-46d0-ac0a-d0872a494299" providerId="ADAL" clId="{163D6A2A-699A-4312-BBAF-828C9ACB7F3D}" dt="2018-02-27T20:11:37.733" v="2376" actId="14100"/>
          <ac:spMkLst>
            <pc:docMk/>
            <pc:sldMk cId="841303779" sldId="286"/>
            <ac:spMk id="7" creationId="{AE2DB276-85AC-4389-A6EE-665693B154F4}"/>
          </ac:spMkLst>
        </pc:spChg>
      </pc:sldChg>
      <pc:sldChg chg="addSp modSp">
        <pc:chgData name="Christian Wegmann" userId="62c8636b-4bc7-46d0-ac0a-d0872a494299" providerId="ADAL" clId="{163D6A2A-699A-4312-BBAF-828C9ACB7F3D}" dt="2018-02-27T20:10:56.379" v="2360" actId="14100"/>
        <pc:sldMkLst>
          <pc:docMk/>
          <pc:sldMk cId="3279422869" sldId="297"/>
        </pc:sldMkLst>
        <pc:spChg chg="add mod">
          <ac:chgData name="Christian Wegmann" userId="62c8636b-4bc7-46d0-ac0a-d0872a494299" providerId="ADAL" clId="{163D6A2A-699A-4312-BBAF-828C9ACB7F3D}" dt="2018-02-27T19:34:32.408" v="133" actId="1037"/>
          <ac:spMkLst>
            <pc:docMk/>
            <pc:sldMk cId="3279422869" sldId="297"/>
            <ac:spMk id="80" creationId="{9443F06D-EF23-4D26-94CF-6FC2E57C5579}"/>
          </ac:spMkLst>
        </pc:spChg>
        <pc:spChg chg="add mod">
          <ac:chgData name="Christian Wegmann" userId="62c8636b-4bc7-46d0-ac0a-d0872a494299" providerId="ADAL" clId="{163D6A2A-699A-4312-BBAF-828C9ACB7F3D}" dt="2018-02-27T19:34:39.272" v="134" actId="571"/>
          <ac:spMkLst>
            <pc:docMk/>
            <pc:sldMk cId="3279422869" sldId="297"/>
            <ac:spMk id="81" creationId="{68144560-9558-461D-B720-CDBE5A0ADC63}"/>
          </ac:spMkLst>
        </pc:spChg>
        <pc:spChg chg="add mod">
          <ac:chgData name="Christian Wegmann" userId="62c8636b-4bc7-46d0-ac0a-d0872a494299" providerId="ADAL" clId="{163D6A2A-699A-4312-BBAF-828C9ACB7F3D}" dt="2018-02-27T19:34:42.532" v="135" actId="571"/>
          <ac:spMkLst>
            <pc:docMk/>
            <pc:sldMk cId="3279422869" sldId="297"/>
            <ac:spMk id="82" creationId="{4C85ED85-8B88-4CCE-BA5E-0B249FA2015A}"/>
          </ac:spMkLst>
        </pc:spChg>
        <pc:spChg chg="add mod">
          <ac:chgData name="Christian Wegmann" userId="62c8636b-4bc7-46d0-ac0a-d0872a494299" providerId="ADAL" clId="{163D6A2A-699A-4312-BBAF-828C9ACB7F3D}" dt="2018-02-27T19:34:46.883" v="136" actId="571"/>
          <ac:spMkLst>
            <pc:docMk/>
            <pc:sldMk cId="3279422869" sldId="297"/>
            <ac:spMk id="83" creationId="{116EA0A7-4F34-48F9-A378-E99D8C3350E6}"/>
          </ac:spMkLst>
        </pc:spChg>
        <pc:spChg chg="add mod">
          <ac:chgData name="Christian Wegmann" userId="62c8636b-4bc7-46d0-ac0a-d0872a494299" providerId="ADAL" clId="{163D6A2A-699A-4312-BBAF-828C9ACB7F3D}" dt="2018-02-27T19:34:50.977" v="137" actId="571"/>
          <ac:spMkLst>
            <pc:docMk/>
            <pc:sldMk cId="3279422869" sldId="297"/>
            <ac:spMk id="84" creationId="{C7456576-80B9-4FB0-97E1-797FA1D1DFA0}"/>
          </ac:spMkLst>
        </pc:spChg>
        <pc:spChg chg="add mod">
          <ac:chgData name="Christian Wegmann" userId="62c8636b-4bc7-46d0-ac0a-d0872a494299" providerId="ADAL" clId="{163D6A2A-699A-4312-BBAF-828C9ACB7F3D}" dt="2018-02-27T19:34:56.884" v="138" actId="571"/>
          <ac:spMkLst>
            <pc:docMk/>
            <pc:sldMk cId="3279422869" sldId="297"/>
            <ac:spMk id="85" creationId="{E7C75FF0-EA85-4B8A-BD8B-48316A732BBD}"/>
          </ac:spMkLst>
        </pc:spChg>
        <pc:spChg chg="add">
          <ac:chgData name="Christian Wegmann" userId="62c8636b-4bc7-46d0-ac0a-d0872a494299" providerId="ADAL" clId="{163D6A2A-699A-4312-BBAF-828C9ACB7F3D}" dt="2018-02-27T20:10:56.379" v="2360" actId="14100"/>
          <ac:spMkLst>
            <pc:docMk/>
            <pc:sldMk cId="3279422869" sldId="297"/>
            <ac:spMk id="86" creationId="{8E9BBA6E-CEBB-4736-A0EC-A5DB950BD5BB}"/>
          </ac:spMkLst>
        </pc:spChg>
      </pc:sldChg>
      <pc:sldChg chg="addSp">
        <pc:chgData name="Christian Wegmann" userId="62c8636b-4bc7-46d0-ac0a-d0872a494299" providerId="ADAL" clId="{163D6A2A-699A-4312-BBAF-828C9ACB7F3D}" dt="2018-02-27T20:10:58.724" v="2361" actId="14100"/>
        <pc:sldMkLst>
          <pc:docMk/>
          <pc:sldMk cId="1705705107" sldId="298"/>
        </pc:sldMkLst>
        <pc:spChg chg="add">
          <ac:chgData name="Christian Wegmann" userId="62c8636b-4bc7-46d0-ac0a-d0872a494299" providerId="ADAL" clId="{163D6A2A-699A-4312-BBAF-828C9ACB7F3D}" dt="2018-02-27T20:10:58.724" v="2361" actId="14100"/>
          <ac:spMkLst>
            <pc:docMk/>
            <pc:sldMk cId="1705705107" sldId="298"/>
            <ac:spMk id="149" creationId="{157C0F5C-7FD2-498A-89B2-48C6E2570C5D}"/>
          </ac:spMkLst>
        </pc:spChg>
      </pc:sldChg>
      <pc:sldChg chg="addSp delSp modSp">
        <pc:chgData name="Christian Wegmann" userId="62c8636b-4bc7-46d0-ac0a-d0872a494299" providerId="ADAL" clId="{163D6A2A-699A-4312-BBAF-828C9ACB7F3D}" dt="2018-02-27T20:13:17.208" v="2383" actId="14100"/>
        <pc:sldMkLst>
          <pc:docMk/>
          <pc:sldMk cId="1129739546" sldId="301"/>
        </pc:sldMkLst>
        <pc:spChg chg="mod">
          <ac:chgData name="Christian Wegmann" userId="62c8636b-4bc7-46d0-ac0a-d0872a494299" providerId="ADAL" clId="{163D6A2A-699A-4312-BBAF-828C9ACB7F3D}" dt="2018-02-27T19:29:43.426" v="4" actId="20577"/>
          <ac:spMkLst>
            <pc:docMk/>
            <pc:sldMk cId="1129739546" sldId="301"/>
            <ac:spMk id="3" creationId="{85292605-60E0-4AB7-9802-9A5E80AAEA3A}"/>
          </ac:spMkLst>
        </pc:spChg>
        <pc:spChg chg="mod">
          <ac:chgData name="Christian Wegmann" userId="62c8636b-4bc7-46d0-ac0a-d0872a494299" providerId="ADAL" clId="{163D6A2A-699A-4312-BBAF-828C9ACB7F3D}" dt="2018-02-27T19:29:45.417" v="5" actId="20577"/>
          <ac:spMkLst>
            <pc:docMk/>
            <pc:sldMk cId="1129739546" sldId="301"/>
            <ac:spMk id="6" creationId="{3EAC2126-2A57-4457-8F9E-96BAD64B920F}"/>
          </ac:spMkLst>
        </pc:spChg>
        <pc:spChg chg="mod">
          <ac:chgData name="Christian Wegmann" userId="62c8636b-4bc7-46d0-ac0a-d0872a494299" providerId="ADAL" clId="{163D6A2A-699A-4312-BBAF-828C9ACB7F3D}" dt="2018-02-27T19:30:14.883" v="45" actId="1076"/>
          <ac:spMkLst>
            <pc:docMk/>
            <pc:sldMk cId="1129739546" sldId="301"/>
            <ac:spMk id="7" creationId="{0A969229-0B6C-46CC-B58C-182EC255C7B9}"/>
          </ac:spMkLst>
        </pc:spChg>
        <pc:spChg chg="mod">
          <ac:chgData name="Christian Wegmann" userId="62c8636b-4bc7-46d0-ac0a-d0872a494299" providerId="ADAL" clId="{163D6A2A-699A-4312-BBAF-828C9ACB7F3D}" dt="2018-02-27T19:29:41.026" v="3" actId="20577"/>
          <ac:spMkLst>
            <pc:docMk/>
            <pc:sldMk cId="1129739546" sldId="301"/>
            <ac:spMk id="9" creationId="{E1FDFEAC-9A20-4B49-993B-713B2E7FDF9A}"/>
          </ac:spMkLst>
        </pc:spChg>
        <pc:spChg chg="mod">
          <ac:chgData name="Christian Wegmann" userId="62c8636b-4bc7-46d0-ac0a-d0872a494299" providerId="ADAL" clId="{163D6A2A-699A-4312-BBAF-828C9ACB7F3D}" dt="2018-02-27T19:29:28.293" v="0" actId="20577"/>
          <ac:spMkLst>
            <pc:docMk/>
            <pc:sldMk cId="1129739546" sldId="301"/>
            <ac:spMk id="10" creationId="{A6C1F5A3-F866-49AF-80E4-DE532D3A8AC5}"/>
          </ac:spMkLst>
        </pc:spChg>
        <pc:spChg chg="del">
          <ac:chgData name="Christian Wegmann" userId="62c8636b-4bc7-46d0-ac0a-d0872a494299" providerId="ADAL" clId="{163D6A2A-699A-4312-BBAF-828C9ACB7F3D}" dt="2018-02-27T19:29:37.930" v="2" actId="478"/>
          <ac:spMkLst>
            <pc:docMk/>
            <pc:sldMk cId="1129739546" sldId="301"/>
            <ac:spMk id="12" creationId="{700F2F7C-839E-4F89-9134-19AE607EE85F}"/>
          </ac:spMkLst>
        </pc:spChg>
        <pc:spChg chg="add mod">
          <ac:chgData name="Christian Wegmann" userId="62c8636b-4bc7-46d0-ac0a-d0872a494299" providerId="ADAL" clId="{163D6A2A-699A-4312-BBAF-828C9ACB7F3D}" dt="2018-02-27T20:13:17.208" v="2383" actId="14100"/>
          <ac:spMkLst>
            <pc:docMk/>
            <pc:sldMk cId="1129739546" sldId="301"/>
            <ac:spMk id="13" creationId="{B8A83BFB-83EE-4175-B81C-A2FCBBFD6AED}"/>
          </ac:spMkLst>
        </pc:spChg>
        <pc:spChg chg="add mod">
          <ac:chgData name="Christian Wegmann" userId="62c8636b-4bc7-46d0-ac0a-d0872a494299" providerId="ADAL" clId="{163D6A2A-699A-4312-BBAF-828C9ACB7F3D}" dt="2018-02-27T20:10:48.989" v="2358" actId="14100"/>
          <ac:spMkLst>
            <pc:docMk/>
            <pc:sldMk cId="1129739546" sldId="301"/>
            <ac:spMk id="14" creationId="{528628E4-446B-4D8D-86AA-ACB1E9C77FB6}"/>
          </ac:spMkLst>
        </pc:spChg>
      </pc:sldChg>
      <pc:sldChg chg="addSp modSp">
        <pc:chgData name="Christian Wegmann" userId="62c8636b-4bc7-46d0-ac0a-d0872a494299" providerId="ADAL" clId="{163D6A2A-699A-4312-BBAF-828C9ACB7F3D}" dt="2018-02-27T20:10:38.943" v="2356" actId="14100"/>
        <pc:sldMkLst>
          <pc:docMk/>
          <pc:sldMk cId="3168941573" sldId="302"/>
        </pc:sldMkLst>
        <pc:spChg chg="add mod">
          <ac:chgData name="Christian Wegmann" userId="62c8636b-4bc7-46d0-ac0a-d0872a494299" providerId="ADAL" clId="{163D6A2A-699A-4312-BBAF-828C9ACB7F3D}" dt="2018-02-27T20:10:38.943" v="2356" actId="14100"/>
          <ac:spMkLst>
            <pc:docMk/>
            <pc:sldMk cId="3168941573" sldId="302"/>
            <ac:spMk id="10" creationId="{884136E5-1BA8-4EDE-841B-27DC210892B2}"/>
          </ac:spMkLst>
        </pc:spChg>
      </pc:sldChg>
      <pc:sldChg chg="addSp modSp">
        <pc:chgData name="Christian Wegmann" userId="62c8636b-4bc7-46d0-ac0a-d0872a494299" providerId="ADAL" clId="{163D6A2A-699A-4312-BBAF-828C9ACB7F3D}" dt="2018-02-27T20:11:12.312" v="2366" actId="1076"/>
        <pc:sldMkLst>
          <pc:docMk/>
          <pc:sldMk cId="196259010" sldId="304"/>
        </pc:sldMkLst>
        <pc:spChg chg="mod">
          <ac:chgData name="Christian Wegmann" userId="62c8636b-4bc7-46d0-ac0a-d0872a494299" providerId="ADAL" clId="{163D6A2A-699A-4312-BBAF-828C9ACB7F3D}" dt="2018-02-27T20:07:37.554" v="2237" actId="3064"/>
          <ac:spMkLst>
            <pc:docMk/>
            <pc:sldMk cId="196259010" sldId="304"/>
            <ac:spMk id="8" creationId="{A4D0E5CF-CB26-419A-BF90-15D74F158252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13" creationId="{18DA983A-E824-4734-93FD-44317D373D7E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14" creationId="{2AF7C26F-0A64-48BC-BEA9-58A9C8EEA7BB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15" creationId="{3DEC5AAF-06B4-4BA1-9431-5F8ABA01135E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16" creationId="{A3B95871-ED3C-41B6-A6B9-CFF38BC81088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22" creationId="{15F2AE50-E1A0-4291-B0C6-9B3361EA1622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23" creationId="{FF7AF897-14D1-4F5D-9789-49C8A3823EC7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25" creationId="{CBEE19BA-99D3-4023-AD48-E5CDDAB56583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26" creationId="{E8549CEE-B48D-4AC0-8D25-15FC87EA978E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27" creationId="{F8433176-5A49-4D00-AA2F-4AC8B7BCAE38}"/>
          </ac:spMkLst>
        </pc:spChg>
        <pc:spChg chg="mod or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28" creationId="{5B1C149B-85BC-46F1-A45A-470619306CE9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29" creationId="{AE6B3565-9BDC-47B1-9247-BD1807645175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30" creationId="{0B996049-569C-4B23-8E9A-3CD54830D339}"/>
          </ac:spMkLst>
        </pc:spChg>
        <pc:spChg chg="mo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31" creationId="{17F67C61-FA7D-4E38-AD02-18EB2689172B}"/>
          </ac:spMkLst>
        </pc:spChg>
        <pc:spChg chg="mod">
          <ac:chgData name="Christian Wegmann" userId="62c8636b-4bc7-46d0-ac0a-d0872a494299" providerId="ADAL" clId="{163D6A2A-699A-4312-BBAF-828C9ACB7F3D}" dt="2018-02-27T20:07:56.016" v="2259" actId="14100"/>
          <ac:spMkLst>
            <pc:docMk/>
            <pc:sldMk cId="196259010" sldId="304"/>
            <ac:spMk id="38" creationId="{70F2C6EB-A369-4FC2-9873-0D32C840CA79}"/>
          </ac:spMkLst>
        </pc:spChg>
        <pc:spChg chg="mod">
          <ac:chgData name="Christian Wegmann" userId="62c8636b-4bc7-46d0-ac0a-d0872a494299" providerId="ADAL" clId="{163D6A2A-699A-4312-BBAF-828C9ACB7F3D}" dt="2018-02-27T20:07:51.720" v="2254" actId="14100"/>
          <ac:spMkLst>
            <pc:docMk/>
            <pc:sldMk cId="196259010" sldId="304"/>
            <ac:spMk id="39" creationId="{F4CBE945-AA7B-4804-9926-1E8F0DDB6A4F}"/>
          </ac:spMkLst>
        </pc:spChg>
        <pc:spChg chg="add mod">
          <ac:chgData name="Christian Wegmann" userId="62c8636b-4bc7-46d0-ac0a-d0872a494299" providerId="ADAL" clId="{163D6A2A-699A-4312-BBAF-828C9ACB7F3D}" dt="2018-02-27T20:11:12.312" v="2366" actId="1076"/>
          <ac:spMkLst>
            <pc:docMk/>
            <pc:sldMk cId="196259010" sldId="304"/>
            <ac:spMk id="74" creationId="{4070E7D4-A1BF-468A-BB20-049075892BED}"/>
          </ac:spMkLst>
        </pc:spChg>
        <pc:spChg chg="add">
          <ac:chgData name="Christian Wegmann" userId="62c8636b-4bc7-46d0-ac0a-d0872a494299" providerId="ADAL" clId="{163D6A2A-699A-4312-BBAF-828C9ACB7F3D}" dt="2018-02-27T20:11:07.180" v="2365" actId="1076"/>
          <ac:spMkLst>
            <pc:docMk/>
            <pc:sldMk cId="196259010" sldId="304"/>
            <ac:spMk id="75" creationId="{9FFEE318-E3A7-4F0D-B8B7-51864397BCDC}"/>
          </ac:spMkLst>
        </pc:spChg>
        <pc:spChg chg="mod ord">
          <ac:chgData name="Christian Wegmann" userId="62c8636b-4bc7-46d0-ac0a-d0872a494299" providerId="ADAL" clId="{163D6A2A-699A-4312-BBAF-828C9ACB7F3D}" dt="2018-02-27T20:07:48.684" v="2253" actId="1036"/>
          <ac:spMkLst>
            <pc:docMk/>
            <pc:sldMk cId="196259010" sldId="304"/>
            <ac:spMk id="350" creationId="{18CD6AAF-9280-4A87-8D40-FD709D895510}"/>
          </ac:spMkLst>
        </pc:spChg>
        <pc:picChg chg="mod">
          <ac:chgData name="Christian Wegmann" userId="62c8636b-4bc7-46d0-ac0a-d0872a494299" providerId="ADAL" clId="{163D6A2A-699A-4312-BBAF-828C9ACB7F3D}" dt="2018-02-27T20:07:48.684" v="2253" actId="1036"/>
          <ac:picMkLst>
            <pc:docMk/>
            <pc:sldMk cId="196259010" sldId="304"/>
            <ac:picMk id="9" creationId="{272DE649-6851-468B-8D90-F5DCB21082C0}"/>
          </ac:picMkLst>
        </pc:picChg>
        <pc:picChg chg="mod">
          <ac:chgData name="Christian Wegmann" userId="62c8636b-4bc7-46d0-ac0a-d0872a494299" providerId="ADAL" clId="{163D6A2A-699A-4312-BBAF-828C9ACB7F3D}" dt="2018-02-27T20:07:48.684" v="2253" actId="1036"/>
          <ac:picMkLst>
            <pc:docMk/>
            <pc:sldMk cId="196259010" sldId="304"/>
            <ac:picMk id="10" creationId="{05EF9E72-F72C-4C0C-A4C0-A5B1FC834B5D}"/>
          </ac:picMkLst>
        </pc:picChg>
        <pc:picChg chg="mod">
          <ac:chgData name="Christian Wegmann" userId="62c8636b-4bc7-46d0-ac0a-d0872a494299" providerId="ADAL" clId="{163D6A2A-699A-4312-BBAF-828C9ACB7F3D}" dt="2018-02-27T20:07:48.684" v="2253" actId="1036"/>
          <ac:picMkLst>
            <pc:docMk/>
            <pc:sldMk cId="196259010" sldId="304"/>
            <ac:picMk id="11" creationId="{401E11D7-6858-45CD-812B-421F4F10B2C3}"/>
          </ac:picMkLst>
        </pc:picChg>
        <pc:picChg chg="mod">
          <ac:chgData name="Christian Wegmann" userId="62c8636b-4bc7-46d0-ac0a-d0872a494299" providerId="ADAL" clId="{163D6A2A-699A-4312-BBAF-828C9ACB7F3D}" dt="2018-02-27T20:07:48.684" v="2253" actId="1036"/>
          <ac:picMkLst>
            <pc:docMk/>
            <pc:sldMk cId="196259010" sldId="304"/>
            <ac:picMk id="12" creationId="{50521985-5FCB-467E-ABB6-DAD1DFFD4048}"/>
          </ac:picMkLst>
        </pc:picChg>
        <pc:cxnChg chg="mod">
          <ac:chgData name="Christian Wegmann" userId="62c8636b-4bc7-46d0-ac0a-d0872a494299" providerId="ADAL" clId="{163D6A2A-699A-4312-BBAF-828C9ACB7F3D}" dt="2018-02-27T20:07:48.684" v="2253" actId="1036"/>
          <ac:cxnSpMkLst>
            <pc:docMk/>
            <pc:sldMk cId="196259010" sldId="304"/>
            <ac:cxnSpMk id="5" creationId="{CCF9BB3F-9BB7-406C-A490-7C75A4DF21C7}"/>
          </ac:cxnSpMkLst>
        </pc:cxnChg>
        <pc:cxnChg chg="mod">
          <ac:chgData name="Christian Wegmann" userId="62c8636b-4bc7-46d0-ac0a-d0872a494299" providerId="ADAL" clId="{163D6A2A-699A-4312-BBAF-828C9ACB7F3D}" dt="2018-02-27T20:07:48.684" v="2253" actId="1036"/>
          <ac:cxnSpMkLst>
            <pc:docMk/>
            <pc:sldMk cId="196259010" sldId="304"/>
            <ac:cxnSpMk id="18" creationId="{639127E6-EFC1-4030-B416-460FF5E60129}"/>
          </ac:cxnSpMkLst>
        </pc:cxnChg>
        <pc:cxnChg chg="mod">
          <ac:chgData name="Christian Wegmann" userId="62c8636b-4bc7-46d0-ac0a-d0872a494299" providerId="ADAL" clId="{163D6A2A-699A-4312-BBAF-828C9ACB7F3D}" dt="2018-02-27T20:07:48.684" v="2253" actId="1036"/>
          <ac:cxnSpMkLst>
            <pc:docMk/>
            <pc:sldMk cId="196259010" sldId="304"/>
            <ac:cxnSpMk id="19" creationId="{71561529-ACDC-47E4-862A-33CFE8F24236}"/>
          </ac:cxnSpMkLst>
        </pc:cxnChg>
        <pc:cxnChg chg="mod">
          <ac:chgData name="Christian Wegmann" userId="62c8636b-4bc7-46d0-ac0a-d0872a494299" providerId="ADAL" clId="{163D6A2A-699A-4312-BBAF-828C9ACB7F3D}" dt="2018-02-27T20:07:48.684" v="2253" actId="1036"/>
          <ac:cxnSpMkLst>
            <pc:docMk/>
            <pc:sldMk cId="196259010" sldId="304"/>
            <ac:cxnSpMk id="20" creationId="{E3AF9AE1-DB01-47A3-9F34-DE70541EB259}"/>
          </ac:cxnSpMkLst>
        </pc:cxnChg>
      </pc:sldChg>
      <pc:sldChg chg="addSp delSp modSp">
        <pc:chgData name="Christian Wegmann" userId="62c8636b-4bc7-46d0-ac0a-d0872a494299" providerId="ADAL" clId="{163D6A2A-699A-4312-BBAF-828C9ACB7F3D}" dt="2018-02-27T20:12:59.904" v="2380" actId="1076"/>
        <pc:sldMkLst>
          <pc:docMk/>
          <pc:sldMk cId="1439587541" sldId="305"/>
        </pc:sldMkLst>
        <pc:spChg chg="mod">
          <ac:chgData name="Christian Wegmann" userId="62c8636b-4bc7-46d0-ac0a-d0872a494299" providerId="ADAL" clId="{163D6A2A-699A-4312-BBAF-828C9ACB7F3D}" dt="2018-02-27T20:01:05.865" v="2106" actId="14100"/>
          <ac:spMkLst>
            <pc:docMk/>
            <pc:sldMk cId="1439587541" sldId="305"/>
            <ac:spMk id="49" creationId="{8B5BF630-BB28-4B84-A6CC-7BB2E9F5DD20}"/>
          </ac:spMkLst>
        </pc:spChg>
        <pc:spChg chg="mod">
          <ac:chgData name="Christian Wegmann" userId="62c8636b-4bc7-46d0-ac0a-d0872a494299" providerId="ADAL" clId="{163D6A2A-699A-4312-BBAF-828C9ACB7F3D}" dt="2018-02-27T20:12:53.856" v="2378" actId="1076"/>
          <ac:spMkLst>
            <pc:docMk/>
            <pc:sldMk cId="1439587541" sldId="305"/>
            <ac:spMk id="56" creationId="{D55A2053-9A7C-4325-9C4A-BB37C095CE4A}"/>
          </ac:spMkLst>
        </pc:spChg>
        <pc:spChg chg="mod">
          <ac:chgData name="Christian Wegmann" userId="62c8636b-4bc7-46d0-ac0a-d0872a494299" providerId="ADAL" clId="{163D6A2A-699A-4312-BBAF-828C9ACB7F3D}" dt="2018-02-27T20:02:14.481" v="2142" actId="1076"/>
          <ac:spMkLst>
            <pc:docMk/>
            <pc:sldMk cId="1439587541" sldId="305"/>
            <ac:spMk id="57" creationId="{AA70D91C-241A-4ACB-8E5D-430EE79040DD}"/>
          </ac:spMkLst>
        </pc:spChg>
        <pc:spChg chg="mod">
          <ac:chgData name="Christian Wegmann" userId="62c8636b-4bc7-46d0-ac0a-d0872a494299" providerId="ADAL" clId="{163D6A2A-699A-4312-BBAF-828C9ACB7F3D}" dt="2018-02-27T20:01:12.625" v="2108" actId="1076"/>
          <ac:spMkLst>
            <pc:docMk/>
            <pc:sldMk cId="1439587541" sldId="305"/>
            <ac:spMk id="61" creationId="{D3A926D0-35D7-4248-BE41-86DB9617BD41}"/>
          </ac:spMkLst>
        </pc:spChg>
        <pc:spChg chg="mod">
          <ac:chgData name="Christian Wegmann" userId="62c8636b-4bc7-46d0-ac0a-d0872a494299" providerId="ADAL" clId="{163D6A2A-699A-4312-BBAF-828C9ACB7F3D}" dt="2018-02-27T20:02:14.481" v="2142" actId="1076"/>
          <ac:spMkLst>
            <pc:docMk/>
            <pc:sldMk cId="1439587541" sldId="305"/>
            <ac:spMk id="62" creationId="{C030E1BD-06F4-4889-980C-D9404B11D730}"/>
          </ac:spMkLst>
        </pc:spChg>
        <pc:spChg chg="add mod">
          <ac:chgData name="Christian Wegmann" userId="62c8636b-4bc7-46d0-ac0a-d0872a494299" providerId="ADAL" clId="{163D6A2A-699A-4312-BBAF-828C9ACB7F3D}" dt="2018-02-27T20:01:27.943" v="2112" actId="1076"/>
          <ac:spMkLst>
            <pc:docMk/>
            <pc:sldMk cId="1439587541" sldId="305"/>
            <ac:spMk id="73" creationId="{4271D9BA-48B5-49D0-88F8-B3A5A0134926}"/>
          </ac:spMkLst>
        </pc:spChg>
        <pc:spChg chg="mod">
          <ac:chgData name="Christian Wegmann" userId="62c8636b-4bc7-46d0-ac0a-d0872a494299" providerId="ADAL" clId="{163D6A2A-699A-4312-BBAF-828C9ACB7F3D}" dt="2018-02-27T20:02:53.593" v="2146" actId="14100"/>
          <ac:spMkLst>
            <pc:docMk/>
            <pc:sldMk cId="1439587541" sldId="305"/>
            <ac:spMk id="80" creationId="{30FC891F-D1EE-47EB-8CD3-1AFBFE8F516F}"/>
          </ac:spMkLst>
        </pc:spChg>
        <pc:spChg chg="mod">
          <ac:chgData name="Christian Wegmann" userId="62c8636b-4bc7-46d0-ac0a-d0872a494299" providerId="ADAL" clId="{163D6A2A-699A-4312-BBAF-828C9ACB7F3D}" dt="2018-02-27T20:02:53.593" v="2146" actId="14100"/>
          <ac:spMkLst>
            <pc:docMk/>
            <pc:sldMk cId="1439587541" sldId="305"/>
            <ac:spMk id="81" creationId="{A7175A53-656E-47C7-920C-886EE8BC90FA}"/>
          </ac:spMkLst>
        </pc:spChg>
        <pc:spChg chg="del">
          <ac:chgData name="Christian Wegmann" userId="62c8636b-4bc7-46d0-ac0a-d0872a494299" providerId="ADAL" clId="{163D6A2A-699A-4312-BBAF-828C9ACB7F3D}" dt="2018-02-27T20:02:21.292" v="2143" actId="478"/>
          <ac:spMkLst>
            <pc:docMk/>
            <pc:sldMk cId="1439587541" sldId="305"/>
            <ac:spMk id="89" creationId="{201BDF9F-41BA-40E2-B842-664492830BBA}"/>
          </ac:spMkLst>
        </pc:spChg>
        <pc:spChg chg="add mod">
          <ac:chgData name="Christian Wegmann" userId="62c8636b-4bc7-46d0-ac0a-d0872a494299" providerId="ADAL" clId="{163D6A2A-699A-4312-BBAF-828C9ACB7F3D}" dt="2018-02-27T20:12:59.904" v="2380" actId="1076"/>
          <ac:spMkLst>
            <pc:docMk/>
            <pc:sldMk cId="1439587541" sldId="305"/>
            <ac:spMk id="90" creationId="{F3209419-74F8-4207-B996-AD9036001F21}"/>
          </ac:spMkLst>
        </pc:spChg>
        <pc:spChg chg="add mod">
          <ac:chgData name="Christian Wegmann" userId="62c8636b-4bc7-46d0-ac0a-d0872a494299" providerId="ADAL" clId="{163D6A2A-699A-4312-BBAF-828C9ACB7F3D}" dt="2018-02-27T20:01:56.565" v="2136" actId="20577"/>
          <ac:spMkLst>
            <pc:docMk/>
            <pc:sldMk cId="1439587541" sldId="305"/>
            <ac:spMk id="91" creationId="{04D9C381-74DC-44DE-B1F1-F2FC917169AE}"/>
          </ac:spMkLst>
        </pc:spChg>
        <pc:spChg chg="add mod">
          <ac:chgData name="Christian Wegmann" userId="62c8636b-4bc7-46d0-ac0a-d0872a494299" providerId="ADAL" clId="{163D6A2A-699A-4312-BBAF-828C9ACB7F3D}" dt="2018-02-27T20:11:23.288" v="2370" actId="1076"/>
          <ac:spMkLst>
            <pc:docMk/>
            <pc:sldMk cId="1439587541" sldId="305"/>
            <ac:spMk id="93" creationId="{422282EC-E144-4AC1-B942-1EFF561EA558}"/>
          </ac:spMkLst>
        </pc:spChg>
        <pc:spChg chg="add">
          <ac:chgData name="Christian Wegmann" userId="62c8636b-4bc7-46d0-ac0a-d0872a494299" providerId="ADAL" clId="{163D6A2A-699A-4312-BBAF-828C9ACB7F3D}" dt="2018-02-27T20:11:19.939" v="2369" actId="1076"/>
          <ac:spMkLst>
            <pc:docMk/>
            <pc:sldMk cId="1439587541" sldId="305"/>
            <ac:spMk id="94" creationId="{0CB13A2D-006E-41F6-8247-E7B1D620E6A7}"/>
          </ac:spMkLst>
        </pc:spChg>
        <pc:cxnChg chg="add mod">
          <ac:chgData name="Christian Wegmann" userId="62c8636b-4bc7-46d0-ac0a-d0872a494299" providerId="ADAL" clId="{163D6A2A-699A-4312-BBAF-828C9ACB7F3D}" dt="2018-02-27T20:02:02.912" v="2139" actId="1036"/>
          <ac:cxnSpMkLst>
            <pc:docMk/>
            <pc:sldMk cId="1439587541" sldId="305"/>
            <ac:cxnSpMk id="92" creationId="{0F9A6603-CFAA-4ED2-B080-961FD7F6C85C}"/>
          </ac:cxnSpMkLst>
        </pc:cxnChg>
      </pc:sldChg>
      <pc:sldChg chg="addSp modSp">
        <pc:chgData name="Christian Wegmann" userId="62c8636b-4bc7-46d0-ac0a-d0872a494299" providerId="ADAL" clId="{163D6A2A-699A-4312-BBAF-828C9ACB7F3D}" dt="2018-02-27T20:11:17.112" v="2368" actId="1076"/>
        <pc:sldMkLst>
          <pc:docMk/>
          <pc:sldMk cId="3361167207" sldId="306"/>
        </pc:sldMkLst>
        <pc:spChg chg="mod">
          <ac:chgData name="Christian Wegmann" userId="62c8636b-4bc7-46d0-ac0a-d0872a494299" providerId="ADAL" clId="{163D6A2A-699A-4312-BBAF-828C9ACB7F3D}" dt="2018-02-27T19:59:06.099" v="1956" actId="20577"/>
          <ac:spMkLst>
            <pc:docMk/>
            <pc:sldMk cId="3361167207" sldId="306"/>
            <ac:spMk id="36" creationId="{8025B017-A90D-42A3-A365-DC4EB9641FB0}"/>
          </ac:spMkLst>
        </pc:spChg>
        <pc:spChg chg="mod">
          <ac:chgData name="Christian Wegmann" userId="62c8636b-4bc7-46d0-ac0a-d0872a494299" providerId="ADAL" clId="{163D6A2A-699A-4312-BBAF-828C9ACB7F3D}" dt="2018-02-27T19:59:09.873" v="1957" actId="20577"/>
          <ac:spMkLst>
            <pc:docMk/>
            <pc:sldMk cId="3361167207" sldId="306"/>
            <ac:spMk id="37" creationId="{F6FCEF75-AC66-49E4-95A4-53F4266DF4F3}"/>
          </ac:spMkLst>
        </pc:spChg>
        <pc:spChg chg="mod">
          <ac:chgData name="Christian Wegmann" userId="62c8636b-4bc7-46d0-ac0a-d0872a494299" providerId="ADAL" clId="{163D6A2A-699A-4312-BBAF-828C9ACB7F3D}" dt="2018-02-27T19:59:19.362" v="1962" actId="14100"/>
          <ac:spMkLst>
            <pc:docMk/>
            <pc:sldMk cId="3361167207" sldId="306"/>
            <ac:spMk id="38" creationId="{F75A287A-7AFA-489F-A673-CA67EB4922AF}"/>
          </ac:spMkLst>
        </pc:spChg>
        <pc:spChg chg="mod">
          <ac:chgData name="Christian Wegmann" userId="62c8636b-4bc7-46d0-ac0a-d0872a494299" providerId="ADAL" clId="{163D6A2A-699A-4312-BBAF-828C9ACB7F3D}" dt="2018-02-27T19:59:14.144" v="1959" actId="14100"/>
          <ac:spMkLst>
            <pc:docMk/>
            <pc:sldMk cId="3361167207" sldId="306"/>
            <ac:spMk id="39" creationId="{93529FB7-2E6E-4DF0-989F-A7C8C9096692}"/>
          </ac:spMkLst>
        </pc:spChg>
        <pc:spChg chg="mod">
          <ac:chgData name="Christian Wegmann" userId="62c8636b-4bc7-46d0-ac0a-d0872a494299" providerId="ADAL" clId="{163D6A2A-699A-4312-BBAF-828C9ACB7F3D}" dt="2018-02-27T19:59:15.794" v="1960" actId="20577"/>
          <ac:spMkLst>
            <pc:docMk/>
            <pc:sldMk cId="3361167207" sldId="306"/>
            <ac:spMk id="40" creationId="{5BAB838E-9590-49A3-8CDD-46B8AC97FF2B}"/>
          </ac:spMkLst>
        </pc:spChg>
        <pc:spChg chg="mod">
          <ac:chgData name="Christian Wegmann" userId="62c8636b-4bc7-46d0-ac0a-d0872a494299" providerId="ADAL" clId="{163D6A2A-699A-4312-BBAF-828C9ACB7F3D}" dt="2018-02-27T19:59:20.788" v="1963" actId="20577"/>
          <ac:spMkLst>
            <pc:docMk/>
            <pc:sldMk cId="3361167207" sldId="306"/>
            <ac:spMk id="41" creationId="{DCEE40DD-CD66-4D6C-BAFA-177C896076E1}"/>
          </ac:spMkLst>
        </pc:spChg>
        <pc:spChg chg="add mod">
          <ac:chgData name="Christian Wegmann" userId="62c8636b-4bc7-46d0-ac0a-d0872a494299" providerId="ADAL" clId="{163D6A2A-699A-4312-BBAF-828C9ACB7F3D}" dt="2018-02-27T20:11:17.112" v="2368" actId="1076"/>
          <ac:spMkLst>
            <pc:docMk/>
            <pc:sldMk cId="3361167207" sldId="306"/>
            <ac:spMk id="71" creationId="{F4955794-6C88-444B-9639-6EF1BB2CECC7}"/>
          </ac:spMkLst>
        </pc:spChg>
        <pc:spChg chg="add">
          <ac:chgData name="Christian Wegmann" userId="62c8636b-4bc7-46d0-ac0a-d0872a494299" providerId="ADAL" clId="{163D6A2A-699A-4312-BBAF-828C9ACB7F3D}" dt="2018-02-27T20:11:15.034" v="2367" actId="1076"/>
          <ac:spMkLst>
            <pc:docMk/>
            <pc:sldMk cId="3361167207" sldId="306"/>
            <ac:spMk id="73" creationId="{D6B68A16-7995-4C58-89E9-963888A10E41}"/>
          </ac:spMkLst>
        </pc:spChg>
        <pc:spChg chg="mod">
          <ac:chgData name="Christian Wegmann" userId="62c8636b-4bc7-46d0-ac0a-d0872a494299" providerId="ADAL" clId="{163D6A2A-699A-4312-BBAF-828C9ACB7F3D}" dt="2018-02-27T19:59:25.903" v="1965" actId="14100"/>
          <ac:spMkLst>
            <pc:docMk/>
            <pc:sldMk cId="3361167207" sldId="306"/>
            <ac:spMk id="86" creationId="{E1ED1B72-D667-4366-A946-B9E1BF729066}"/>
          </ac:spMkLst>
        </pc:spChg>
        <pc:spChg chg="mod">
          <ac:chgData name="Christian Wegmann" userId="62c8636b-4bc7-46d0-ac0a-d0872a494299" providerId="ADAL" clId="{163D6A2A-699A-4312-BBAF-828C9ACB7F3D}" dt="2018-02-27T19:59:29.503" v="1967" actId="14100"/>
          <ac:spMkLst>
            <pc:docMk/>
            <pc:sldMk cId="3361167207" sldId="306"/>
            <ac:spMk id="87" creationId="{9CFC57E0-51E0-4A89-A1A0-B004B02B1BB8}"/>
          </ac:spMkLst>
        </pc:spChg>
        <pc:spChg chg="mod">
          <ac:chgData name="Christian Wegmann" userId="62c8636b-4bc7-46d0-ac0a-d0872a494299" providerId="ADAL" clId="{163D6A2A-699A-4312-BBAF-828C9ACB7F3D}" dt="2018-02-27T19:59:38.480" v="1972" actId="14100"/>
          <ac:spMkLst>
            <pc:docMk/>
            <pc:sldMk cId="3361167207" sldId="306"/>
            <ac:spMk id="88" creationId="{E915A425-727E-4D69-8AF3-EBCEE361E928}"/>
          </ac:spMkLst>
        </pc:spChg>
        <pc:spChg chg="mod">
          <ac:chgData name="Christian Wegmann" userId="62c8636b-4bc7-46d0-ac0a-d0872a494299" providerId="ADAL" clId="{163D6A2A-699A-4312-BBAF-828C9ACB7F3D}" dt="2018-02-27T19:59:32.980" v="1969" actId="14100"/>
          <ac:spMkLst>
            <pc:docMk/>
            <pc:sldMk cId="3361167207" sldId="306"/>
            <ac:spMk id="89" creationId="{D5F57257-1C0B-407B-9034-C203DA30792E}"/>
          </ac:spMkLst>
        </pc:spChg>
        <pc:spChg chg="mod">
          <ac:chgData name="Christian Wegmann" userId="62c8636b-4bc7-46d0-ac0a-d0872a494299" providerId="ADAL" clId="{163D6A2A-699A-4312-BBAF-828C9ACB7F3D}" dt="2018-02-27T19:59:34.427" v="1970" actId="20577"/>
          <ac:spMkLst>
            <pc:docMk/>
            <pc:sldMk cId="3361167207" sldId="306"/>
            <ac:spMk id="90" creationId="{AD44B095-9AB0-44AA-8748-E2981B6FC7F2}"/>
          </ac:spMkLst>
        </pc:spChg>
        <pc:spChg chg="mod">
          <ac:chgData name="Christian Wegmann" userId="62c8636b-4bc7-46d0-ac0a-d0872a494299" providerId="ADAL" clId="{163D6A2A-699A-4312-BBAF-828C9ACB7F3D}" dt="2018-02-27T19:59:39.907" v="1973" actId="20577"/>
          <ac:spMkLst>
            <pc:docMk/>
            <pc:sldMk cId="3361167207" sldId="306"/>
            <ac:spMk id="91" creationId="{294111EC-2722-462C-BFA2-EC5017B67E0A}"/>
          </ac:spMkLst>
        </pc:spChg>
      </pc:sldChg>
      <pc:sldChg chg="addSp delSp modSp add">
        <pc:chgData name="Christian Wegmann" userId="62c8636b-4bc7-46d0-ac0a-d0872a494299" providerId="ADAL" clId="{163D6A2A-699A-4312-BBAF-828C9ACB7F3D}" dt="2018-02-27T20:11:04.547" v="2364" actId="14100"/>
        <pc:sldMkLst>
          <pc:docMk/>
          <pc:sldMk cId="3768691476" sldId="308"/>
        </pc:sldMkLst>
        <pc:spChg chg="mod">
          <ac:chgData name="Christian Wegmann" userId="62c8636b-4bc7-46d0-ac0a-d0872a494299" providerId="ADAL" clId="{163D6A2A-699A-4312-BBAF-828C9ACB7F3D}" dt="2018-02-27T19:55:48.378" v="1795" actId="20577"/>
          <ac:spMkLst>
            <pc:docMk/>
            <pc:sldMk cId="3768691476" sldId="308"/>
            <ac:spMk id="2" creationId="{493090FA-CC7B-48A3-B1C5-7C8304C61368}"/>
          </ac:spMkLst>
        </pc:spChg>
        <pc:spChg chg="mod">
          <ac:chgData name="Christian Wegmann" userId="62c8636b-4bc7-46d0-ac0a-d0872a494299" providerId="ADAL" clId="{163D6A2A-699A-4312-BBAF-828C9ACB7F3D}" dt="2018-02-27T19:56:40.125" v="1852" actId="20577"/>
          <ac:spMkLst>
            <pc:docMk/>
            <pc:sldMk cId="3768691476" sldId="308"/>
            <ac:spMk id="3" creationId="{0726042B-4BB2-4FE9-AC14-D4E3FB52BA10}"/>
          </ac:spMkLst>
        </pc:spChg>
        <pc:spChg chg="add mod">
          <ac:chgData name="Christian Wegmann" userId="62c8636b-4bc7-46d0-ac0a-d0872a494299" providerId="ADAL" clId="{163D6A2A-699A-4312-BBAF-828C9ACB7F3D}" dt="2018-02-27T19:52:15.648" v="1472" actId="1076"/>
          <ac:spMkLst>
            <pc:docMk/>
            <pc:sldMk cId="3768691476" sldId="308"/>
            <ac:spMk id="5" creationId="{CF9E1E6E-558D-46D0-9BCE-0D223B397459}"/>
          </ac:spMkLst>
        </pc:spChg>
        <pc:spChg chg="add mod ord">
          <ac:chgData name="Christian Wegmann" userId="62c8636b-4bc7-46d0-ac0a-d0872a494299" providerId="ADAL" clId="{163D6A2A-699A-4312-BBAF-828C9ACB7F3D}" dt="2018-02-27T19:52:09.081" v="1471" actId="1076"/>
          <ac:spMkLst>
            <pc:docMk/>
            <pc:sldMk cId="3768691476" sldId="308"/>
            <ac:spMk id="7" creationId="{BBEA1EA4-FED4-40CB-B938-4AC388EF43D1}"/>
          </ac:spMkLst>
        </pc:spChg>
        <pc:spChg chg="add mod">
          <ac:chgData name="Christian Wegmann" userId="62c8636b-4bc7-46d0-ac0a-d0872a494299" providerId="ADAL" clId="{163D6A2A-699A-4312-BBAF-828C9ACB7F3D}" dt="2018-02-27T19:52:15.648" v="1472" actId="1076"/>
          <ac:spMkLst>
            <pc:docMk/>
            <pc:sldMk cId="3768691476" sldId="308"/>
            <ac:spMk id="9" creationId="{C5A5F423-874E-4920-B617-CF478ADB1BFD}"/>
          </ac:spMkLst>
        </pc:spChg>
        <pc:spChg chg="add mod">
          <ac:chgData name="Christian Wegmann" userId="62c8636b-4bc7-46d0-ac0a-d0872a494299" providerId="ADAL" clId="{163D6A2A-699A-4312-BBAF-828C9ACB7F3D}" dt="2018-02-27T19:52:09.081" v="1471" actId="1076"/>
          <ac:spMkLst>
            <pc:docMk/>
            <pc:sldMk cId="3768691476" sldId="308"/>
            <ac:spMk id="10" creationId="{00B2BBA5-B414-4B1C-8404-1614DAB47541}"/>
          </ac:spMkLst>
        </pc:spChg>
        <pc:spChg chg="add mod ord">
          <ac:chgData name="Christian Wegmann" userId="62c8636b-4bc7-46d0-ac0a-d0872a494299" providerId="ADAL" clId="{163D6A2A-699A-4312-BBAF-828C9ACB7F3D}" dt="2018-02-27T19:52:20.308" v="1473" actId="1076"/>
          <ac:spMkLst>
            <pc:docMk/>
            <pc:sldMk cId="3768691476" sldId="308"/>
            <ac:spMk id="12" creationId="{6AF8DC55-7ED2-490B-8CC8-AE80C5FA4FD6}"/>
          </ac:spMkLst>
        </pc:spChg>
        <pc:spChg chg="add mod ord">
          <ac:chgData name="Christian Wegmann" userId="62c8636b-4bc7-46d0-ac0a-d0872a494299" providerId="ADAL" clId="{163D6A2A-699A-4312-BBAF-828C9ACB7F3D}" dt="2018-02-27T19:52:20.308" v="1473" actId="1076"/>
          <ac:spMkLst>
            <pc:docMk/>
            <pc:sldMk cId="3768691476" sldId="308"/>
            <ac:spMk id="13" creationId="{4FA09F01-EC74-4C56-8F4D-3A709C45B400}"/>
          </ac:spMkLst>
        </pc:spChg>
        <pc:spChg chg="add mod ord">
          <ac:chgData name="Christian Wegmann" userId="62c8636b-4bc7-46d0-ac0a-d0872a494299" providerId="ADAL" clId="{163D6A2A-699A-4312-BBAF-828C9ACB7F3D}" dt="2018-02-27T19:52:24.522" v="1474" actId="1076"/>
          <ac:spMkLst>
            <pc:docMk/>
            <pc:sldMk cId="3768691476" sldId="308"/>
            <ac:spMk id="15" creationId="{667E863C-E2AD-417B-9857-8E5FBD9F39F8}"/>
          </ac:spMkLst>
        </pc:spChg>
        <pc:spChg chg="add mod ord">
          <ac:chgData name="Christian Wegmann" userId="62c8636b-4bc7-46d0-ac0a-d0872a494299" providerId="ADAL" clId="{163D6A2A-699A-4312-BBAF-828C9ACB7F3D}" dt="2018-02-27T19:52:24.522" v="1474" actId="1076"/>
          <ac:spMkLst>
            <pc:docMk/>
            <pc:sldMk cId="3768691476" sldId="308"/>
            <ac:spMk id="16" creationId="{82BD29AA-331B-4C55-87A4-6619AEE7FA8B}"/>
          </ac:spMkLst>
        </pc:spChg>
        <pc:spChg chg="add mod ord">
          <ac:chgData name="Christian Wegmann" userId="62c8636b-4bc7-46d0-ac0a-d0872a494299" providerId="ADAL" clId="{163D6A2A-699A-4312-BBAF-828C9ACB7F3D}" dt="2018-02-27T19:52:09.081" v="1471" actId="1076"/>
          <ac:spMkLst>
            <pc:docMk/>
            <pc:sldMk cId="3768691476" sldId="308"/>
            <ac:spMk id="18" creationId="{8B63AF4A-6C4D-4A4B-8287-8B8177AD47C1}"/>
          </ac:spMkLst>
        </pc:spChg>
        <pc:spChg chg="add mod">
          <ac:chgData name="Christian Wegmann" userId="62c8636b-4bc7-46d0-ac0a-d0872a494299" providerId="ADAL" clId="{163D6A2A-699A-4312-BBAF-828C9ACB7F3D}" dt="2018-02-27T19:52:09.081" v="1471" actId="1076"/>
          <ac:spMkLst>
            <pc:docMk/>
            <pc:sldMk cId="3768691476" sldId="308"/>
            <ac:spMk id="19" creationId="{157BD3A8-8243-4A24-8381-F415658B7CAF}"/>
          </ac:spMkLst>
        </pc:spChg>
        <pc:spChg chg="add del mod">
          <ac:chgData name="Christian Wegmann" userId="62c8636b-4bc7-46d0-ac0a-d0872a494299" providerId="ADAL" clId="{163D6A2A-699A-4312-BBAF-828C9ACB7F3D}" dt="2018-02-27T19:42:04.485" v="309" actId="478"/>
          <ac:spMkLst>
            <pc:docMk/>
            <pc:sldMk cId="3768691476" sldId="308"/>
            <ac:spMk id="20" creationId="{58E7DBC4-54B0-4F4C-BC68-8E1AB414F9BE}"/>
          </ac:spMkLst>
        </pc:spChg>
        <pc:spChg chg="add mod ord">
          <ac:chgData name="Christian Wegmann" userId="62c8636b-4bc7-46d0-ac0a-d0872a494299" providerId="ADAL" clId="{163D6A2A-699A-4312-BBAF-828C9ACB7F3D}" dt="2018-02-27T19:42:46.089" v="315" actId="14100"/>
          <ac:spMkLst>
            <pc:docMk/>
            <pc:sldMk cId="3768691476" sldId="308"/>
            <ac:spMk id="21" creationId="{93B60113-7DC1-4FE3-BEF8-B72D95FF590F}"/>
          </ac:spMkLst>
        </pc:spChg>
        <pc:spChg chg="add mod">
          <ac:chgData name="Christian Wegmann" userId="62c8636b-4bc7-46d0-ac0a-d0872a494299" providerId="ADAL" clId="{163D6A2A-699A-4312-BBAF-828C9ACB7F3D}" dt="2018-02-27T19:43:20.920" v="318" actId="108"/>
          <ac:spMkLst>
            <pc:docMk/>
            <pc:sldMk cId="3768691476" sldId="308"/>
            <ac:spMk id="22" creationId="{F07846E4-91D0-4191-9CA7-6E4AF252E52D}"/>
          </ac:spMkLst>
        </pc:spChg>
        <pc:spChg chg="add mod">
          <ac:chgData name="Christian Wegmann" userId="62c8636b-4bc7-46d0-ac0a-d0872a494299" providerId="ADAL" clId="{163D6A2A-699A-4312-BBAF-828C9ACB7F3D}" dt="2018-02-27T19:52:15.648" v="1472" actId="1076"/>
          <ac:spMkLst>
            <pc:docMk/>
            <pc:sldMk cId="3768691476" sldId="308"/>
            <ac:spMk id="23" creationId="{9CA20502-47AC-48A4-8BF9-AB5E2AF317ED}"/>
          </ac:spMkLst>
        </pc:spChg>
        <pc:spChg chg="add mod">
          <ac:chgData name="Christian Wegmann" userId="62c8636b-4bc7-46d0-ac0a-d0872a494299" providerId="ADAL" clId="{163D6A2A-699A-4312-BBAF-828C9ACB7F3D}" dt="2018-02-27T19:52:20.308" v="1473" actId="1076"/>
          <ac:spMkLst>
            <pc:docMk/>
            <pc:sldMk cId="3768691476" sldId="308"/>
            <ac:spMk id="24" creationId="{2ABEF367-96D0-448F-BC8F-7EFF63B60802}"/>
          </ac:spMkLst>
        </pc:spChg>
        <pc:spChg chg="add mod">
          <ac:chgData name="Christian Wegmann" userId="62c8636b-4bc7-46d0-ac0a-d0872a494299" providerId="ADAL" clId="{163D6A2A-699A-4312-BBAF-828C9ACB7F3D}" dt="2018-02-27T19:52:09.081" v="1471" actId="1076"/>
          <ac:spMkLst>
            <pc:docMk/>
            <pc:sldMk cId="3768691476" sldId="308"/>
            <ac:spMk id="25" creationId="{1CE6B450-FE48-4486-9ADA-BA6316D5EB1B}"/>
          </ac:spMkLst>
        </pc:spChg>
        <pc:spChg chg="add mod">
          <ac:chgData name="Christian Wegmann" userId="62c8636b-4bc7-46d0-ac0a-d0872a494299" providerId="ADAL" clId="{163D6A2A-699A-4312-BBAF-828C9ACB7F3D}" dt="2018-02-27T19:52:24.522" v="1474" actId="1076"/>
          <ac:spMkLst>
            <pc:docMk/>
            <pc:sldMk cId="3768691476" sldId="308"/>
            <ac:spMk id="26" creationId="{907AE6A7-E7D3-4D39-B0FB-4E97305E6331}"/>
          </ac:spMkLst>
        </pc:spChg>
        <pc:spChg chg="add mod">
          <ac:chgData name="Christian Wegmann" userId="62c8636b-4bc7-46d0-ac0a-d0872a494299" providerId="ADAL" clId="{163D6A2A-699A-4312-BBAF-828C9ACB7F3D}" dt="2018-02-27T19:52:09.081" v="1471" actId="1076"/>
          <ac:spMkLst>
            <pc:docMk/>
            <pc:sldMk cId="3768691476" sldId="308"/>
            <ac:spMk id="27" creationId="{FAE0EDE2-5C20-4CA7-ACA0-7BF755A859AE}"/>
          </ac:spMkLst>
        </pc:spChg>
        <pc:spChg chg="add mod">
          <ac:chgData name="Christian Wegmann" userId="62c8636b-4bc7-46d0-ac0a-d0872a494299" providerId="ADAL" clId="{163D6A2A-699A-4312-BBAF-828C9ACB7F3D}" dt="2018-02-27T19:53:22.280" v="1487" actId="1076"/>
          <ac:spMkLst>
            <pc:docMk/>
            <pc:sldMk cId="3768691476" sldId="308"/>
            <ac:spMk id="30" creationId="{52695832-8571-4897-A595-0B1C5AF0ED27}"/>
          </ac:spMkLst>
        </pc:spChg>
        <pc:spChg chg="add mod">
          <ac:chgData name="Christian Wegmann" userId="62c8636b-4bc7-46d0-ac0a-d0872a494299" providerId="ADAL" clId="{163D6A2A-699A-4312-BBAF-828C9ACB7F3D}" dt="2018-02-27T19:53:30.444" v="1490" actId="1076"/>
          <ac:spMkLst>
            <pc:docMk/>
            <pc:sldMk cId="3768691476" sldId="308"/>
            <ac:spMk id="31" creationId="{F3E716E1-AD47-45E2-AB84-42B4237AB2A1}"/>
          </ac:spMkLst>
        </pc:spChg>
        <pc:spChg chg="add mod">
          <ac:chgData name="Christian Wegmann" userId="62c8636b-4bc7-46d0-ac0a-d0872a494299" providerId="ADAL" clId="{163D6A2A-699A-4312-BBAF-828C9ACB7F3D}" dt="2018-02-27T19:53:35.441" v="1493" actId="20577"/>
          <ac:spMkLst>
            <pc:docMk/>
            <pc:sldMk cId="3768691476" sldId="308"/>
            <ac:spMk id="32" creationId="{F2F1183B-8F0B-4D78-BFDA-E73AD6316C27}"/>
          </ac:spMkLst>
        </pc:spChg>
        <pc:spChg chg="add">
          <ac:chgData name="Christian Wegmann" userId="62c8636b-4bc7-46d0-ac0a-d0872a494299" providerId="ADAL" clId="{163D6A2A-699A-4312-BBAF-828C9ACB7F3D}" dt="2018-02-27T20:11:04.547" v="2364" actId="14100"/>
          <ac:spMkLst>
            <pc:docMk/>
            <pc:sldMk cId="3768691476" sldId="308"/>
            <ac:spMk id="33" creationId="{050F0668-B3A4-4CAD-8AAF-DF0862DF1BFA}"/>
          </ac:spMkLst>
        </pc:spChg>
        <pc:cxnChg chg="add mod">
          <ac:chgData name="Christian Wegmann" userId="62c8636b-4bc7-46d0-ac0a-d0872a494299" providerId="ADAL" clId="{163D6A2A-699A-4312-BBAF-828C9ACB7F3D}" dt="2018-02-27T19:52:15.648" v="1472" actId="1076"/>
          <ac:cxnSpMkLst>
            <pc:docMk/>
            <pc:sldMk cId="3768691476" sldId="308"/>
            <ac:cxnSpMk id="4" creationId="{05D49D91-7DF7-47AC-A05E-FB12063823E5}"/>
          </ac:cxnSpMkLst>
        </pc:cxnChg>
        <pc:cxnChg chg="add mod">
          <ac:chgData name="Christian Wegmann" userId="62c8636b-4bc7-46d0-ac0a-d0872a494299" providerId="ADAL" clId="{163D6A2A-699A-4312-BBAF-828C9ACB7F3D}" dt="2018-02-27T19:52:09.081" v="1471" actId="1076"/>
          <ac:cxnSpMkLst>
            <pc:docMk/>
            <pc:sldMk cId="3768691476" sldId="308"/>
            <ac:cxnSpMk id="6" creationId="{A737CCB5-5344-4C5E-8CA0-2458AAE2F210}"/>
          </ac:cxnSpMkLst>
        </pc:cxnChg>
        <pc:cxnChg chg="add mod ord">
          <ac:chgData name="Christian Wegmann" userId="62c8636b-4bc7-46d0-ac0a-d0872a494299" providerId="ADAL" clId="{163D6A2A-699A-4312-BBAF-828C9ACB7F3D}" dt="2018-02-27T19:52:20.308" v="1473" actId="1076"/>
          <ac:cxnSpMkLst>
            <pc:docMk/>
            <pc:sldMk cId="3768691476" sldId="308"/>
            <ac:cxnSpMk id="11" creationId="{600AC7E5-C03B-4C4C-9668-8E52F3F9AD92}"/>
          </ac:cxnSpMkLst>
        </pc:cxnChg>
        <pc:cxnChg chg="add mod ord">
          <ac:chgData name="Christian Wegmann" userId="62c8636b-4bc7-46d0-ac0a-d0872a494299" providerId="ADAL" clId="{163D6A2A-699A-4312-BBAF-828C9ACB7F3D}" dt="2018-02-27T19:52:24.522" v="1474" actId="1076"/>
          <ac:cxnSpMkLst>
            <pc:docMk/>
            <pc:sldMk cId="3768691476" sldId="308"/>
            <ac:cxnSpMk id="14" creationId="{5F1030DD-3B38-48AE-BCF9-C6E57F21588A}"/>
          </ac:cxnSpMkLst>
        </pc:cxnChg>
        <pc:cxnChg chg="add mod">
          <ac:chgData name="Christian Wegmann" userId="62c8636b-4bc7-46d0-ac0a-d0872a494299" providerId="ADAL" clId="{163D6A2A-699A-4312-BBAF-828C9ACB7F3D}" dt="2018-02-27T19:52:09.081" v="1471" actId="1076"/>
          <ac:cxnSpMkLst>
            <pc:docMk/>
            <pc:sldMk cId="3768691476" sldId="308"/>
            <ac:cxnSpMk id="17" creationId="{E18BACD4-B392-4465-AFA8-EBD307D1D7A5}"/>
          </ac:cxnSpMkLst>
        </pc:cxnChg>
        <pc:cxnChg chg="add mod">
          <ac:chgData name="Christian Wegmann" userId="62c8636b-4bc7-46d0-ac0a-d0872a494299" providerId="ADAL" clId="{163D6A2A-699A-4312-BBAF-828C9ACB7F3D}" dt="2018-02-27T19:53:07.528" v="1480" actId="692"/>
          <ac:cxnSpMkLst>
            <pc:docMk/>
            <pc:sldMk cId="3768691476" sldId="308"/>
            <ac:cxnSpMk id="29" creationId="{69C918BB-0160-4FBB-9F6E-90822D9DF55D}"/>
          </ac:cxnSpMkLst>
        </pc:cxnChg>
      </pc:sldChg>
    </pc:docChg>
  </pc:docChgLst>
  <pc:docChgLst>
    <pc:chgData name="Christian Wegmann" userId="62c8636b-4bc7-46d0-ac0a-d0872a494299" providerId="ADAL" clId="{584D13D9-36E9-4B28-9C11-A91AAFCEA95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467F-9479-4BAC-B6AE-8ED2C2713B3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C46A-0DC0-4D47-BD06-F5A28C1B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6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Mandari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11664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031161F2-95CF-4E04-A032-EDFDD10D0D80}"/>
              </a:ext>
            </a:extLst>
          </p:cNvPr>
          <p:cNvSpPr/>
          <p:nvPr userDrawn="1"/>
        </p:nvSpPr>
        <p:spPr>
          <a:xfrm>
            <a:off x="5276011" y="1611664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5C148E3-3EBE-46E7-904F-B680078B2366}"/>
              </a:ext>
            </a:extLst>
          </p:cNvPr>
          <p:cNvSpPr/>
          <p:nvPr userDrawn="1"/>
        </p:nvSpPr>
        <p:spPr>
          <a:xfrm>
            <a:off x="5276011" y="1611664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5F0D62E5-EAFC-42BA-B328-549DCBBDF93D}"/>
              </a:ext>
            </a:extLst>
          </p:cNvPr>
          <p:cNvSpPr/>
          <p:nvPr userDrawn="1"/>
        </p:nvSpPr>
        <p:spPr>
          <a:xfrm>
            <a:off x="5276011" y="1611664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18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(Mandarin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2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5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7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 (Mandarin)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 (Mandarin)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Gray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570877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y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1152" y="137919"/>
            <a:ext cx="9476530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20943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5" b="18341"/>
          <a:stretch/>
        </p:blipFill>
        <p:spPr>
          <a:xfrm>
            <a:off x="148590" y="53827"/>
            <a:ext cx="2098978" cy="6455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89454D-DE82-4E31-9A01-45F2154BB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210" y="6620961"/>
            <a:ext cx="331470" cy="13940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50" r:id="rId6"/>
    <p:sldLayoutId id="2147483661" r:id="rId7"/>
    <p:sldLayoutId id="2147483666" r:id="rId8"/>
    <p:sldLayoutId id="2147483660" r:id="rId9"/>
    <p:sldLayoutId id="2147483651" r:id="rId10"/>
    <p:sldLayoutId id="2147483663" r:id="rId11"/>
    <p:sldLayoutId id="2147483652" r:id="rId12"/>
    <p:sldLayoutId id="2147483653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65" r:id="rId19"/>
    <p:sldLayoutId id="2147483655" r:id="rId20"/>
    <p:sldLayoutId id="2147483662" r:id="rId21"/>
    <p:sldLayoutId id="2147483657" r:id="rId22"/>
    <p:sldLayoutId id="2147483658" r:id="rId23"/>
    <p:sldLayoutId id="2147483659" r:id="rId2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FDE1FC-B721-4853-9C93-B5A2B02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Pictures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4C804-2E75-4F59-A87F-B7AF358F7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1AAA2-C60C-44E4-885C-02C85B25423D}"/>
              </a:ext>
            </a:extLst>
          </p:cNvPr>
          <p:cNvSpPr txBox="1"/>
          <p:nvPr/>
        </p:nvSpPr>
        <p:spPr>
          <a:xfrm>
            <a:off x="1231900" y="2203452"/>
            <a:ext cx="685007" cy="1682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700" dirty="0">
                <a:latin typeface="Bahnschrift" panose="020B0502040204020203" pitchFamily="34" charset="0"/>
              </a:rPr>
              <a:t>Load Labels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CB9AD-D526-45C4-9997-22D439F7C502}"/>
              </a:ext>
            </a:extLst>
          </p:cNvPr>
          <p:cNvSpPr txBox="1"/>
          <p:nvPr/>
        </p:nvSpPr>
        <p:spPr>
          <a:xfrm>
            <a:off x="2079625" y="2203452"/>
            <a:ext cx="685007" cy="1682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700" dirty="0">
                <a:latin typeface="Bahnschrift" panose="020B0502040204020203" pitchFamily="34" charset="0"/>
              </a:rPr>
              <a:t>Store Features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423514E-AEF1-4960-B1D2-38A1724C6ACB}"/>
              </a:ext>
            </a:extLst>
          </p:cNvPr>
          <p:cNvSpPr/>
          <p:nvPr/>
        </p:nvSpPr>
        <p:spPr>
          <a:xfrm rot="10800000">
            <a:off x="1683543" y="3013074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DDD5ED-B7BC-433E-B5E6-6C0411A8D221}"/>
              </a:ext>
            </a:extLst>
          </p:cNvPr>
          <p:cNvSpPr/>
          <p:nvPr/>
        </p:nvSpPr>
        <p:spPr>
          <a:xfrm>
            <a:off x="2470943" y="3013074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CAA81A1-985E-4CB8-B763-433A499E3FEA}"/>
              </a:ext>
            </a:extLst>
          </p:cNvPr>
          <p:cNvSpPr/>
          <p:nvPr/>
        </p:nvSpPr>
        <p:spPr>
          <a:xfrm rot="16200000">
            <a:off x="3131343" y="3013074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B40900-F293-4056-A3D3-D23492425454}"/>
              </a:ext>
            </a:extLst>
          </p:cNvPr>
          <p:cNvSpPr/>
          <p:nvPr/>
        </p:nvSpPr>
        <p:spPr>
          <a:xfrm rot="5400000">
            <a:off x="3886993" y="3013074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56D056B1-1197-434C-AB69-07FF3394BD6C}"/>
              </a:ext>
            </a:extLst>
          </p:cNvPr>
          <p:cNvSpPr/>
          <p:nvPr/>
        </p:nvSpPr>
        <p:spPr>
          <a:xfrm>
            <a:off x="4569618" y="2879723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EBB8C-9724-4127-95E6-4596DFAEA5F2}"/>
              </a:ext>
            </a:extLst>
          </p:cNvPr>
          <p:cNvSpPr txBox="1"/>
          <p:nvPr/>
        </p:nvSpPr>
        <p:spPr>
          <a:xfrm>
            <a:off x="3378200" y="4260851"/>
            <a:ext cx="38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Directions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snapshoted</a:t>
            </a:r>
            <a:r>
              <a:rPr lang="de-CH" dirty="0"/>
              <a:t> at 151%.</a:t>
            </a:r>
          </a:p>
        </p:txBody>
      </p:sp>
    </p:spTree>
    <p:extLst>
      <p:ext uri="{BB962C8B-B14F-4D97-AF65-F5344CB8AC3E}">
        <p14:creationId xmlns:p14="http://schemas.microsoft.com/office/powerpoint/2010/main" val="282093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Operations &amp; Setup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CEFD74-4155-4605-B883-D00E8FDF77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A3AD2-4115-41C7-9856-2EE5AE165F38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6c79e6ef-b650-4ae2-a3e7-0dc2221587ce"/>
    <ds:schemaRef ds:uri="http://schemas.microsoft.com/office/2006/documentManagement/types"/>
    <ds:schemaRef ds:uri="http://schemas.microsoft.com/sharepoint/v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Avenir Book</vt:lpstr>
      <vt:lpstr>Avenir Light</vt:lpstr>
      <vt:lpstr>Avenir Medium</vt:lpstr>
      <vt:lpstr>Bahnschrift</vt:lpstr>
      <vt:lpstr>Calibri</vt:lpstr>
      <vt:lpstr>Helvetica</vt:lpstr>
      <vt:lpstr>Helvetica Light</vt:lpstr>
      <vt:lpstr>Office Theme</vt:lpstr>
      <vt:lpstr>Pictures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220</cp:revision>
  <dcterms:created xsi:type="dcterms:W3CDTF">2015-09-17T18:09:51Z</dcterms:created>
  <dcterms:modified xsi:type="dcterms:W3CDTF">2018-09-29T17:26:47Z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