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72" r:id="rId5"/>
    <p:sldId id="285" r:id="rId6"/>
    <p:sldId id="294" r:id="rId7"/>
    <p:sldId id="288" r:id="rId8"/>
    <p:sldId id="295" r:id="rId9"/>
    <p:sldId id="297" r:id="rId10"/>
    <p:sldId id="292" r:id="rId11"/>
    <p:sldId id="30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EEEEEE"/>
    <a:srgbClr val="7178FB"/>
    <a:srgbClr val="1722F9"/>
    <a:srgbClr val="1CB7E8"/>
    <a:srgbClr val="128CB2"/>
    <a:srgbClr val="D059F5"/>
    <a:srgbClr val="9816E8"/>
    <a:srgbClr val="050EBB"/>
    <a:srgbClr val="95EBD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74" autoAdjust="0"/>
    <p:restoredTop sz="97440" autoAdjust="0"/>
  </p:normalViewPr>
  <p:slideViewPr>
    <p:cSldViewPr snapToGrid="0" snapToObjects="1">
      <p:cViewPr>
        <p:scale>
          <a:sx n="150" d="100"/>
          <a:sy n="150" d="100"/>
        </p:scale>
        <p:origin x="396" y="312"/>
      </p:cViewPr>
      <p:guideLst>
        <p:guide orient="horz" pos="2160"/>
        <p:guide pos="3840"/>
      </p:guideLst>
    </p:cSldViewPr>
  </p:slideViewPr>
  <p:notesTextViewPr>
    <p:cViewPr>
      <p:scale>
        <a:sx n="100" d="100"/>
        <a:sy n="100" d="100"/>
      </p:scale>
      <p:origin x="0" y="0"/>
    </p:cViewPr>
  </p:notesTextViewPr>
  <p:notesViewPr>
    <p:cSldViewPr snapToGrid="0" snapToObjects="1">
      <p:cViewPr varScale="1">
        <p:scale>
          <a:sx n="124" d="100"/>
          <a:sy n="124" d="100"/>
        </p:scale>
        <p:origin x="495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Wegmann" userId="62c8636b-4bc7-46d0-ac0a-d0872a494299" providerId="ADAL" clId="{7809AA75-B8DC-423C-9042-1D72F2208C95}"/>
    <pc:docChg chg="undo modSld">
      <pc:chgData name="Christian Wegmann" userId="62c8636b-4bc7-46d0-ac0a-d0872a494299" providerId="ADAL" clId="{7809AA75-B8DC-423C-9042-1D72F2208C95}" dt="2018-01-06T16:01:01.848" v="11" actId="14100"/>
      <pc:docMkLst>
        <pc:docMk/>
      </pc:docMkLst>
      <pc:sldChg chg="modSp">
        <pc:chgData name="Christian Wegmann" userId="62c8636b-4bc7-46d0-ac0a-d0872a494299" providerId="ADAL" clId="{7809AA75-B8DC-423C-9042-1D72F2208C95}" dt="2018-01-06T15:22:38.415" v="1" actId="1076"/>
        <pc:sldMkLst>
          <pc:docMk/>
          <pc:sldMk cId="2682169916" sldId="273"/>
        </pc:sldMkLst>
        <pc:picChg chg="mod">
          <ac:chgData name="Christian Wegmann" userId="62c8636b-4bc7-46d0-ac0a-d0872a494299" providerId="ADAL" clId="{7809AA75-B8DC-423C-9042-1D72F2208C95}" dt="2018-01-06T15:22:38.415" v="1" actId="1076"/>
          <ac:picMkLst>
            <pc:docMk/>
            <pc:sldMk cId="2682169916" sldId="273"/>
            <ac:picMk id="100" creationId="{B2A87594-4A1B-4499-8B3B-3B989D4C8EF1}"/>
          </ac:picMkLst>
        </pc:picChg>
      </pc:sldChg>
      <pc:sldChg chg="modSp">
        <pc:chgData name="Christian Wegmann" userId="62c8636b-4bc7-46d0-ac0a-d0872a494299" providerId="ADAL" clId="{7809AA75-B8DC-423C-9042-1D72F2208C95}" dt="2018-01-06T15:32:27.844" v="4" actId="20577"/>
        <pc:sldMkLst>
          <pc:docMk/>
          <pc:sldMk cId="2147486308" sldId="282"/>
        </pc:sldMkLst>
        <pc:spChg chg="mod">
          <ac:chgData name="Christian Wegmann" userId="62c8636b-4bc7-46d0-ac0a-d0872a494299" providerId="ADAL" clId="{7809AA75-B8DC-423C-9042-1D72F2208C95}" dt="2018-01-06T15:32:27.844" v="4" actId="20577"/>
          <ac:spMkLst>
            <pc:docMk/>
            <pc:sldMk cId="2147486308" sldId="282"/>
            <ac:spMk id="143" creationId="{C9AEBA9C-C29C-4990-93B4-8677574943A7}"/>
          </ac:spMkLst>
        </pc:spChg>
      </pc:sldChg>
    </pc:docChg>
  </pc:docChgLst>
  <pc:docChgLst>
    <pc:chgData name="Christian Wegmann" userId="62c8636b-4bc7-46d0-ac0a-d0872a494299" providerId="ADAL" clId="{3BF17D74-7985-4673-B8D1-68C496EA2DC5}"/>
    <pc:docChg chg="undo custSel addSld delSld modSld">
      <pc:chgData name="Christian Wegmann" userId="62c8636b-4bc7-46d0-ac0a-d0872a494299" providerId="ADAL" clId="{3BF17D74-7985-4673-B8D1-68C496EA2DC5}" dt="2018-04-04T19:33:43.404" v="1174" actId="2696"/>
      <pc:docMkLst>
        <pc:docMk/>
      </pc:docMkLst>
      <pc:sldChg chg="del">
        <pc:chgData name="Christian Wegmann" userId="62c8636b-4bc7-46d0-ac0a-d0872a494299" providerId="ADAL" clId="{3BF17D74-7985-4673-B8D1-68C496EA2DC5}" dt="2018-04-04T19:33:43.404" v="1174" actId="2696"/>
        <pc:sldMkLst>
          <pc:docMk/>
          <pc:sldMk cId="1599085735" sldId="281"/>
        </pc:sldMkLst>
      </pc:sldChg>
      <pc:sldChg chg="addSp delSp modSp add">
        <pc:chgData name="Christian Wegmann" userId="62c8636b-4bc7-46d0-ac0a-d0872a494299" providerId="ADAL" clId="{3BF17D74-7985-4673-B8D1-68C496EA2DC5}" dt="2018-04-04T19:32:48.812" v="1172" actId="1037"/>
        <pc:sldMkLst>
          <pc:docMk/>
          <pc:sldMk cId="899139586" sldId="285"/>
        </pc:sldMkLst>
        <pc:spChg chg="mod">
          <ac:chgData name="Christian Wegmann" userId="62c8636b-4bc7-46d0-ac0a-d0872a494299" providerId="ADAL" clId="{3BF17D74-7985-4673-B8D1-68C496EA2DC5}" dt="2018-04-04T19:31:58.537" v="1150" actId="6549"/>
          <ac:spMkLst>
            <pc:docMk/>
            <pc:sldMk cId="899139586" sldId="285"/>
            <ac:spMk id="3" creationId="{04CD98EF-58C0-4892-8EB7-BBDF7870499E}"/>
          </ac:spMkLst>
        </pc:spChg>
        <pc:spChg chg="mod">
          <ac:chgData name="Christian Wegmann" userId="62c8636b-4bc7-46d0-ac0a-d0872a494299" providerId="ADAL" clId="{3BF17D74-7985-4673-B8D1-68C496EA2DC5}" dt="2018-04-04T19:30:50.624" v="1131" actId="1035"/>
          <ac:spMkLst>
            <pc:docMk/>
            <pc:sldMk cId="899139586" sldId="285"/>
            <ac:spMk id="40" creationId="{23882BCD-4A0A-4EB5-93FE-6E91E7373208}"/>
          </ac:spMkLst>
        </pc:spChg>
        <pc:spChg chg="mod">
          <ac:chgData name="Christian Wegmann" userId="62c8636b-4bc7-46d0-ac0a-d0872a494299" providerId="ADAL" clId="{3BF17D74-7985-4673-B8D1-68C496EA2DC5}" dt="2018-04-04T19:30:41.756" v="1117" actId="14100"/>
          <ac:spMkLst>
            <pc:docMk/>
            <pc:sldMk cId="899139586" sldId="285"/>
            <ac:spMk id="43" creationId="{5B925A6E-1BC1-447C-AF78-744C6D724DFF}"/>
          </ac:spMkLst>
        </pc:spChg>
        <pc:spChg chg="mod">
          <ac:chgData name="Christian Wegmann" userId="62c8636b-4bc7-46d0-ac0a-d0872a494299" providerId="ADAL" clId="{3BF17D74-7985-4673-B8D1-68C496EA2DC5}" dt="2018-04-04T19:30:50.624" v="1131" actId="1035"/>
          <ac:spMkLst>
            <pc:docMk/>
            <pc:sldMk cId="899139586" sldId="285"/>
            <ac:spMk id="45" creationId="{D3042ABD-34E6-432E-AC4A-32E88DF097BB}"/>
          </ac:spMkLst>
        </pc:spChg>
        <pc:spChg chg="del">
          <ac:chgData name="Christian Wegmann" userId="62c8636b-4bc7-46d0-ac0a-d0872a494299" providerId="ADAL" clId="{3BF17D74-7985-4673-B8D1-68C496EA2DC5}" dt="2018-03-10T16:19:48.969" v="303" actId="478"/>
          <ac:spMkLst>
            <pc:docMk/>
            <pc:sldMk cId="899139586" sldId="285"/>
            <ac:spMk id="54" creationId="{6CC60CB2-F3F7-4F88-BD0D-FDDA70E4A511}"/>
          </ac:spMkLst>
        </pc:spChg>
        <pc:spChg chg="del">
          <ac:chgData name="Christian Wegmann" userId="62c8636b-4bc7-46d0-ac0a-d0872a494299" providerId="ADAL" clId="{3BF17D74-7985-4673-B8D1-68C496EA2DC5}" dt="2018-03-10T16:19:48.969" v="303" actId="478"/>
          <ac:spMkLst>
            <pc:docMk/>
            <pc:sldMk cId="899139586" sldId="285"/>
            <ac:spMk id="59" creationId="{4F45EEAB-C63E-47D0-8671-09D88CC4D4DD}"/>
          </ac:spMkLst>
        </pc:spChg>
        <pc:spChg chg="mod">
          <ac:chgData name="Christian Wegmann" userId="62c8636b-4bc7-46d0-ac0a-d0872a494299" providerId="ADAL" clId="{3BF17D74-7985-4673-B8D1-68C496EA2DC5}" dt="2018-04-04T19:14:40.040" v="810" actId="14100"/>
          <ac:spMkLst>
            <pc:docMk/>
            <pc:sldMk cId="899139586" sldId="285"/>
            <ac:spMk id="60" creationId="{DC86DE74-8E71-4DE2-8B5D-98B3B172E41F}"/>
          </ac:spMkLst>
        </pc:spChg>
        <pc:spChg chg="mod">
          <ac:chgData name="Christian Wegmann" userId="62c8636b-4bc7-46d0-ac0a-d0872a494299" providerId="ADAL" clId="{3BF17D74-7985-4673-B8D1-68C496EA2DC5}" dt="2018-04-04T19:14:45.834" v="811" actId="14100"/>
          <ac:spMkLst>
            <pc:docMk/>
            <pc:sldMk cId="899139586" sldId="285"/>
            <ac:spMk id="61" creationId="{BB9D7F45-47FA-4B7E-9304-E5348800E2AF}"/>
          </ac:spMkLst>
        </pc:spChg>
        <pc:spChg chg="mod">
          <ac:chgData name="Christian Wegmann" userId="62c8636b-4bc7-46d0-ac0a-d0872a494299" providerId="ADAL" clId="{3BF17D74-7985-4673-B8D1-68C496EA2DC5}" dt="2018-04-04T19:30:32.140" v="1115" actId="1035"/>
          <ac:spMkLst>
            <pc:docMk/>
            <pc:sldMk cId="899139586" sldId="285"/>
            <ac:spMk id="64" creationId="{6DA0F805-893A-4B78-91D5-6EFF731B57CD}"/>
          </ac:spMkLst>
        </pc:spChg>
        <pc:spChg chg="del">
          <ac:chgData name="Christian Wegmann" userId="62c8636b-4bc7-46d0-ac0a-d0872a494299" providerId="ADAL" clId="{3BF17D74-7985-4673-B8D1-68C496EA2DC5}" dt="2018-03-10T16:17:48.026" v="276" actId="478"/>
          <ac:spMkLst>
            <pc:docMk/>
            <pc:sldMk cId="899139586" sldId="285"/>
            <ac:spMk id="65" creationId="{C74F6253-E983-4A76-B353-E9C9FF35E858}"/>
          </ac:spMkLst>
        </pc:spChg>
        <pc:spChg chg="mod">
          <ac:chgData name="Christian Wegmann" userId="62c8636b-4bc7-46d0-ac0a-d0872a494299" providerId="ADAL" clId="{3BF17D74-7985-4673-B8D1-68C496EA2DC5}" dt="2018-04-04T19:31:49.204" v="1141" actId="179"/>
          <ac:spMkLst>
            <pc:docMk/>
            <pc:sldMk cId="899139586" sldId="285"/>
            <ac:spMk id="68" creationId="{566D14D7-EED2-4D34-B7D6-FB90EB6703ED}"/>
          </ac:spMkLst>
        </pc:spChg>
        <pc:spChg chg="mod">
          <ac:chgData name="Christian Wegmann" userId="62c8636b-4bc7-46d0-ac0a-d0872a494299" providerId="ADAL" clId="{3BF17D74-7985-4673-B8D1-68C496EA2DC5}" dt="2018-03-10T17:21:01.386" v="535" actId="1076"/>
          <ac:spMkLst>
            <pc:docMk/>
            <pc:sldMk cId="899139586" sldId="285"/>
            <ac:spMk id="102" creationId="{4C257F6D-1D51-4BBB-955A-E337001753F1}"/>
          </ac:spMkLst>
        </pc:spChg>
        <pc:spChg chg="mod">
          <ac:chgData name="Christian Wegmann" userId="62c8636b-4bc7-46d0-ac0a-d0872a494299" providerId="ADAL" clId="{3BF17D74-7985-4673-B8D1-68C496EA2DC5}" dt="2018-03-10T17:21:01.386" v="535" actId="1076"/>
          <ac:spMkLst>
            <pc:docMk/>
            <pc:sldMk cId="899139586" sldId="285"/>
            <ac:spMk id="103" creationId="{4CDD9EE9-827D-4C40-A033-06E73A19B966}"/>
          </ac:spMkLst>
        </pc:spChg>
        <pc:spChg chg="add del mod">
          <ac:chgData name="Christian Wegmann" userId="62c8636b-4bc7-46d0-ac0a-d0872a494299" providerId="ADAL" clId="{3BF17D74-7985-4673-B8D1-68C496EA2DC5}" dt="2018-03-10T17:27:55.125" v="621" actId="478"/>
          <ac:spMkLst>
            <pc:docMk/>
            <pc:sldMk cId="899139586" sldId="285"/>
            <ac:spMk id="104" creationId="{8D55FF13-EA2B-4DFA-B55D-05A033901CDA}"/>
          </ac:spMkLst>
        </pc:spChg>
        <pc:spChg chg="add mod">
          <ac:chgData name="Christian Wegmann" userId="62c8636b-4bc7-46d0-ac0a-d0872a494299" providerId="ADAL" clId="{3BF17D74-7985-4673-B8D1-68C496EA2DC5}" dt="2018-04-04T19:30:50.624" v="1131" actId="1035"/>
          <ac:spMkLst>
            <pc:docMk/>
            <pc:sldMk cId="899139586" sldId="285"/>
            <ac:spMk id="104" creationId="{90412387-F678-447F-A94C-28B31AD22175}"/>
          </ac:spMkLst>
        </pc:spChg>
        <pc:spChg chg="mod">
          <ac:chgData name="Christian Wegmann" userId="62c8636b-4bc7-46d0-ac0a-d0872a494299" providerId="ADAL" clId="{3BF17D74-7985-4673-B8D1-68C496EA2DC5}" dt="2018-04-04T19:32:40.156" v="1169" actId="1076"/>
          <ac:spMkLst>
            <pc:docMk/>
            <pc:sldMk cId="899139586" sldId="285"/>
            <ac:spMk id="106" creationId="{32E32421-1B3F-4AC9-BB5F-CDE345DDACF4}"/>
          </ac:spMkLst>
        </pc:spChg>
        <pc:spChg chg="mod">
          <ac:chgData name="Christian Wegmann" userId="62c8636b-4bc7-46d0-ac0a-d0872a494299" providerId="ADAL" clId="{3BF17D74-7985-4673-B8D1-68C496EA2DC5}" dt="2018-04-04T19:30:38.733" v="1116" actId="14100"/>
          <ac:spMkLst>
            <pc:docMk/>
            <pc:sldMk cId="899139586" sldId="285"/>
            <ac:spMk id="107" creationId="{FA99F143-F141-4D3C-BC4E-42286C6DC63F}"/>
          </ac:spMkLst>
        </pc:spChg>
        <pc:spChg chg="mod">
          <ac:chgData name="Christian Wegmann" userId="62c8636b-4bc7-46d0-ac0a-d0872a494299" providerId="ADAL" clId="{3BF17D74-7985-4673-B8D1-68C496EA2DC5}" dt="2018-04-04T19:30:32.140" v="1115" actId="1035"/>
          <ac:spMkLst>
            <pc:docMk/>
            <pc:sldMk cId="899139586" sldId="285"/>
            <ac:spMk id="108" creationId="{44945DF2-9D70-44C5-AA57-9EC48F93B7F5}"/>
          </ac:spMkLst>
        </pc:spChg>
        <pc:spChg chg="del">
          <ac:chgData name="Christian Wegmann" userId="62c8636b-4bc7-46d0-ac0a-d0872a494299" providerId="ADAL" clId="{3BF17D74-7985-4673-B8D1-68C496EA2DC5}" dt="2018-03-10T16:19:18.311" v="296" actId="478"/>
          <ac:spMkLst>
            <pc:docMk/>
            <pc:sldMk cId="899139586" sldId="285"/>
            <ac:spMk id="109" creationId="{94C72E98-23FE-43DD-9832-202B97AAA17F}"/>
          </ac:spMkLst>
        </pc:spChg>
        <pc:spChg chg="add mod">
          <ac:chgData name="Christian Wegmann" userId="62c8636b-4bc7-46d0-ac0a-d0872a494299" providerId="ADAL" clId="{3BF17D74-7985-4673-B8D1-68C496EA2DC5}" dt="2018-04-04T19:30:32.140" v="1115" actId="1035"/>
          <ac:spMkLst>
            <pc:docMk/>
            <pc:sldMk cId="899139586" sldId="285"/>
            <ac:spMk id="109" creationId="{A1D88DB4-D0CC-467F-82CD-3439AC6B103A}"/>
          </ac:spMkLst>
        </pc:spChg>
        <pc:spChg chg="add del mod">
          <ac:chgData name="Christian Wegmann" userId="62c8636b-4bc7-46d0-ac0a-d0872a494299" providerId="ADAL" clId="{3BF17D74-7985-4673-B8D1-68C496EA2DC5}" dt="2018-03-10T17:27:55.125" v="621" actId="478"/>
          <ac:spMkLst>
            <pc:docMk/>
            <pc:sldMk cId="899139586" sldId="285"/>
            <ac:spMk id="110" creationId="{CF4242B8-C3E2-45BA-BF5E-42F1089E6959}"/>
          </ac:spMkLst>
        </pc:spChg>
        <pc:spChg chg="add mod">
          <ac:chgData name="Christian Wegmann" userId="62c8636b-4bc7-46d0-ac0a-d0872a494299" providerId="ADAL" clId="{3BF17D74-7985-4673-B8D1-68C496EA2DC5}" dt="2018-03-10T17:21:30.004" v="546" actId="14100"/>
          <ac:spMkLst>
            <pc:docMk/>
            <pc:sldMk cId="899139586" sldId="285"/>
            <ac:spMk id="111" creationId="{4738590E-9746-4CB9-830D-51690E90ECE5}"/>
          </ac:spMkLst>
        </pc:spChg>
        <pc:spChg chg="add del mod">
          <ac:chgData name="Christian Wegmann" userId="62c8636b-4bc7-46d0-ac0a-d0872a494299" providerId="ADAL" clId="{3BF17D74-7985-4673-B8D1-68C496EA2DC5}" dt="2018-03-10T17:27:55.125" v="621" actId="478"/>
          <ac:spMkLst>
            <pc:docMk/>
            <pc:sldMk cId="899139586" sldId="285"/>
            <ac:spMk id="114" creationId="{8AAF9536-29AF-4525-BF0B-6533DFD4527B}"/>
          </ac:spMkLst>
        </pc:spChg>
        <pc:spChg chg="add mod">
          <ac:chgData name="Christian Wegmann" userId="62c8636b-4bc7-46d0-ac0a-d0872a494299" providerId="ADAL" clId="{3BF17D74-7985-4673-B8D1-68C496EA2DC5}" dt="2018-04-04T19:32:22.712" v="1152" actId="14100"/>
          <ac:spMkLst>
            <pc:docMk/>
            <pc:sldMk cId="899139586" sldId="285"/>
            <ac:spMk id="115" creationId="{8F2611B4-FE23-4135-BB51-F32946B1D3AD}"/>
          </ac:spMkLst>
        </pc:spChg>
        <pc:spChg chg="mod">
          <ac:chgData name="Christian Wegmann" userId="62c8636b-4bc7-46d0-ac0a-d0872a494299" providerId="ADAL" clId="{3BF17D74-7985-4673-B8D1-68C496EA2DC5}" dt="2018-04-04T19:30:32.140" v="1115" actId="1035"/>
          <ac:spMkLst>
            <pc:docMk/>
            <pc:sldMk cId="899139586" sldId="285"/>
            <ac:spMk id="116" creationId="{05D6FF95-5BE5-43F0-B97D-18EF17BBCE42}"/>
          </ac:spMkLst>
        </pc:spChg>
        <pc:spChg chg="add mod">
          <ac:chgData name="Christian Wegmann" userId="62c8636b-4bc7-46d0-ac0a-d0872a494299" providerId="ADAL" clId="{3BF17D74-7985-4673-B8D1-68C496EA2DC5}" dt="2018-04-04T19:32:25.393" v="1153" actId="14100"/>
          <ac:spMkLst>
            <pc:docMk/>
            <pc:sldMk cId="899139586" sldId="285"/>
            <ac:spMk id="118" creationId="{4511D2F4-D2E6-4297-BF10-FB54094F4823}"/>
          </ac:spMkLst>
        </pc:spChg>
        <pc:spChg chg="mod">
          <ac:chgData name="Christian Wegmann" userId="62c8636b-4bc7-46d0-ac0a-d0872a494299" providerId="ADAL" clId="{3BF17D74-7985-4673-B8D1-68C496EA2DC5}" dt="2018-04-04T19:30:32.140" v="1115" actId="1035"/>
          <ac:spMkLst>
            <pc:docMk/>
            <pc:sldMk cId="899139586" sldId="285"/>
            <ac:spMk id="121" creationId="{6A85FC46-0B04-4FCF-BD4F-763664B7E62B}"/>
          </ac:spMkLst>
        </pc:spChg>
        <pc:spChg chg="mod">
          <ac:chgData name="Christian Wegmann" userId="62c8636b-4bc7-46d0-ac0a-d0872a494299" providerId="ADAL" clId="{3BF17D74-7985-4673-B8D1-68C496EA2DC5}" dt="2018-04-04T19:32:28.500" v="1154" actId="14100"/>
          <ac:spMkLst>
            <pc:docMk/>
            <pc:sldMk cId="899139586" sldId="285"/>
            <ac:spMk id="122" creationId="{F88C9E02-5A97-4495-9018-AE47C8847948}"/>
          </ac:spMkLst>
        </pc:spChg>
        <pc:spChg chg="mod">
          <ac:chgData name="Christian Wegmann" userId="62c8636b-4bc7-46d0-ac0a-d0872a494299" providerId="ADAL" clId="{3BF17D74-7985-4673-B8D1-68C496EA2DC5}" dt="2018-04-04T19:32:31.217" v="1155" actId="14100"/>
          <ac:spMkLst>
            <pc:docMk/>
            <pc:sldMk cId="899139586" sldId="285"/>
            <ac:spMk id="123" creationId="{6734418B-C49C-4E96-8BDC-8FDEFF41B737}"/>
          </ac:spMkLst>
        </pc:spChg>
        <pc:spChg chg="add mod">
          <ac:chgData name="Christian Wegmann" userId="62c8636b-4bc7-46d0-ac0a-d0872a494299" providerId="ADAL" clId="{3BF17D74-7985-4673-B8D1-68C496EA2DC5}" dt="2018-04-04T19:30:50.624" v="1131" actId="1035"/>
          <ac:spMkLst>
            <pc:docMk/>
            <pc:sldMk cId="899139586" sldId="285"/>
            <ac:spMk id="124" creationId="{B7E7D06D-8642-473B-82D4-7035F76D4DA4}"/>
          </ac:spMkLst>
        </pc:spChg>
        <pc:spChg chg="mod">
          <ac:chgData name="Christian Wegmann" userId="62c8636b-4bc7-46d0-ac0a-d0872a494299" providerId="ADAL" clId="{3BF17D74-7985-4673-B8D1-68C496EA2DC5}" dt="2018-04-04T19:30:50.624" v="1131" actId="1035"/>
          <ac:spMkLst>
            <pc:docMk/>
            <pc:sldMk cId="899139586" sldId="285"/>
            <ac:spMk id="125" creationId="{67216461-E4D5-4585-819F-81610F4FB116}"/>
          </ac:spMkLst>
        </pc:spChg>
        <pc:spChg chg="add mod">
          <ac:chgData name="Christian Wegmann" userId="62c8636b-4bc7-46d0-ac0a-d0872a494299" providerId="ADAL" clId="{3BF17D74-7985-4673-B8D1-68C496EA2DC5}" dt="2018-04-04T19:30:50.624" v="1131" actId="1035"/>
          <ac:spMkLst>
            <pc:docMk/>
            <pc:sldMk cId="899139586" sldId="285"/>
            <ac:spMk id="127" creationId="{119F0775-13AE-4841-AA4E-695E34D4E188}"/>
          </ac:spMkLst>
        </pc:spChg>
        <pc:spChg chg="add mod">
          <ac:chgData name="Christian Wegmann" userId="62c8636b-4bc7-46d0-ac0a-d0872a494299" providerId="ADAL" clId="{3BF17D74-7985-4673-B8D1-68C496EA2DC5}" dt="2018-04-04T19:30:50.624" v="1131" actId="1035"/>
          <ac:spMkLst>
            <pc:docMk/>
            <pc:sldMk cId="899139586" sldId="285"/>
            <ac:spMk id="128" creationId="{628CB883-1259-41DA-A430-47256E1340D5}"/>
          </ac:spMkLst>
        </pc:spChg>
        <pc:spChg chg="add del mod">
          <ac:chgData name="Christian Wegmann" userId="62c8636b-4bc7-46d0-ac0a-d0872a494299" providerId="ADAL" clId="{3BF17D74-7985-4673-B8D1-68C496EA2DC5}" dt="2018-03-10T16:29:51.616" v="514" actId="478"/>
          <ac:spMkLst>
            <pc:docMk/>
            <pc:sldMk cId="899139586" sldId="285"/>
            <ac:spMk id="129" creationId="{CF41981B-E641-4648-8838-BBA2653EDBA7}"/>
          </ac:spMkLst>
        </pc:spChg>
        <pc:spChg chg="mod">
          <ac:chgData name="Christian Wegmann" userId="62c8636b-4bc7-46d0-ac0a-d0872a494299" providerId="ADAL" clId="{3BF17D74-7985-4673-B8D1-68C496EA2DC5}" dt="2018-04-04T19:30:32.140" v="1115" actId="1035"/>
          <ac:spMkLst>
            <pc:docMk/>
            <pc:sldMk cId="899139586" sldId="285"/>
            <ac:spMk id="133" creationId="{DB41549F-7918-40D1-A9D4-5996E502CC18}"/>
          </ac:spMkLst>
        </pc:spChg>
        <pc:spChg chg="add mod">
          <ac:chgData name="Christian Wegmann" userId="62c8636b-4bc7-46d0-ac0a-d0872a494299" providerId="ADAL" clId="{3BF17D74-7985-4673-B8D1-68C496EA2DC5}" dt="2018-04-04T19:30:50.624" v="1131" actId="1035"/>
          <ac:spMkLst>
            <pc:docMk/>
            <pc:sldMk cId="899139586" sldId="285"/>
            <ac:spMk id="134" creationId="{CD3D54E0-D7C5-4CBA-8542-5801075583B5}"/>
          </ac:spMkLst>
        </pc:spChg>
        <pc:spChg chg="add mod">
          <ac:chgData name="Christian Wegmann" userId="62c8636b-4bc7-46d0-ac0a-d0872a494299" providerId="ADAL" clId="{3BF17D74-7985-4673-B8D1-68C496EA2DC5}" dt="2018-04-04T19:30:32.140" v="1115" actId="1035"/>
          <ac:spMkLst>
            <pc:docMk/>
            <pc:sldMk cId="899139586" sldId="285"/>
            <ac:spMk id="139" creationId="{EDBFFE90-4411-4699-AB72-2FEB7FBE9116}"/>
          </ac:spMkLst>
        </pc:spChg>
        <pc:spChg chg="add mod">
          <ac:chgData name="Christian Wegmann" userId="62c8636b-4bc7-46d0-ac0a-d0872a494299" providerId="ADAL" clId="{3BF17D74-7985-4673-B8D1-68C496EA2DC5}" dt="2018-04-04T19:30:32.140" v="1115" actId="1035"/>
          <ac:spMkLst>
            <pc:docMk/>
            <pc:sldMk cId="899139586" sldId="285"/>
            <ac:spMk id="140" creationId="{E3A35D31-E02D-4AF0-9D60-9D8FA9065061}"/>
          </ac:spMkLst>
        </pc:spChg>
        <pc:spChg chg="mod ord">
          <ac:chgData name="Christian Wegmann" userId="62c8636b-4bc7-46d0-ac0a-d0872a494299" providerId="ADAL" clId="{3BF17D74-7985-4673-B8D1-68C496EA2DC5}" dt="2018-04-04T19:30:32.140" v="1115" actId="1035"/>
          <ac:spMkLst>
            <pc:docMk/>
            <pc:sldMk cId="899139586" sldId="285"/>
            <ac:spMk id="145" creationId="{BC2ECF95-B28B-4192-8603-674E226B995D}"/>
          </ac:spMkLst>
        </pc:spChg>
        <pc:spChg chg="mod ord">
          <ac:chgData name="Christian Wegmann" userId="62c8636b-4bc7-46d0-ac0a-d0872a494299" providerId="ADAL" clId="{3BF17D74-7985-4673-B8D1-68C496EA2DC5}" dt="2018-04-04T19:30:32.140" v="1115" actId="1035"/>
          <ac:spMkLst>
            <pc:docMk/>
            <pc:sldMk cId="899139586" sldId="285"/>
            <ac:spMk id="156" creationId="{DEBAF47E-0666-4649-ADB5-909BF1FF505C}"/>
          </ac:spMkLst>
        </pc:spChg>
        <pc:spChg chg="add mod">
          <ac:chgData name="Christian Wegmann" userId="62c8636b-4bc7-46d0-ac0a-d0872a494299" providerId="ADAL" clId="{3BF17D74-7985-4673-B8D1-68C496EA2DC5}" dt="2018-03-10T17:21:45.140" v="559" actId="1076"/>
          <ac:spMkLst>
            <pc:docMk/>
            <pc:sldMk cId="899139586" sldId="285"/>
            <ac:spMk id="158" creationId="{E275ECC1-F3E3-484C-AA8D-868855220BDE}"/>
          </ac:spMkLst>
        </pc:spChg>
        <pc:spChg chg="add mod">
          <ac:chgData name="Christian Wegmann" userId="62c8636b-4bc7-46d0-ac0a-d0872a494299" providerId="ADAL" clId="{3BF17D74-7985-4673-B8D1-68C496EA2DC5}" dt="2018-03-10T17:21:58.281" v="571" actId="20577"/>
          <ac:spMkLst>
            <pc:docMk/>
            <pc:sldMk cId="899139586" sldId="285"/>
            <ac:spMk id="159" creationId="{78156E73-0972-4BD6-B7F5-A75F39889F64}"/>
          </ac:spMkLst>
        </pc:spChg>
        <pc:spChg chg="mod">
          <ac:chgData name="Christian Wegmann" userId="62c8636b-4bc7-46d0-ac0a-d0872a494299" providerId="ADAL" clId="{3BF17D74-7985-4673-B8D1-68C496EA2DC5}" dt="2018-03-10T16:28:55.989" v="488" actId="14100"/>
          <ac:spMkLst>
            <pc:docMk/>
            <pc:sldMk cId="899139586" sldId="285"/>
            <ac:spMk id="163" creationId="{CE282226-4241-4D2C-8936-EFB5260FD110}"/>
          </ac:spMkLst>
        </pc:spChg>
        <pc:spChg chg="mod">
          <ac:chgData name="Christian Wegmann" userId="62c8636b-4bc7-46d0-ac0a-d0872a494299" providerId="ADAL" clId="{3BF17D74-7985-4673-B8D1-68C496EA2DC5}" dt="2018-04-04T19:30:32.140" v="1115" actId="1035"/>
          <ac:spMkLst>
            <pc:docMk/>
            <pc:sldMk cId="899139586" sldId="285"/>
            <ac:spMk id="164" creationId="{5C25F81D-92D8-4965-858E-9AA6DDBE1F8A}"/>
          </ac:spMkLst>
        </pc:spChg>
        <pc:spChg chg="mod">
          <ac:chgData name="Christian Wegmann" userId="62c8636b-4bc7-46d0-ac0a-d0872a494299" providerId="ADAL" clId="{3BF17D74-7985-4673-B8D1-68C496EA2DC5}" dt="2018-04-04T19:30:38.733" v="1116" actId="14100"/>
          <ac:spMkLst>
            <pc:docMk/>
            <pc:sldMk cId="899139586" sldId="285"/>
            <ac:spMk id="165" creationId="{F0840247-7F94-4875-82F1-B8BADC9B9E21}"/>
          </ac:spMkLst>
        </pc:spChg>
        <pc:spChg chg="mod ord">
          <ac:chgData name="Christian Wegmann" userId="62c8636b-4bc7-46d0-ac0a-d0872a494299" providerId="ADAL" clId="{3BF17D74-7985-4673-B8D1-68C496EA2DC5}" dt="2018-04-04T19:30:32.140" v="1115" actId="1035"/>
          <ac:spMkLst>
            <pc:docMk/>
            <pc:sldMk cId="899139586" sldId="285"/>
            <ac:spMk id="177" creationId="{DAF6FDDC-8D73-45B2-8606-E2355ED49000}"/>
          </ac:spMkLst>
        </pc:spChg>
        <pc:spChg chg="mod">
          <ac:chgData name="Christian Wegmann" userId="62c8636b-4bc7-46d0-ac0a-d0872a494299" providerId="ADAL" clId="{3BF17D74-7985-4673-B8D1-68C496EA2DC5}" dt="2018-04-04T19:30:50.624" v="1131" actId="1035"/>
          <ac:spMkLst>
            <pc:docMk/>
            <pc:sldMk cId="899139586" sldId="285"/>
            <ac:spMk id="203" creationId="{0D62599D-9FFA-4F82-AE21-353E6246548D}"/>
          </ac:spMkLst>
        </pc:spChg>
        <pc:spChg chg="mod">
          <ac:chgData name="Christian Wegmann" userId="62c8636b-4bc7-46d0-ac0a-d0872a494299" providerId="ADAL" clId="{3BF17D74-7985-4673-B8D1-68C496EA2DC5}" dt="2018-04-04T19:30:50.624" v="1131" actId="1035"/>
          <ac:spMkLst>
            <pc:docMk/>
            <pc:sldMk cId="899139586" sldId="285"/>
            <ac:spMk id="204" creationId="{600C0A1C-CB02-4878-B714-92EDCA331CD8}"/>
          </ac:spMkLst>
        </pc:spChg>
        <pc:spChg chg="mod">
          <ac:chgData name="Christian Wegmann" userId="62c8636b-4bc7-46d0-ac0a-d0872a494299" providerId="ADAL" clId="{3BF17D74-7985-4673-B8D1-68C496EA2DC5}" dt="2018-04-04T19:30:50.624" v="1131" actId="1035"/>
          <ac:spMkLst>
            <pc:docMk/>
            <pc:sldMk cId="899139586" sldId="285"/>
            <ac:spMk id="206" creationId="{E5B19CA1-1C9E-4CF7-A182-FDD78F64ECC1}"/>
          </ac:spMkLst>
        </pc:spChg>
        <pc:spChg chg="mod">
          <ac:chgData name="Christian Wegmann" userId="62c8636b-4bc7-46d0-ac0a-d0872a494299" providerId="ADAL" clId="{3BF17D74-7985-4673-B8D1-68C496EA2DC5}" dt="2018-04-04T19:30:50.624" v="1131" actId="1035"/>
          <ac:spMkLst>
            <pc:docMk/>
            <pc:sldMk cId="899139586" sldId="285"/>
            <ac:spMk id="207" creationId="{AB8B5B8B-95B6-492C-A86B-8D0743A23C95}"/>
          </ac:spMkLst>
        </pc:spChg>
        <pc:spChg chg="mod">
          <ac:chgData name="Christian Wegmann" userId="62c8636b-4bc7-46d0-ac0a-d0872a494299" providerId="ADAL" clId="{3BF17D74-7985-4673-B8D1-68C496EA2DC5}" dt="2018-04-04T19:30:50.624" v="1131" actId="1035"/>
          <ac:spMkLst>
            <pc:docMk/>
            <pc:sldMk cId="899139586" sldId="285"/>
            <ac:spMk id="229" creationId="{1AC6E8DF-729E-448E-A706-4EBE2ECC89BA}"/>
          </ac:spMkLst>
        </pc:spChg>
        <pc:spChg chg="mod">
          <ac:chgData name="Christian Wegmann" userId="62c8636b-4bc7-46d0-ac0a-d0872a494299" providerId="ADAL" clId="{3BF17D74-7985-4673-B8D1-68C496EA2DC5}" dt="2018-04-04T19:30:50.624" v="1131" actId="1035"/>
          <ac:spMkLst>
            <pc:docMk/>
            <pc:sldMk cId="899139586" sldId="285"/>
            <ac:spMk id="236" creationId="{80163470-10A9-405E-9397-E50FDFD0F8B8}"/>
          </ac:spMkLst>
        </pc:spChg>
        <pc:picChg chg="mod">
          <ac:chgData name="Christian Wegmann" userId="62c8636b-4bc7-46d0-ac0a-d0872a494299" providerId="ADAL" clId="{3BF17D74-7985-4673-B8D1-68C496EA2DC5}" dt="2018-04-04T19:32:48.812" v="1172" actId="1037"/>
          <ac:picMkLst>
            <pc:docMk/>
            <pc:sldMk cId="899139586" sldId="285"/>
            <ac:picMk id="105" creationId="{B4ABDF83-AB9E-4D01-AEA8-1F46ACCBC688}"/>
          </ac:picMkLst>
        </pc:picChg>
        <pc:picChg chg="mod">
          <ac:chgData name="Christian Wegmann" userId="62c8636b-4bc7-46d0-ac0a-d0872a494299" providerId="ADAL" clId="{3BF17D74-7985-4673-B8D1-68C496EA2DC5}" dt="2018-04-04T19:30:32.140" v="1115" actId="1035"/>
          <ac:picMkLst>
            <pc:docMk/>
            <pc:sldMk cId="899139586" sldId="285"/>
            <ac:picMk id="117" creationId="{9743481A-D46A-48DC-AB8E-2C7F5BCABE8E}"/>
          </ac:picMkLst>
        </pc:picChg>
        <pc:picChg chg="add del mod">
          <ac:chgData name="Christian Wegmann" userId="62c8636b-4bc7-46d0-ac0a-d0872a494299" providerId="ADAL" clId="{3BF17D74-7985-4673-B8D1-68C496EA2DC5}" dt="2018-03-10T16:14:21.663" v="187" actId="478"/>
          <ac:picMkLst>
            <pc:docMk/>
            <pc:sldMk cId="899139586" sldId="285"/>
            <ac:picMk id="119" creationId="{56DE07ED-605E-4D9E-8555-245C7A39897F}"/>
          </ac:picMkLst>
        </pc:picChg>
        <pc:picChg chg="add mod">
          <ac:chgData name="Christian Wegmann" userId="62c8636b-4bc7-46d0-ac0a-d0872a494299" providerId="ADAL" clId="{3BF17D74-7985-4673-B8D1-68C496EA2DC5}" dt="2018-04-04T19:32:48.812" v="1172" actId="1037"/>
          <ac:picMkLst>
            <pc:docMk/>
            <pc:sldMk cId="899139586" sldId="285"/>
            <ac:picMk id="120" creationId="{32AF39D2-9FE8-41C3-9711-77B0BBFB5C03}"/>
          </ac:picMkLst>
        </pc:picChg>
        <pc:picChg chg="mod">
          <ac:chgData name="Christian Wegmann" userId="62c8636b-4bc7-46d0-ac0a-d0872a494299" providerId="ADAL" clId="{3BF17D74-7985-4673-B8D1-68C496EA2DC5}" dt="2018-04-04T19:30:32.140" v="1115" actId="1035"/>
          <ac:picMkLst>
            <pc:docMk/>
            <pc:sldMk cId="899139586" sldId="285"/>
            <ac:picMk id="131" creationId="{562F3747-05B1-48B4-843E-C454EB33D0FD}"/>
          </ac:picMkLst>
        </pc:picChg>
        <pc:picChg chg="mod">
          <ac:chgData name="Christian Wegmann" userId="62c8636b-4bc7-46d0-ac0a-d0872a494299" providerId="ADAL" clId="{3BF17D74-7985-4673-B8D1-68C496EA2DC5}" dt="2018-04-04T19:30:32.140" v="1115" actId="1035"/>
          <ac:picMkLst>
            <pc:docMk/>
            <pc:sldMk cId="899139586" sldId="285"/>
            <ac:picMk id="132" creationId="{FEF85091-48D9-48EA-8140-06449B168052}"/>
          </ac:picMkLst>
        </pc:picChg>
        <pc:picChg chg="add del mod">
          <ac:chgData name="Christian Wegmann" userId="62c8636b-4bc7-46d0-ac0a-d0872a494299" providerId="ADAL" clId="{3BF17D74-7985-4673-B8D1-68C496EA2DC5}" dt="2018-03-10T17:21:14.622" v="537" actId="478"/>
          <ac:picMkLst>
            <pc:docMk/>
            <pc:sldMk cId="899139586" sldId="285"/>
            <ac:picMk id="136" creationId="{C046A37B-680F-4036-B149-B3D1EA71EDAD}"/>
          </ac:picMkLst>
        </pc:picChg>
        <pc:picChg chg="add mod">
          <ac:chgData name="Christian Wegmann" userId="62c8636b-4bc7-46d0-ac0a-d0872a494299" providerId="ADAL" clId="{3BF17D74-7985-4673-B8D1-68C496EA2DC5}" dt="2018-04-04T19:30:50.624" v="1131" actId="1035"/>
          <ac:picMkLst>
            <pc:docMk/>
            <pc:sldMk cId="899139586" sldId="285"/>
            <ac:picMk id="136" creationId="{D74397BE-A128-442F-8E53-38A8BCC7093F}"/>
          </ac:picMkLst>
        </pc:picChg>
        <pc:picChg chg="mod">
          <ac:chgData name="Christian Wegmann" userId="62c8636b-4bc7-46d0-ac0a-d0872a494299" providerId="ADAL" clId="{3BF17D74-7985-4673-B8D1-68C496EA2DC5}" dt="2018-04-04T19:30:32.140" v="1115" actId="1035"/>
          <ac:picMkLst>
            <pc:docMk/>
            <pc:sldMk cId="899139586" sldId="285"/>
            <ac:picMk id="138" creationId="{0E94F946-9120-410D-8F67-40A18DA69547}"/>
          </ac:picMkLst>
        </pc:picChg>
        <pc:picChg chg="add del mod">
          <ac:chgData name="Christian Wegmann" userId="62c8636b-4bc7-46d0-ac0a-d0872a494299" providerId="ADAL" clId="{3BF17D74-7985-4673-B8D1-68C496EA2DC5}" dt="2018-03-10T16:22:11.992" v="315" actId="478"/>
          <ac:picMkLst>
            <pc:docMk/>
            <pc:sldMk cId="899139586" sldId="285"/>
            <ac:picMk id="141" creationId="{FC526C21-3BE2-42FE-B1E8-092D250C9EDB}"/>
          </ac:picMkLst>
        </pc:picChg>
        <pc:picChg chg="add del mod ord">
          <ac:chgData name="Christian Wegmann" userId="62c8636b-4bc7-46d0-ac0a-d0872a494299" providerId="ADAL" clId="{3BF17D74-7985-4673-B8D1-68C496EA2DC5}" dt="2018-04-04T19:12:10.424" v="786" actId="478"/>
          <ac:picMkLst>
            <pc:docMk/>
            <pc:sldMk cId="899139586" sldId="285"/>
            <ac:picMk id="160" creationId="{AD3E61CE-F463-4143-9440-A5385D0D87DC}"/>
          </ac:picMkLst>
        </pc:picChg>
        <pc:picChg chg="add mod">
          <ac:chgData name="Christian Wegmann" userId="62c8636b-4bc7-46d0-ac0a-d0872a494299" providerId="ADAL" clId="{3BF17D74-7985-4673-B8D1-68C496EA2DC5}" dt="2018-03-10T17:21:38.301" v="548" actId="571"/>
          <ac:picMkLst>
            <pc:docMk/>
            <pc:sldMk cId="899139586" sldId="285"/>
            <ac:picMk id="161" creationId="{B9A638B6-C7BA-4624-94C8-B67FE1316A32}"/>
          </ac:picMkLst>
        </pc:picChg>
        <pc:picChg chg="add mod">
          <ac:chgData name="Christian Wegmann" userId="62c8636b-4bc7-46d0-ac0a-d0872a494299" providerId="ADAL" clId="{3BF17D74-7985-4673-B8D1-68C496EA2DC5}" dt="2018-03-10T17:21:49.180" v="560" actId="571"/>
          <ac:picMkLst>
            <pc:docMk/>
            <pc:sldMk cId="899139586" sldId="285"/>
            <ac:picMk id="166" creationId="{39D08BB4-2E9C-4D6E-809C-D61A911A6031}"/>
          </ac:picMkLst>
        </pc:picChg>
        <pc:picChg chg="add mod ord">
          <ac:chgData name="Christian Wegmann" userId="62c8636b-4bc7-46d0-ac0a-d0872a494299" providerId="ADAL" clId="{3BF17D74-7985-4673-B8D1-68C496EA2DC5}" dt="2018-04-04T19:30:32.140" v="1115" actId="1035"/>
          <ac:picMkLst>
            <pc:docMk/>
            <pc:sldMk cId="899139586" sldId="285"/>
            <ac:picMk id="171" creationId="{F2902E18-DA3B-4AEC-8587-6D766615854D}"/>
          </ac:picMkLst>
        </pc:picChg>
        <pc:picChg chg="mod ord">
          <ac:chgData name="Christian Wegmann" userId="62c8636b-4bc7-46d0-ac0a-d0872a494299" providerId="ADAL" clId="{3BF17D74-7985-4673-B8D1-68C496EA2DC5}" dt="2018-04-04T19:30:50.624" v="1131" actId="1035"/>
          <ac:picMkLst>
            <pc:docMk/>
            <pc:sldMk cId="899139586" sldId="285"/>
            <ac:picMk id="202" creationId="{E49D4C71-2F22-426A-9452-A4753157B8A5}"/>
          </ac:picMkLst>
        </pc:picChg>
        <pc:picChg chg="mod">
          <ac:chgData name="Christian Wegmann" userId="62c8636b-4bc7-46d0-ac0a-d0872a494299" providerId="ADAL" clId="{3BF17D74-7985-4673-B8D1-68C496EA2DC5}" dt="2018-04-04T19:30:50.624" v="1131" actId="1035"/>
          <ac:picMkLst>
            <pc:docMk/>
            <pc:sldMk cId="899139586" sldId="285"/>
            <ac:picMk id="205" creationId="{2BD9844A-3F76-4E53-BF30-68AA8AC5724A}"/>
          </ac:picMkLst>
        </pc:picChg>
        <pc:picChg chg="mod">
          <ac:chgData name="Christian Wegmann" userId="62c8636b-4bc7-46d0-ac0a-d0872a494299" providerId="ADAL" clId="{3BF17D74-7985-4673-B8D1-68C496EA2DC5}" dt="2018-04-04T19:30:50.624" v="1131" actId="1035"/>
          <ac:picMkLst>
            <pc:docMk/>
            <pc:sldMk cId="899139586" sldId="285"/>
            <ac:picMk id="208" creationId="{1453AED7-60E4-4F40-80E2-3CD0CF07A444}"/>
          </ac:picMkLst>
        </pc:picChg>
        <pc:picChg chg="mod">
          <ac:chgData name="Christian Wegmann" userId="62c8636b-4bc7-46d0-ac0a-d0872a494299" providerId="ADAL" clId="{3BF17D74-7985-4673-B8D1-68C496EA2DC5}" dt="2018-04-04T19:32:48.812" v="1172" actId="1037"/>
          <ac:picMkLst>
            <pc:docMk/>
            <pc:sldMk cId="899139586" sldId="285"/>
            <ac:picMk id="209" creationId="{8ACBDBAA-887E-4F65-8AA7-345BEC6872F8}"/>
          </ac:picMkLst>
        </pc:picChg>
        <pc:picChg chg="mod">
          <ac:chgData name="Christian Wegmann" userId="62c8636b-4bc7-46d0-ac0a-d0872a494299" providerId="ADAL" clId="{3BF17D74-7985-4673-B8D1-68C496EA2DC5}" dt="2018-04-04T19:30:50.624" v="1131" actId="1035"/>
          <ac:picMkLst>
            <pc:docMk/>
            <pc:sldMk cId="899139586" sldId="285"/>
            <ac:picMk id="230" creationId="{6A1C9FC1-41C0-4EC4-B9EE-FE64A0D38459}"/>
          </ac:picMkLst>
        </pc:picChg>
        <pc:picChg chg="mod">
          <ac:chgData name="Christian Wegmann" userId="62c8636b-4bc7-46d0-ac0a-d0872a494299" providerId="ADAL" clId="{3BF17D74-7985-4673-B8D1-68C496EA2DC5}" dt="2018-04-04T19:30:50.624" v="1131" actId="1035"/>
          <ac:picMkLst>
            <pc:docMk/>
            <pc:sldMk cId="899139586" sldId="285"/>
            <ac:picMk id="237" creationId="{998CF1BA-D8D8-44DF-A0E8-91D761CDF5E1}"/>
          </ac:picMkLst>
        </pc:picChg>
        <pc:picChg chg="add mod ord modCrop">
          <ac:chgData name="Christian Wegmann" userId="62c8636b-4bc7-46d0-ac0a-d0872a494299" providerId="ADAL" clId="{3BF17D74-7985-4673-B8D1-68C496EA2DC5}" dt="2018-04-04T19:30:50.624" v="1131" actId="1035"/>
          <ac:picMkLst>
            <pc:docMk/>
            <pc:sldMk cId="899139586" sldId="285"/>
            <ac:picMk id="1026" creationId="{22CA1A43-DDEB-4CA4-8521-00A5E076C984}"/>
          </ac:picMkLst>
        </pc:picChg>
        <pc:picChg chg="add mod ord">
          <ac:chgData name="Christian Wegmann" userId="62c8636b-4bc7-46d0-ac0a-d0872a494299" providerId="ADAL" clId="{3BF17D74-7985-4673-B8D1-68C496EA2DC5}" dt="2018-04-04T19:30:32.140" v="1115" actId="1035"/>
          <ac:picMkLst>
            <pc:docMk/>
            <pc:sldMk cId="899139586" sldId="285"/>
            <ac:picMk id="1028" creationId="{8F291FCA-DC9D-4F74-AA5E-1F2AE126FF36}"/>
          </ac:picMkLst>
        </pc:picChg>
        <pc:picChg chg="add del mod modCrop">
          <ac:chgData name="Christian Wegmann" userId="62c8636b-4bc7-46d0-ac0a-d0872a494299" providerId="ADAL" clId="{3BF17D74-7985-4673-B8D1-68C496EA2DC5}" dt="2018-03-10T16:19:45.415" v="301" actId="478"/>
          <ac:picMkLst>
            <pc:docMk/>
            <pc:sldMk cId="899139586" sldId="285"/>
            <ac:picMk id="1030" creationId="{0FA90537-9BD8-4806-BF66-3977F52CF91D}"/>
          </ac:picMkLst>
        </pc:picChg>
        <pc:picChg chg="add mod">
          <ac:chgData name="Christian Wegmann" userId="62c8636b-4bc7-46d0-ac0a-d0872a494299" providerId="ADAL" clId="{3BF17D74-7985-4673-B8D1-68C496EA2DC5}" dt="2018-03-10T17:21:21.261" v="540" actId="1076"/>
          <ac:picMkLst>
            <pc:docMk/>
            <pc:sldMk cId="899139586" sldId="285"/>
            <ac:picMk id="1032" creationId="{76313CC4-4381-47F0-8C08-28197C632668}"/>
          </ac:picMkLst>
        </pc:picChg>
        <pc:picChg chg="add del mod modCrop">
          <ac:chgData name="Christian Wegmann" userId="62c8636b-4bc7-46d0-ac0a-d0872a494299" providerId="ADAL" clId="{3BF17D74-7985-4673-B8D1-68C496EA2DC5}" dt="2018-04-04T19:32:02.168" v="1151" actId="478"/>
          <ac:picMkLst>
            <pc:docMk/>
            <pc:sldMk cId="899139586" sldId="285"/>
            <ac:picMk id="1034" creationId="{5B64F0A0-5BC6-49A1-BB83-D77AC479D17E}"/>
          </ac:picMkLst>
        </pc:picChg>
        <pc:picChg chg="add mod">
          <ac:chgData name="Christian Wegmann" userId="62c8636b-4bc7-46d0-ac0a-d0872a494299" providerId="ADAL" clId="{3BF17D74-7985-4673-B8D1-68C496EA2DC5}" dt="2018-04-04T19:30:32.140" v="1115" actId="1035"/>
          <ac:picMkLst>
            <pc:docMk/>
            <pc:sldMk cId="899139586" sldId="285"/>
            <ac:picMk id="1036" creationId="{76096A20-8833-4757-A71E-845C99D30CE7}"/>
          </ac:picMkLst>
        </pc:picChg>
        <pc:picChg chg="add del mod ord">
          <ac:chgData name="Christian Wegmann" userId="62c8636b-4bc7-46d0-ac0a-d0872a494299" providerId="ADAL" clId="{3BF17D74-7985-4673-B8D1-68C496EA2DC5}" dt="2018-04-04T19:12:10.424" v="786" actId="478"/>
          <ac:picMkLst>
            <pc:docMk/>
            <pc:sldMk cId="899139586" sldId="285"/>
            <ac:picMk id="1038" creationId="{25029D8B-51C6-4C00-AAD8-759C44E47D50}"/>
          </ac:picMkLst>
        </pc:picChg>
        <pc:cxnChg chg="mod">
          <ac:chgData name="Christian Wegmann" userId="62c8636b-4bc7-46d0-ac0a-d0872a494299" providerId="ADAL" clId="{3BF17D74-7985-4673-B8D1-68C496EA2DC5}" dt="2018-04-04T19:30:50.624" v="1131" actId="1035"/>
          <ac:cxnSpMkLst>
            <pc:docMk/>
            <pc:sldMk cId="899139586" sldId="285"/>
            <ac:cxnSpMk id="47" creationId="{C233168F-8ABB-4E1D-B637-7CC3D89515F2}"/>
          </ac:cxnSpMkLst>
        </pc:cxnChg>
        <pc:cxnChg chg="add mod">
          <ac:chgData name="Christian Wegmann" userId="62c8636b-4bc7-46d0-ac0a-d0872a494299" providerId="ADAL" clId="{3BF17D74-7985-4673-B8D1-68C496EA2DC5}" dt="2018-04-04T19:30:50.624" v="1131" actId="1035"/>
          <ac:cxnSpMkLst>
            <pc:docMk/>
            <pc:sldMk cId="899139586" sldId="285"/>
            <ac:cxnSpMk id="110" creationId="{730613CD-A250-4F10-8475-197B73ECB9DD}"/>
          </ac:cxnSpMkLst>
        </pc:cxnChg>
        <pc:cxnChg chg="mod">
          <ac:chgData name="Christian Wegmann" userId="62c8636b-4bc7-46d0-ac0a-d0872a494299" providerId="ADAL" clId="{3BF17D74-7985-4673-B8D1-68C496EA2DC5}" dt="2018-04-04T19:30:32.140" v="1115" actId="1035"/>
          <ac:cxnSpMkLst>
            <pc:docMk/>
            <pc:sldMk cId="899139586" sldId="285"/>
            <ac:cxnSpMk id="112" creationId="{3E53F6AC-26C6-4580-BE90-D97842E758FF}"/>
          </ac:cxnSpMkLst>
        </pc:cxnChg>
        <pc:cxnChg chg="mod">
          <ac:chgData name="Christian Wegmann" userId="62c8636b-4bc7-46d0-ac0a-d0872a494299" providerId="ADAL" clId="{3BF17D74-7985-4673-B8D1-68C496EA2DC5}" dt="2018-04-04T19:30:32.140" v="1115" actId="1035"/>
          <ac:cxnSpMkLst>
            <pc:docMk/>
            <pc:sldMk cId="899139586" sldId="285"/>
            <ac:cxnSpMk id="113" creationId="{FC305BC4-BD27-4928-81CC-E09C9C4166EF}"/>
          </ac:cxnSpMkLst>
        </pc:cxnChg>
        <pc:cxnChg chg="add mod">
          <ac:chgData name="Christian Wegmann" userId="62c8636b-4bc7-46d0-ac0a-d0872a494299" providerId="ADAL" clId="{3BF17D74-7985-4673-B8D1-68C496EA2DC5}" dt="2018-04-04T19:30:50.624" v="1131" actId="1035"/>
          <ac:cxnSpMkLst>
            <pc:docMk/>
            <pc:sldMk cId="899139586" sldId="285"/>
            <ac:cxnSpMk id="114" creationId="{71EC8197-9742-4DA3-A063-4793325047F7}"/>
          </ac:cxnSpMkLst>
        </pc:cxnChg>
        <pc:cxnChg chg="del mod ord">
          <ac:chgData name="Christian Wegmann" userId="62c8636b-4bc7-46d0-ac0a-d0872a494299" providerId="ADAL" clId="{3BF17D74-7985-4673-B8D1-68C496EA2DC5}" dt="2018-03-10T16:18:30.352" v="284" actId="478"/>
          <ac:cxnSpMkLst>
            <pc:docMk/>
            <pc:sldMk cId="899139586" sldId="285"/>
            <ac:cxnSpMk id="126" creationId="{F86D09BA-1EF9-40AE-9835-4839261C03EA}"/>
          </ac:cxnSpMkLst>
        </pc:cxnChg>
        <pc:cxnChg chg="add mod">
          <ac:chgData name="Christian Wegmann" userId="62c8636b-4bc7-46d0-ac0a-d0872a494299" providerId="ADAL" clId="{3BF17D74-7985-4673-B8D1-68C496EA2DC5}" dt="2018-04-04T19:30:50.624" v="1131" actId="1035"/>
          <ac:cxnSpMkLst>
            <pc:docMk/>
            <pc:sldMk cId="899139586" sldId="285"/>
            <ac:cxnSpMk id="129" creationId="{62984E7D-6BEF-479E-B900-553D6ECE650A}"/>
          </ac:cxnSpMkLst>
        </pc:cxnChg>
        <pc:cxnChg chg="add del mod">
          <ac:chgData name="Christian Wegmann" userId="62c8636b-4bc7-46d0-ac0a-d0872a494299" providerId="ADAL" clId="{3BF17D74-7985-4673-B8D1-68C496EA2DC5}" dt="2018-04-04T19:22:16.547" v="963" actId="478"/>
          <ac:cxnSpMkLst>
            <pc:docMk/>
            <pc:sldMk cId="899139586" sldId="285"/>
            <ac:cxnSpMk id="130" creationId="{C0589EA1-63DA-4995-A3A5-0BF0B5A9C5FE}"/>
          </ac:cxnSpMkLst>
        </pc:cxnChg>
        <pc:cxnChg chg="add del mod">
          <ac:chgData name="Christian Wegmann" userId="62c8636b-4bc7-46d0-ac0a-d0872a494299" providerId="ADAL" clId="{3BF17D74-7985-4673-B8D1-68C496EA2DC5}" dt="2018-03-10T17:27:24.199" v="612" actId="478"/>
          <ac:cxnSpMkLst>
            <pc:docMk/>
            <pc:sldMk cId="899139586" sldId="285"/>
            <ac:cxnSpMk id="134" creationId="{DAC752E1-7BB1-4319-9B02-12B0D269E16A}"/>
          </ac:cxnSpMkLst>
        </pc:cxnChg>
        <pc:cxnChg chg="mod">
          <ac:chgData name="Christian Wegmann" userId="62c8636b-4bc7-46d0-ac0a-d0872a494299" providerId="ADAL" clId="{3BF17D74-7985-4673-B8D1-68C496EA2DC5}" dt="2018-04-04T19:30:32.140" v="1115" actId="1035"/>
          <ac:cxnSpMkLst>
            <pc:docMk/>
            <pc:sldMk cId="899139586" sldId="285"/>
            <ac:cxnSpMk id="135" creationId="{99D3FB0A-10D6-45D3-B5DE-B750F04F3E54}"/>
          </ac:cxnSpMkLst>
        </pc:cxnChg>
        <pc:cxnChg chg="mod">
          <ac:chgData name="Christian Wegmann" userId="62c8636b-4bc7-46d0-ac0a-d0872a494299" providerId="ADAL" clId="{3BF17D74-7985-4673-B8D1-68C496EA2DC5}" dt="2018-04-04T19:30:50.624" v="1131" actId="1035"/>
          <ac:cxnSpMkLst>
            <pc:docMk/>
            <pc:sldMk cId="899139586" sldId="285"/>
            <ac:cxnSpMk id="137" creationId="{5689EB1D-A4E6-4B2A-B710-DFC4D3513FF4}"/>
          </ac:cxnSpMkLst>
        </pc:cxnChg>
        <pc:cxnChg chg="del">
          <ac:chgData name="Christian Wegmann" userId="62c8636b-4bc7-46d0-ac0a-d0872a494299" providerId="ADAL" clId="{3BF17D74-7985-4673-B8D1-68C496EA2DC5}" dt="2018-03-10T16:17:56.098" v="278" actId="478"/>
          <ac:cxnSpMkLst>
            <pc:docMk/>
            <pc:sldMk cId="899139586" sldId="285"/>
            <ac:cxnSpMk id="147" creationId="{142B6B0B-096D-4CE7-AE5D-7C1EC0C2C93F}"/>
          </ac:cxnSpMkLst>
        </pc:cxnChg>
        <pc:cxnChg chg="del mod">
          <ac:chgData name="Christian Wegmann" userId="62c8636b-4bc7-46d0-ac0a-d0872a494299" providerId="ADAL" clId="{3BF17D74-7985-4673-B8D1-68C496EA2DC5}" dt="2018-04-04T19:27:11.576" v="1044" actId="478"/>
          <ac:cxnSpMkLst>
            <pc:docMk/>
            <pc:sldMk cId="899139586" sldId="285"/>
            <ac:cxnSpMk id="152" creationId="{100E9364-233A-4446-A527-C77BDAE7B08B}"/>
          </ac:cxnSpMkLst>
        </pc:cxnChg>
        <pc:cxnChg chg="del mod">
          <ac:chgData name="Christian Wegmann" userId="62c8636b-4bc7-46d0-ac0a-d0872a494299" providerId="ADAL" clId="{3BF17D74-7985-4673-B8D1-68C496EA2DC5}" dt="2018-04-04T19:27:11.576" v="1044" actId="478"/>
          <ac:cxnSpMkLst>
            <pc:docMk/>
            <pc:sldMk cId="899139586" sldId="285"/>
            <ac:cxnSpMk id="157" creationId="{41ED4F9F-40D6-4B46-945B-3FF765D817A8}"/>
          </ac:cxnSpMkLst>
        </pc:cxnChg>
        <pc:cxnChg chg="add mod">
          <ac:chgData name="Christian Wegmann" userId="62c8636b-4bc7-46d0-ac0a-d0872a494299" providerId="ADAL" clId="{3BF17D74-7985-4673-B8D1-68C496EA2DC5}" dt="2018-04-04T19:30:50.624" v="1131" actId="1035"/>
          <ac:cxnSpMkLst>
            <pc:docMk/>
            <pc:sldMk cId="899139586" sldId="285"/>
            <ac:cxnSpMk id="167" creationId="{A97772B8-C83D-496D-BF8F-E202B1EDEF99}"/>
          </ac:cxnSpMkLst>
        </pc:cxnChg>
        <pc:cxnChg chg="add mod">
          <ac:chgData name="Christian Wegmann" userId="62c8636b-4bc7-46d0-ac0a-d0872a494299" providerId="ADAL" clId="{3BF17D74-7985-4673-B8D1-68C496EA2DC5}" dt="2018-04-04T19:30:32.140" v="1115" actId="1035"/>
          <ac:cxnSpMkLst>
            <pc:docMk/>
            <pc:sldMk cId="899139586" sldId="285"/>
            <ac:cxnSpMk id="169" creationId="{0CA4DC3A-8E02-472E-A891-4574AE9F7D4B}"/>
          </ac:cxnSpMkLst>
        </pc:cxnChg>
        <pc:cxnChg chg="mod">
          <ac:chgData name="Christian Wegmann" userId="62c8636b-4bc7-46d0-ac0a-d0872a494299" providerId="ADAL" clId="{3BF17D74-7985-4673-B8D1-68C496EA2DC5}" dt="2018-04-04T19:30:32.140" v="1115" actId="1035"/>
          <ac:cxnSpMkLst>
            <pc:docMk/>
            <pc:sldMk cId="899139586" sldId="285"/>
            <ac:cxnSpMk id="170" creationId="{97D0DE66-D8FC-4F6E-A11F-65813A63436A}"/>
          </ac:cxnSpMkLst>
        </pc:cxnChg>
        <pc:cxnChg chg="add mod">
          <ac:chgData name="Christian Wegmann" userId="62c8636b-4bc7-46d0-ac0a-d0872a494299" providerId="ADAL" clId="{3BF17D74-7985-4673-B8D1-68C496EA2DC5}" dt="2018-04-04T19:30:50.624" v="1131" actId="1035"/>
          <ac:cxnSpMkLst>
            <pc:docMk/>
            <pc:sldMk cId="899139586" sldId="285"/>
            <ac:cxnSpMk id="186" creationId="{E08CDD56-19FF-4098-B9C3-ABDDE9BD9578}"/>
          </ac:cxnSpMkLst>
        </pc:cxnChg>
        <pc:cxnChg chg="del mod">
          <ac:chgData name="Christian Wegmann" userId="62c8636b-4bc7-46d0-ac0a-d0872a494299" providerId="ADAL" clId="{3BF17D74-7985-4673-B8D1-68C496EA2DC5}" dt="2018-04-04T19:27:11.576" v="1044" actId="478"/>
          <ac:cxnSpMkLst>
            <pc:docMk/>
            <pc:sldMk cId="899139586" sldId="285"/>
            <ac:cxnSpMk id="187" creationId="{D5828A6A-9E17-4F25-83EC-53159270FA48}"/>
          </ac:cxnSpMkLst>
        </pc:cxnChg>
        <pc:cxnChg chg="del mod">
          <ac:chgData name="Christian Wegmann" userId="62c8636b-4bc7-46d0-ac0a-d0872a494299" providerId="ADAL" clId="{3BF17D74-7985-4673-B8D1-68C496EA2DC5}" dt="2018-04-04T19:27:11.576" v="1044" actId="478"/>
          <ac:cxnSpMkLst>
            <pc:docMk/>
            <pc:sldMk cId="899139586" sldId="285"/>
            <ac:cxnSpMk id="221" creationId="{2103ED9A-A066-4E2E-8865-2AAA5DC6FB81}"/>
          </ac:cxnSpMkLst>
        </pc:cxnChg>
        <pc:cxnChg chg="del mod">
          <ac:chgData name="Christian Wegmann" userId="62c8636b-4bc7-46d0-ac0a-d0872a494299" providerId="ADAL" clId="{3BF17D74-7985-4673-B8D1-68C496EA2DC5}" dt="2018-04-04T19:27:11.576" v="1044" actId="478"/>
          <ac:cxnSpMkLst>
            <pc:docMk/>
            <pc:sldMk cId="899139586" sldId="285"/>
            <ac:cxnSpMk id="223" creationId="{FF566995-2EE3-487A-A49B-012C753E5990}"/>
          </ac:cxnSpMkLst>
        </pc:cxnChg>
        <pc:cxnChg chg="del mod">
          <ac:chgData name="Christian Wegmann" userId="62c8636b-4bc7-46d0-ac0a-d0872a494299" providerId="ADAL" clId="{3BF17D74-7985-4673-B8D1-68C496EA2DC5}" dt="2018-04-04T19:24:39.124" v="987" actId="478"/>
          <ac:cxnSpMkLst>
            <pc:docMk/>
            <pc:sldMk cId="899139586" sldId="285"/>
            <ac:cxnSpMk id="224" creationId="{FE228C46-A3B8-4077-A793-C11D289B55D8}"/>
          </ac:cxnSpMkLst>
        </pc:cxnChg>
        <pc:cxnChg chg="mod">
          <ac:chgData name="Christian Wegmann" userId="62c8636b-4bc7-46d0-ac0a-d0872a494299" providerId="ADAL" clId="{3BF17D74-7985-4673-B8D1-68C496EA2DC5}" dt="2018-04-04T19:32:22.712" v="1152" actId="14100"/>
          <ac:cxnSpMkLst>
            <pc:docMk/>
            <pc:sldMk cId="899139586" sldId="285"/>
            <ac:cxnSpMk id="231" creationId="{33EA1833-848D-4458-8744-815E06949F01}"/>
          </ac:cxnSpMkLst>
        </pc:cxnChg>
        <pc:cxnChg chg="mod">
          <ac:chgData name="Christian Wegmann" userId="62c8636b-4bc7-46d0-ac0a-d0872a494299" providerId="ADAL" clId="{3BF17D74-7985-4673-B8D1-68C496EA2DC5}" dt="2018-04-04T19:30:50.624" v="1131" actId="1035"/>
          <ac:cxnSpMkLst>
            <pc:docMk/>
            <pc:sldMk cId="899139586" sldId="285"/>
            <ac:cxnSpMk id="241" creationId="{B760A723-CF03-4971-813A-051808A58F0A}"/>
          </ac:cxnSpMkLst>
        </pc:cxnChg>
      </pc:sldChg>
      <pc:sldChg chg="add del">
        <pc:chgData name="Christian Wegmann" userId="62c8636b-4bc7-46d0-ac0a-d0872a494299" providerId="ADAL" clId="{3BF17D74-7985-4673-B8D1-68C496EA2DC5}" dt="2018-04-04T19:33:37.406" v="1173" actId="2696"/>
        <pc:sldMkLst>
          <pc:docMk/>
          <pc:sldMk cId="1504497718"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78F0C-DB03-4D08-9059-9979641CEEA3}" type="datetimeFigureOut">
              <a:rPr lang="en-US" smtClean="0"/>
              <a:t>11/13/2018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93E14B-FBB8-4244-8A5C-6EB48A6EED1C}" type="slidenum">
              <a:rPr lang="en-US" smtClean="0"/>
              <a:t>‹#›</a:t>
            </a:fld>
            <a:endParaRPr lang="en-US"/>
          </a:p>
        </p:txBody>
      </p:sp>
    </p:spTree>
    <p:extLst>
      <p:ext uri="{BB962C8B-B14F-4D97-AF65-F5344CB8AC3E}">
        <p14:creationId xmlns:p14="http://schemas.microsoft.com/office/powerpoint/2010/main" val="3247890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4.wdp"/></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4.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e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4.wdp"/></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Master" Target="../slideMasters/slideMaster1.xml"/><Relationship Id="rId4" Type="http://schemas.microsoft.com/office/2007/relationships/hdphoto" Target="../media/hdphoto5.wdp"/></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2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18.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Background Image-02.png"/>
          <p:cNvPicPr>
            <a:picLocks noChangeAspect="1"/>
          </p:cNvPicPr>
          <p:nvPr userDrawn="1"/>
        </p:nvPicPr>
        <p:blipFill rotWithShape="1">
          <a:blip r:embed="rId3" cstate="print">
            <a:alphaModFix/>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p:blipFill>
        <p:spPr>
          <a:xfrm>
            <a:off x="0" y="4055536"/>
            <a:ext cx="12192000" cy="2802467"/>
          </a:xfrm>
          <a:prstGeom prst="rect">
            <a:avLst/>
          </a:prstGeom>
        </p:spPr>
      </p:pic>
      <p:sp>
        <p:nvSpPr>
          <p:cNvPr id="2" name="Title 1"/>
          <p:cNvSpPr>
            <a:spLocks noGrp="1"/>
          </p:cNvSpPr>
          <p:nvPr>
            <p:ph type="ctrTitle" hasCustomPrompt="1"/>
          </p:nvPr>
        </p:nvSpPr>
        <p:spPr>
          <a:xfrm>
            <a:off x="5705763" y="4836909"/>
            <a:ext cx="5483973" cy="946753"/>
          </a:xfrm>
        </p:spPr>
        <p:txBody>
          <a:bodyPr>
            <a:noAutofit/>
          </a:bodyPr>
          <a:lstStyle>
            <a:lvl1pPr algn="l">
              <a:lnSpc>
                <a:spcPct val="80000"/>
              </a:lnSpc>
              <a:defRPr sz="360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5744539" y="5783659"/>
            <a:ext cx="5445197" cy="467676"/>
          </a:xfrm>
        </p:spPr>
        <p:txBody>
          <a:bodyPr>
            <a:normAutofit/>
          </a:bodyPr>
          <a:lstStyle>
            <a:lvl1pPr marL="0" indent="0" algn="l">
              <a:buNone/>
              <a:defRPr sz="1200" baseline="0">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Add the subject, purpose, or contact details here.</a:t>
            </a:r>
          </a:p>
        </p:txBody>
      </p:sp>
      <p:sp>
        <p:nvSpPr>
          <p:cNvPr id="12" name="Shape 51"/>
          <p:cNvSpPr/>
          <p:nvPr userDrawn="1"/>
        </p:nvSpPr>
        <p:spPr>
          <a:xfrm rot="5400000">
            <a:off x="4454522" y="5530827"/>
            <a:ext cx="1609498" cy="11909"/>
          </a:xfrm>
          <a:prstGeom prst="rect">
            <a:avLst/>
          </a:prstGeom>
          <a:solidFill>
            <a:srgbClr val="FFFFFF"/>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a:p>
        </p:txBody>
      </p:sp>
      <p:pic>
        <p:nvPicPr>
          <p:cNvPr id="9" name="Picture 8" descr="Placeholder-white.png">
            <a:extLst>
              <a:ext uri="{FF2B5EF4-FFF2-40B4-BE49-F238E27FC236}">
                <a16:creationId xmlns:a16="http://schemas.microsoft.com/office/drawing/2014/main" id="{C348DAFD-D422-443C-986A-25F88EBBA76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02264" y="4566550"/>
            <a:ext cx="3549960" cy="1774981"/>
          </a:xfrm>
          <a:prstGeom prst="rect">
            <a:avLst/>
          </a:prstGeom>
        </p:spPr>
      </p:pic>
    </p:spTree>
    <p:extLst>
      <p:ext uri="{BB962C8B-B14F-4D97-AF65-F5344CB8AC3E}">
        <p14:creationId xmlns:p14="http://schemas.microsoft.com/office/powerpoint/2010/main" val="322808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ssage">
    <p:spTree>
      <p:nvGrpSpPr>
        <p:cNvPr id="1" name=""/>
        <p:cNvGrpSpPr/>
        <p:nvPr/>
      </p:nvGrpSpPr>
      <p:grpSpPr>
        <a:xfrm>
          <a:off x="0" y="0"/>
          <a:ext cx="0" cy="0"/>
          <a:chOff x="0" y="0"/>
          <a:chExt cx="0" cy="0"/>
        </a:xfrm>
      </p:grpSpPr>
      <p:pic>
        <p:nvPicPr>
          <p:cNvPr id="10" name="Picture 9" descr="Background Image-02.png"/>
          <p:cNvPicPr>
            <a:picLocks noChangeAspect="1"/>
          </p:cNvPicPr>
          <p:nvPr userDrawn="1"/>
        </p:nvPicPr>
        <p:blipFill rotWithShape="1">
          <a:blip r:embed="rId2" cstate="print">
            <a:alphaModFix amt="92000"/>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flipV="1">
            <a:off x="-23346" y="-5"/>
            <a:ext cx="12215348" cy="6295433"/>
          </a:xfrm>
          <a:prstGeom prst="rect">
            <a:avLst/>
          </a:prstGeom>
          <a:noFill/>
          <a:ln>
            <a:noFill/>
          </a:ln>
        </p:spPr>
      </p:pic>
      <p:sp>
        <p:nvSpPr>
          <p:cNvPr id="11" name="Shape 128"/>
          <p:cNvSpPr/>
          <p:nvPr userDrawn="1"/>
        </p:nvSpPr>
        <p:spPr>
          <a:xfrm>
            <a:off x="-23346" y="6295428"/>
            <a:ext cx="12226561" cy="562571"/>
          </a:xfrm>
          <a:prstGeom prst="rect">
            <a:avLst/>
          </a:prstGeom>
          <a:solidFill>
            <a:srgbClr val="FFFFFF"/>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a:p>
        </p:txBody>
      </p:sp>
      <p:sp>
        <p:nvSpPr>
          <p:cNvPr id="2" name="Title 1"/>
          <p:cNvSpPr>
            <a:spLocks noGrp="1"/>
          </p:cNvSpPr>
          <p:nvPr>
            <p:ph type="title" hasCustomPrompt="1"/>
          </p:nvPr>
        </p:nvSpPr>
        <p:spPr>
          <a:xfrm>
            <a:off x="609600" y="3131483"/>
            <a:ext cx="10972800" cy="440677"/>
          </a:xfrm>
        </p:spPr>
        <p:txBody>
          <a:bodyPr/>
          <a:lstStyle>
            <a:lvl1pPr>
              <a:defRPr>
                <a:solidFill>
                  <a:schemeClr val="bg1"/>
                </a:solidFill>
              </a:defRPr>
            </a:lvl1pPr>
          </a:lstStyle>
          <a:p>
            <a:r>
              <a:rPr lang="en-US" dirty="0"/>
              <a:t>CLICK TO EDIT MASTER TITLE STYLE</a:t>
            </a:r>
          </a:p>
        </p:txBody>
      </p:sp>
      <p:sp>
        <p:nvSpPr>
          <p:cNvPr id="13" name="Shape 51"/>
          <p:cNvSpPr/>
          <p:nvPr userDrawn="1"/>
        </p:nvSpPr>
        <p:spPr>
          <a:xfrm>
            <a:off x="5023003" y="2983667"/>
            <a:ext cx="2145997" cy="8932"/>
          </a:xfrm>
          <a:prstGeom prst="rect">
            <a:avLst/>
          </a:prstGeom>
          <a:solidFill>
            <a:srgbClr val="FFFFFF"/>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a:solidFill>
                <a:srgbClr val="F18C19"/>
              </a:solidFill>
            </a:endParaRPr>
          </a:p>
        </p:txBody>
      </p:sp>
      <p:pic>
        <p:nvPicPr>
          <p:cNvPr id="8" name="Picture 7" descr="Prometheon">
            <a:extLst>
              <a:ext uri="{FF2B5EF4-FFF2-40B4-BE49-F238E27FC236}">
                <a16:creationId xmlns:a16="http://schemas.microsoft.com/office/drawing/2014/main" id="{F9AECD1D-92E0-4469-8CA7-819AC311835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95700" y="260399"/>
            <a:ext cx="4800600" cy="2400302"/>
          </a:xfrm>
          <a:prstGeom prst="rect">
            <a:avLst/>
          </a:prstGeom>
        </p:spPr>
      </p:pic>
      <p:sp>
        <p:nvSpPr>
          <p:cNvPr id="14" name="Text Placeholder 2">
            <a:extLst>
              <a:ext uri="{FF2B5EF4-FFF2-40B4-BE49-F238E27FC236}">
                <a16:creationId xmlns:a16="http://schemas.microsoft.com/office/drawing/2014/main" id="{2F6F9643-6B49-417E-99B8-3C9F7EA7185C}"/>
              </a:ext>
            </a:extLst>
          </p:cNvPr>
          <p:cNvSpPr>
            <a:spLocks noGrp="1"/>
          </p:cNvSpPr>
          <p:nvPr>
            <p:ph type="body" idx="1" hasCustomPrompt="1"/>
          </p:nvPr>
        </p:nvSpPr>
        <p:spPr>
          <a:xfrm>
            <a:off x="902728" y="3741346"/>
            <a:ext cx="10363200" cy="296804"/>
          </a:xfrm>
        </p:spPr>
        <p:txBody>
          <a:bodyPr anchor="b">
            <a:noAutofit/>
          </a:bodyPr>
          <a:lstStyle>
            <a:lvl1pPr marL="0" indent="0" algn="ctr">
              <a:buNone/>
              <a:defRPr sz="1400" b="0" baseline="0">
                <a:solidFill>
                  <a:schemeClr val="bg1"/>
                </a:solidFill>
                <a:latin typeface="Helvetica Light"/>
                <a:cs typeface="Helvetic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Add an additional quote or message here.</a:t>
            </a:r>
          </a:p>
        </p:txBody>
      </p:sp>
    </p:spTree>
    <p:extLst>
      <p:ext uri="{BB962C8B-B14F-4D97-AF65-F5344CB8AC3E}">
        <p14:creationId xmlns:p14="http://schemas.microsoft.com/office/powerpoint/2010/main" val="418809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oduct">
    <p:spTree>
      <p:nvGrpSpPr>
        <p:cNvPr id="1" name=""/>
        <p:cNvGrpSpPr/>
        <p:nvPr/>
      </p:nvGrpSpPr>
      <p:grpSpPr>
        <a:xfrm>
          <a:off x="0" y="0"/>
          <a:ext cx="0" cy="0"/>
          <a:chOff x="0" y="0"/>
          <a:chExt cx="0" cy="0"/>
        </a:xfrm>
      </p:grpSpPr>
      <p:sp>
        <p:nvSpPr>
          <p:cNvPr id="8" name="Shape 45"/>
          <p:cNvSpPr/>
          <p:nvPr userDrawn="1"/>
        </p:nvSpPr>
        <p:spPr>
          <a:xfrm>
            <a:off x="0" y="0"/>
            <a:ext cx="12192000" cy="3370442"/>
          </a:xfrm>
          <a:prstGeom prst="rect">
            <a:avLst/>
          </a:prstGeom>
          <a:solidFill>
            <a:srgbClr val="FFFFFF">
              <a:alpha val="60000"/>
            </a:srgbClr>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dirty="0"/>
          </a:p>
        </p:txBody>
      </p:sp>
      <p:pic>
        <p:nvPicPr>
          <p:cNvPr id="5" name="Picture 4" descr="Prometheon">
            <a:extLst>
              <a:ext uri="{FF2B5EF4-FFF2-40B4-BE49-F238E27FC236}">
                <a16:creationId xmlns:a16="http://schemas.microsoft.com/office/drawing/2014/main" id="{6ECDF52E-5E6D-497C-A88C-A7D02F2B42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34919" y="189474"/>
            <a:ext cx="3922161" cy="1961082"/>
          </a:xfrm>
          <a:prstGeom prst="rect">
            <a:avLst/>
          </a:prstGeom>
        </p:spPr>
      </p:pic>
      <p:sp>
        <p:nvSpPr>
          <p:cNvPr id="6" name="Shape 46">
            <a:extLst>
              <a:ext uri="{FF2B5EF4-FFF2-40B4-BE49-F238E27FC236}">
                <a16:creationId xmlns:a16="http://schemas.microsoft.com/office/drawing/2014/main" id="{30B2EB7A-E920-4546-864F-A6FD6BAA3D53}"/>
              </a:ext>
            </a:extLst>
          </p:cNvPr>
          <p:cNvSpPr/>
          <p:nvPr userDrawn="1"/>
        </p:nvSpPr>
        <p:spPr>
          <a:xfrm>
            <a:off x="0" y="2932879"/>
            <a:ext cx="12192000" cy="3925120"/>
          </a:xfrm>
          <a:prstGeom prst="rect">
            <a:avLst/>
          </a:prstGeom>
          <a:solidFill>
            <a:schemeClr val="bg1"/>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dirty="0"/>
          </a:p>
        </p:txBody>
      </p:sp>
      <p:sp>
        <p:nvSpPr>
          <p:cNvPr id="7" name="Text Placeholder 2">
            <a:extLst>
              <a:ext uri="{FF2B5EF4-FFF2-40B4-BE49-F238E27FC236}">
                <a16:creationId xmlns:a16="http://schemas.microsoft.com/office/drawing/2014/main" id="{D564A35D-E754-404B-B1E0-21565FCCB82F}"/>
              </a:ext>
            </a:extLst>
          </p:cNvPr>
          <p:cNvSpPr>
            <a:spLocks noGrp="1"/>
          </p:cNvSpPr>
          <p:nvPr>
            <p:ph type="body" idx="1" hasCustomPrompt="1"/>
          </p:nvPr>
        </p:nvSpPr>
        <p:spPr>
          <a:xfrm>
            <a:off x="548640" y="3198192"/>
            <a:ext cx="3710940" cy="461616"/>
          </a:xfrm>
        </p:spPr>
        <p:txBody>
          <a:bodyPr anchor="b">
            <a:noAutofit/>
          </a:bodyPr>
          <a:lstStyle>
            <a:lvl1pPr marL="0" indent="0" algn="l">
              <a:buNone/>
              <a:defRPr sz="2800" b="1" baseline="0">
                <a:solidFill>
                  <a:schemeClr val="accent1"/>
                </a:solidFill>
                <a:latin typeface="Helvetica"/>
                <a:cs typeface="Helvetic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TITLE</a:t>
            </a:r>
          </a:p>
        </p:txBody>
      </p:sp>
      <p:sp>
        <p:nvSpPr>
          <p:cNvPr id="9" name="Text Placeholder 2">
            <a:extLst>
              <a:ext uri="{FF2B5EF4-FFF2-40B4-BE49-F238E27FC236}">
                <a16:creationId xmlns:a16="http://schemas.microsoft.com/office/drawing/2014/main" id="{ACA65057-F3F6-49C6-AD4C-93236D76EF73}"/>
              </a:ext>
            </a:extLst>
          </p:cNvPr>
          <p:cNvSpPr>
            <a:spLocks noGrp="1"/>
          </p:cNvSpPr>
          <p:nvPr>
            <p:ph type="body" idx="10" hasCustomPrompt="1"/>
          </p:nvPr>
        </p:nvSpPr>
        <p:spPr>
          <a:xfrm>
            <a:off x="548640" y="3838272"/>
            <a:ext cx="7508440" cy="2661588"/>
          </a:xfrm>
        </p:spPr>
        <p:txBody>
          <a:bodyPr numCol="2" anchor="t">
            <a:noAutofit/>
          </a:bodyPr>
          <a:lstStyle>
            <a:lvl1pPr marL="0" indent="0" algn="l">
              <a:buNone/>
              <a:defRPr sz="1400" b="0" baseline="0">
                <a:solidFill>
                  <a:schemeClr val="tx2"/>
                </a:solidFill>
                <a:latin typeface="Helvetica Light"/>
                <a:cs typeface="Helvetic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This slide is a perfect way to showcase your product in a delightful way. Simply delete the picture inside the smart-phone and drag-and-drop your own.</a:t>
            </a:r>
          </a:p>
          <a:p>
            <a:pPr lvl="0"/>
            <a:r>
              <a:rPr lang="en-US" dirty="0"/>
              <a:t>The mock-up conveys a sophisticated look that implies your product is already selling successfully. </a:t>
            </a:r>
          </a:p>
          <a:p>
            <a:pPr lvl="0"/>
            <a:endParaRPr lang="en-US" dirty="0"/>
          </a:p>
          <a:p>
            <a:pPr lvl="0"/>
            <a:endParaRPr lang="en-US" dirty="0"/>
          </a:p>
          <a:p>
            <a:pPr lvl="0"/>
            <a:br>
              <a:rPr lang="en-US" dirty="0"/>
            </a:br>
            <a:br>
              <a:rPr lang="en-US" dirty="0"/>
            </a:br>
            <a:r>
              <a:rPr lang="en-US" dirty="0"/>
              <a:t>If you are selling a very visual product, consider using this slide to showcase it. You can add a price tag at the bottom if needed.</a:t>
            </a:r>
          </a:p>
        </p:txBody>
      </p:sp>
      <p:sp>
        <p:nvSpPr>
          <p:cNvPr id="10" name="Text Placeholder 2">
            <a:extLst>
              <a:ext uri="{FF2B5EF4-FFF2-40B4-BE49-F238E27FC236}">
                <a16:creationId xmlns:a16="http://schemas.microsoft.com/office/drawing/2014/main" id="{7ED86B39-04D1-4E5F-8A7D-DDA175A0F077}"/>
              </a:ext>
            </a:extLst>
          </p:cNvPr>
          <p:cNvSpPr>
            <a:spLocks noGrp="1"/>
          </p:cNvSpPr>
          <p:nvPr>
            <p:ph type="body" idx="11" hasCustomPrompt="1"/>
          </p:nvPr>
        </p:nvSpPr>
        <p:spPr>
          <a:xfrm>
            <a:off x="8282940" y="3838272"/>
            <a:ext cx="3637480" cy="2661588"/>
          </a:xfrm>
        </p:spPr>
        <p:txBody>
          <a:bodyPr numCol="1" anchor="t">
            <a:noAutofit/>
          </a:bodyPr>
          <a:lstStyle>
            <a:lvl1pPr marL="0" indent="0" algn="l">
              <a:buNone/>
              <a:defRPr sz="1400" b="0" baseline="0">
                <a:solidFill>
                  <a:schemeClr val="tx2"/>
                </a:solidFill>
                <a:latin typeface="Helvetica Light"/>
                <a:cs typeface="Helvetic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Add a picture of your product here (instead of this text).</a:t>
            </a:r>
          </a:p>
        </p:txBody>
      </p:sp>
    </p:spTree>
    <p:extLst>
      <p:ext uri="{BB962C8B-B14F-4D97-AF65-F5344CB8AC3E}">
        <p14:creationId xmlns:p14="http://schemas.microsoft.com/office/powerpoint/2010/main" val="2578190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Background Image-02.png"/>
          <p:cNvPicPr>
            <a:picLocks noChangeAspect="1"/>
          </p:cNvPicPr>
          <p:nvPr userDrawn="1"/>
        </p:nvPicPr>
        <p:blipFill rotWithShape="1">
          <a:blip r:embed="rId3" cstate="print">
            <a:alphaModFix/>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p:blipFill>
        <p:spPr>
          <a:xfrm flipV="1">
            <a:off x="1" y="2607426"/>
            <a:ext cx="6085155" cy="4250573"/>
          </a:xfrm>
          <a:prstGeom prst="rect">
            <a:avLst/>
          </a:prstGeom>
        </p:spPr>
      </p:pic>
      <p:grpSp>
        <p:nvGrpSpPr>
          <p:cNvPr id="9" name="Group 176"/>
          <p:cNvGrpSpPr/>
          <p:nvPr userDrawn="1"/>
        </p:nvGrpSpPr>
        <p:grpSpPr>
          <a:xfrm>
            <a:off x="0" y="3"/>
            <a:ext cx="12192000" cy="2990125"/>
            <a:chOff x="24904" y="2041920"/>
            <a:chExt cx="13004799" cy="2971802"/>
          </a:xfrm>
        </p:grpSpPr>
        <p:sp>
          <p:nvSpPr>
            <p:cNvPr id="10" name="Shape 174"/>
            <p:cNvSpPr/>
            <p:nvPr/>
          </p:nvSpPr>
          <p:spPr>
            <a:xfrm>
              <a:off x="24904" y="2041920"/>
              <a:ext cx="13004799" cy="2591446"/>
            </a:xfrm>
            <a:prstGeom prst="rect">
              <a:avLst/>
            </a:prstGeom>
            <a:solidFill>
              <a:srgbClr val="FFFFFF"/>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a:p>
          </p:txBody>
        </p:sp>
        <p:sp>
          <p:nvSpPr>
            <p:cNvPr id="11" name="Shape 175"/>
            <p:cNvSpPr/>
            <p:nvPr/>
          </p:nvSpPr>
          <p:spPr>
            <a:xfrm rot="10800000">
              <a:off x="5892303" y="4213621"/>
              <a:ext cx="1270001" cy="8001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a:p>
          </p:txBody>
        </p:sp>
      </p:grpSp>
      <p:sp>
        <p:nvSpPr>
          <p:cNvPr id="2" name="Title 1"/>
          <p:cNvSpPr>
            <a:spLocks noGrp="1"/>
          </p:cNvSpPr>
          <p:nvPr>
            <p:ph type="title" hasCustomPrompt="1"/>
          </p:nvPr>
        </p:nvSpPr>
        <p:spPr/>
        <p:txBody>
          <a:bodyPr>
            <a:normAutofit/>
          </a:bodyPr>
          <a:lstStyle>
            <a:lvl1pPr>
              <a:defRPr sz="2800" baseline="0">
                <a:solidFill>
                  <a:schemeClr val="accent1"/>
                </a:solidFill>
              </a:defRPr>
            </a:lvl1pPr>
          </a:lstStyle>
          <a:p>
            <a:r>
              <a:rPr lang="en-US" dirty="0"/>
              <a:t>Divider</a:t>
            </a:r>
          </a:p>
        </p:txBody>
      </p:sp>
      <p:pic>
        <p:nvPicPr>
          <p:cNvPr id="12" name="Picture 11" descr="Prometheon">
            <a:extLst>
              <a:ext uri="{FF2B5EF4-FFF2-40B4-BE49-F238E27FC236}">
                <a16:creationId xmlns:a16="http://schemas.microsoft.com/office/drawing/2014/main" id="{702126D4-81EA-423E-98B0-F9C1EBE4F0A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8916" y="5937947"/>
            <a:ext cx="2116134" cy="1058068"/>
          </a:xfrm>
          <a:prstGeom prst="rect">
            <a:avLst/>
          </a:prstGeom>
        </p:spPr>
      </p:pic>
      <p:sp>
        <p:nvSpPr>
          <p:cNvPr id="15" name="Text Placeholder 2">
            <a:extLst>
              <a:ext uri="{FF2B5EF4-FFF2-40B4-BE49-F238E27FC236}">
                <a16:creationId xmlns:a16="http://schemas.microsoft.com/office/drawing/2014/main" id="{B1C30742-042E-4268-ABE0-756CB1232584}"/>
              </a:ext>
            </a:extLst>
          </p:cNvPr>
          <p:cNvSpPr>
            <a:spLocks noGrp="1"/>
          </p:cNvSpPr>
          <p:nvPr>
            <p:ph type="body" idx="1" hasCustomPrompt="1"/>
          </p:nvPr>
        </p:nvSpPr>
        <p:spPr>
          <a:xfrm>
            <a:off x="1045120" y="3633828"/>
            <a:ext cx="3829292" cy="957222"/>
          </a:xfrm>
        </p:spPr>
        <p:txBody>
          <a:bodyPr anchor="t">
            <a:noAutofit/>
          </a:bodyPr>
          <a:lstStyle>
            <a:lvl1pPr marL="0" indent="0" algn="ctr">
              <a:buNone/>
              <a:defRPr sz="1400" b="0" baseline="0">
                <a:solidFill>
                  <a:schemeClr val="bg1"/>
                </a:solidFill>
                <a:latin typeface="Helvetica Light"/>
                <a:cs typeface="Helvetic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a:lnSpc>
                <a:spcPct val="110000"/>
              </a:lnSpc>
              <a:defRPr>
                <a:solidFill>
                  <a:srgbClr val="000000"/>
                </a:solidFill>
              </a:defRPr>
            </a:pPr>
            <a:r>
              <a:rPr lang="en-US" sz="1400" dirty="0">
                <a:solidFill>
                  <a:srgbClr val="FFFFFF"/>
                </a:solidFill>
                <a:latin typeface="Helvetica Light"/>
                <a:cs typeface="Helvetica Light"/>
                <a:sym typeface="Avenir Light"/>
              </a:rPr>
              <a:t>Here you can add two or three lines explaining what comes next.</a:t>
            </a:r>
            <a:endParaRPr lang="en-US" sz="1400" dirty="0">
              <a:solidFill>
                <a:srgbClr val="FFFFFF"/>
              </a:solidFill>
              <a:latin typeface="Helvetica Light"/>
              <a:cs typeface="Helvetica Light"/>
            </a:endParaRPr>
          </a:p>
        </p:txBody>
      </p:sp>
      <p:sp>
        <p:nvSpPr>
          <p:cNvPr id="13" name="Shape 51">
            <a:extLst>
              <a:ext uri="{FF2B5EF4-FFF2-40B4-BE49-F238E27FC236}">
                <a16:creationId xmlns:a16="http://schemas.microsoft.com/office/drawing/2014/main" id="{E0A48CDE-6D3B-4D24-AC2F-87C1B468CF41}"/>
              </a:ext>
            </a:extLst>
          </p:cNvPr>
          <p:cNvSpPr/>
          <p:nvPr userDrawn="1"/>
        </p:nvSpPr>
        <p:spPr>
          <a:xfrm>
            <a:off x="5276011" y="1687067"/>
            <a:ext cx="1609498" cy="8932"/>
          </a:xfrm>
          <a:prstGeom prst="rect">
            <a:avLst/>
          </a:prstGeom>
          <a:solidFill>
            <a:schemeClr val="tx1"/>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dirty="0">
              <a:solidFill>
                <a:srgbClr val="E9C20E"/>
              </a:solidFill>
            </a:endParaRPr>
          </a:p>
        </p:txBody>
      </p:sp>
    </p:spTree>
    <p:extLst>
      <p:ext uri="{BB962C8B-B14F-4D97-AF65-F5344CB8AC3E}">
        <p14:creationId xmlns:p14="http://schemas.microsoft.com/office/powerpoint/2010/main" val="421399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2">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pic>
        <p:nvPicPr>
          <p:cNvPr id="8" name="Picture 7" descr="Background Image-02.png"/>
          <p:cNvPicPr>
            <a:picLocks noChangeAspect="1"/>
          </p:cNvPicPr>
          <p:nvPr userDrawn="1"/>
        </p:nvPicPr>
        <p:blipFill rotWithShape="1">
          <a:blip r:embed="rId3" cstate="print">
            <a:alphaModFix/>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p:blipFill>
        <p:spPr>
          <a:xfrm flipV="1">
            <a:off x="1" y="2607426"/>
            <a:ext cx="6085155" cy="4250573"/>
          </a:xfrm>
          <a:prstGeom prst="rect">
            <a:avLst/>
          </a:prstGeom>
        </p:spPr>
      </p:pic>
      <p:grpSp>
        <p:nvGrpSpPr>
          <p:cNvPr id="9" name="Group 176"/>
          <p:cNvGrpSpPr/>
          <p:nvPr userDrawn="1"/>
        </p:nvGrpSpPr>
        <p:grpSpPr>
          <a:xfrm>
            <a:off x="0" y="3"/>
            <a:ext cx="12192000" cy="2990125"/>
            <a:chOff x="24904" y="2041920"/>
            <a:chExt cx="13004799" cy="2971802"/>
          </a:xfrm>
        </p:grpSpPr>
        <p:sp>
          <p:nvSpPr>
            <p:cNvPr id="10" name="Shape 174"/>
            <p:cNvSpPr/>
            <p:nvPr/>
          </p:nvSpPr>
          <p:spPr>
            <a:xfrm>
              <a:off x="24904" y="2041920"/>
              <a:ext cx="13004799" cy="2591446"/>
            </a:xfrm>
            <a:prstGeom prst="rect">
              <a:avLst/>
            </a:prstGeom>
            <a:solidFill>
              <a:srgbClr val="FFFFFF"/>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a:p>
          </p:txBody>
        </p:sp>
        <p:sp>
          <p:nvSpPr>
            <p:cNvPr id="11" name="Shape 175"/>
            <p:cNvSpPr/>
            <p:nvPr/>
          </p:nvSpPr>
          <p:spPr>
            <a:xfrm rot="10800000">
              <a:off x="5892303" y="4213621"/>
              <a:ext cx="1270001" cy="8001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a:p>
          </p:txBody>
        </p:sp>
      </p:grpSp>
      <p:sp>
        <p:nvSpPr>
          <p:cNvPr id="2" name="Title 1"/>
          <p:cNvSpPr>
            <a:spLocks noGrp="1"/>
          </p:cNvSpPr>
          <p:nvPr>
            <p:ph type="title" hasCustomPrompt="1"/>
          </p:nvPr>
        </p:nvSpPr>
        <p:spPr/>
        <p:txBody>
          <a:bodyPr>
            <a:normAutofit/>
          </a:bodyPr>
          <a:lstStyle>
            <a:lvl1pPr>
              <a:defRPr sz="2800" baseline="0">
                <a:solidFill>
                  <a:schemeClr val="accent1"/>
                </a:solidFill>
              </a:defRPr>
            </a:lvl1pPr>
          </a:lstStyle>
          <a:p>
            <a:r>
              <a:rPr lang="en-US" dirty="0"/>
              <a:t>Divider</a:t>
            </a:r>
          </a:p>
        </p:txBody>
      </p:sp>
      <p:pic>
        <p:nvPicPr>
          <p:cNvPr id="12" name="Picture 11" descr="Prometheon">
            <a:extLst>
              <a:ext uri="{FF2B5EF4-FFF2-40B4-BE49-F238E27FC236}">
                <a16:creationId xmlns:a16="http://schemas.microsoft.com/office/drawing/2014/main" id="{702126D4-81EA-423E-98B0-F9C1EBE4F0A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8916" y="5937947"/>
            <a:ext cx="2116134" cy="1058068"/>
          </a:xfrm>
          <a:prstGeom prst="rect">
            <a:avLst/>
          </a:prstGeom>
        </p:spPr>
      </p:pic>
      <p:sp>
        <p:nvSpPr>
          <p:cNvPr id="15" name="Text Placeholder 2">
            <a:extLst>
              <a:ext uri="{FF2B5EF4-FFF2-40B4-BE49-F238E27FC236}">
                <a16:creationId xmlns:a16="http://schemas.microsoft.com/office/drawing/2014/main" id="{B1C30742-042E-4268-ABE0-756CB1232584}"/>
              </a:ext>
            </a:extLst>
          </p:cNvPr>
          <p:cNvSpPr>
            <a:spLocks noGrp="1"/>
          </p:cNvSpPr>
          <p:nvPr>
            <p:ph type="body" idx="1" hasCustomPrompt="1"/>
          </p:nvPr>
        </p:nvSpPr>
        <p:spPr>
          <a:xfrm>
            <a:off x="1045120" y="3633828"/>
            <a:ext cx="3829292" cy="957222"/>
          </a:xfrm>
        </p:spPr>
        <p:txBody>
          <a:bodyPr anchor="t">
            <a:noAutofit/>
          </a:bodyPr>
          <a:lstStyle>
            <a:lvl1pPr marL="0" indent="0" algn="ctr">
              <a:buNone/>
              <a:defRPr sz="1400" b="0" baseline="0">
                <a:solidFill>
                  <a:schemeClr val="bg1"/>
                </a:solidFill>
                <a:latin typeface="Helvetica Light"/>
                <a:cs typeface="Helvetic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a:lnSpc>
                <a:spcPct val="110000"/>
              </a:lnSpc>
              <a:defRPr>
                <a:solidFill>
                  <a:srgbClr val="000000"/>
                </a:solidFill>
              </a:defRPr>
            </a:pPr>
            <a:r>
              <a:rPr lang="en-US" sz="1400" dirty="0">
                <a:solidFill>
                  <a:srgbClr val="FFFFFF"/>
                </a:solidFill>
                <a:latin typeface="Helvetica Light"/>
                <a:cs typeface="Helvetica Light"/>
                <a:sym typeface="Avenir Light"/>
              </a:rPr>
              <a:t>Here you can add two or three lines explaining what comes next.</a:t>
            </a:r>
            <a:endParaRPr lang="en-US" sz="1400" dirty="0">
              <a:solidFill>
                <a:srgbClr val="FFFFFF"/>
              </a:solidFill>
              <a:latin typeface="Helvetica Light"/>
              <a:cs typeface="Helvetica Light"/>
            </a:endParaRPr>
          </a:p>
        </p:txBody>
      </p:sp>
      <p:sp>
        <p:nvSpPr>
          <p:cNvPr id="13" name="Shape 51">
            <a:extLst>
              <a:ext uri="{FF2B5EF4-FFF2-40B4-BE49-F238E27FC236}">
                <a16:creationId xmlns:a16="http://schemas.microsoft.com/office/drawing/2014/main" id="{EE4CCAA6-349C-457E-9109-1DD78AB87473}"/>
              </a:ext>
            </a:extLst>
          </p:cNvPr>
          <p:cNvSpPr/>
          <p:nvPr userDrawn="1"/>
        </p:nvSpPr>
        <p:spPr>
          <a:xfrm>
            <a:off x="5276011" y="1687067"/>
            <a:ext cx="1609498" cy="8932"/>
          </a:xfrm>
          <a:prstGeom prst="rect">
            <a:avLst/>
          </a:prstGeom>
          <a:solidFill>
            <a:schemeClr val="tx1"/>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dirty="0">
              <a:solidFill>
                <a:srgbClr val="E9C20E"/>
              </a:solidFill>
            </a:endParaRPr>
          </a:p>
        </p:txBody>
      </p:sp>
    </p:spTree>
    <p:extLst>
      <p:ext uri="{BB962C8B-B14F-4D97-AF65-F5344CB8AC3E}">
        <p14:creationId xmlns:p14="http://schemas.microsoft.com/office/powerpoint/2010/main" val="4096247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3">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8" name="Picture 7" descr="Background Image-02.png"/>
          <p:cNvPicPr>
            <a:picLocks noChangeAspect="1"/>
          </p:cNvPicPr>
          <p:nvPr userDrawn="1"/>
        </p:nvPicPr>
        <p:blipFill rotWithShape="1">
          <a:blip r:embed="rId3" cstate="print">
            <a:alphaModFix/>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p:blipFill>
        <p:spPr>
          <a:xfrm flipV="1">
            <a:off x="1" y="2607426"/>
            <a:ext cx="6085155" cy="4250573"/>
          </a:xfrm>
          <a:prstGeom prst="rect">
            <a:avLst/>
          </a:prstGeom>
        </p:spPr>
      </p:pic>
      <p:grpSp>
        <p:nvGrpSpPr>
          <p:cNvPr id="9" name="Group 176"/>
          <p:cNvGrpSpPr/>
          <p:nvPr userDrawn="1"/>
        </p:nvGrpSpPr>
        <p:grpSpPr>
          <a:xfrm>
            <a:off x="0" y="3"/>
            <a:ext cx="12192000" cy="2990125"/>
            <a:chOff x="24904" y="2041920"/>
            <a:chExt cx="13004799" cy="2971802"/>
          </a:xfrm>
        </p:grpSpPr>
        <p:sp>
          <p:nvSpPr>
            <p:cNvPr id="10" name="Shape 174"/>
            <p:cNvSpPr/>
            <p:nvPr/>
          </p:nvSpPr>
          <p:spPr>
            <a:xfrm>
              <a:off x="24904" y="2041920"/>
              <a:ext cx="13004799" cy="2591446"/>
            </a:xfrm>
            <a:prstGeom prst="rect">
              <a:avLst/>
            </a:prstGeom>
            <a:solidFill>
              <a:srgbClr val="FFFFFF"/>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a:p>
          </p:txBody>
        </p:sp>
        <p:sp>
          <p:nvSpPr>
            <p:cNvPr id="11" name="Shape 175"/>
            <p:cNvSpPr/>
            <p:nvPr/>
          </p:nvSpPr>
          <p:spPr>
            <a:xfrm rot="10800000">
              <a:off x="5892303" y="4213621"/>
              <a:ext cx="1270001" cy="8001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a:p>
          </p:txBody>
        </p:sp>
      </p:grpSp>
      <p:sp>
        <p:nvSpPr>
          <p:cNvPr id="2" name="Title 1"/>
          <p:cNvSpPr>
            <a:spLocks noGrp="1"/>
          </p:cNvSpPr>
          <p:nvPr>
            <p:ph type="title" hasCustomPrompt="1"/>
          </p:nvPr>
        </p:nvSpPr>
        <p:spPr/>
        <p:txBody>
          <a:bodyPr>
            <a:normAutofit/>
          </a:bodyPr>
          <a:lstStyle>
            <a:lvl1pPr>
              <a:defRPr sz="2800" baseline="0">
                <a:solidFill>
                  <a:schemeClr val="accent1"/>
                </a:solidFill>
              </a:defRPr>
            </a:lvl1pPr>
          </a:lstStyle>
          <a:p>
            <a:r>
              <a:rPr lang="en-US" dirty="0"/>
              <a:t>Divider</a:t>
            </a:r>
          </a:p>
        </p:txBody>
      </p:sp>
      <p:pic>
        <p:nvPicPr>
          <p:cNvPr id="12" name="Picture 11" descr="Prometheon">
            <a:extLst>
              <a:ext uri="{FF2B5EF4-FFF2-40B4-BE49-F238E27FC236}">
                <a16:creationId xmlns:a16="http://schemas.microsoft.com/office/drawing/2014/main" id="{702126D4-81EA-423E-98B0-F9C1EBE4F0A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8916" y="5937947"/>
            <a:ext cx="2116134" cy="1058068"/>
          </a:xfrm>
          <a:prstGeom prst="rect">
            <a:avLst/>
          </a:prstGeom>
        </p:spPr>
      </p:pic>
      <p:sp>
        <p:nvSpPr>
          <p:cNvPr id="15" name="Text Placeholder 2">
            <a:extLst>
              <a:ext uri="{FF2B5EF4-FFF2-40B4-BE49-F238E27FC236}">
                <a16:creationId xmlns:a16="http://schemas.microsoft.com/office/drawing/2014/main" id="{B1C30742-042E-4268-ABE0-756CB1232584}"/>
              </a:ext>
            </a:extLst>
          </p:cNvPr>
          <p:cNvSpPr>
            <a:spLocks noGrp="1"/>
          </p:cNvSpPr>
          <p:nvPr>
            <p:ph type="body" idx="1" hasCustomPrompt="1"/>
          </p:nvPr>
        </p:nvSpPr>
        <p:spPr>
          <a:xfrm>
            <a:off x="1045120" y="3633828"/>
            <a:ext cx="3829292" cy="957222"/>
          </a:xfrm>
        </p:spPr>
        <p:txBody>
          <a:bodyPr anchor="t">
            <a:noAutofit/>
          </a:bodyPr>
          <a:lstStyle>
            <a:lvl1pPr marL="0" indent="0" algn="ctr">
              <a:buNone/>
              <a:defRPr sz="1400" b="0" baseline="0">
                <a:solidFill>
                  <a:schemeClr val="bg1"/>
                </a:solidFill>
                <a:latin typeface="Helvetica Light"/>
                <a:cs typeface="Helvetic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a:lnSpc>
                <a:spcPct val="110000"/>
              </a:lnSpc>
              <a:defRPr>
                <a:solidFill>
                  <a:srgbClr val="000000"/>
                </a:solidFill>
              </a:defRPr>
            </a:pPr>
            <a:r>
              <a:rPr lang="en-US" sz="1400" dirty="0">
                <a:solidFill>
                  <a:srgbClr val="FFFFFF"/>
                </a:solidFill>
                <a:latin typeface="Helvetica Light"/>
                <a:cs typeface="Helvetica Light"/>
                <a:sym typeface="Avenir Light"/>
              </a:rPr>
              <a:t>Here you can add two or three lines explaining what comes next.</a:t>
            </a:r>
            <a:endParaRPr lang="en-US" sz="1400" dirty="0">
              <a:solidFill>
                <a:srgbClr val="FFFFFF"/>
              </a:solidFill>
              <a:latin typeface="Helvetica Light"/>
              <a:cs typeface="Helvetica Light"/>
            </a:endParaRPr>
          </a:p>
        </p:txBody>
      </p:sp>
      <p:sp>
        <p:nvSpPr>
          <p:cNvPr id="17" name="Shape 51">
            <a:extLst>
              <a:ext uri="{FF2B5EF4-FFF2-40B4-BE49-F238E27FC236}">
                <a16:creationId xmlns:a16="http://schemas.microsoft.com/office/drawing/2014/main" id="{64C23788-479C-4E72-B334-0506BD8DE558}"/>
              </a:ext>
            </a:extLst>
          </p:cNvPr>
          <p:cNvSpPr/>
          <p:nvPr userDrawn="1"/>
        </p:nvSpPr>
        <p:spPr>
          <a:xfrm>
            <a:off x="5276011" y="1687067"/>
            <a:ext cx="1609498" cy="8932"/>
          </a:xfrm>
          <a:prstGeom prst="rect">
            <a:avLst/>
          </a:prstGeom>
          <a:solidFill>
            <a:schemeClr val="tx1"/>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dirty="0">
              <a:solidFill>
                <a:srgbClr val="E9C20E"/>
              </a:solidFill>
            </a:endParaRPr>
          </a:p>
        </p:txBody>
      </p:sp>
    </p:spTree>
    <p:extLst>
      <p:ext uri="{BB962C8B-B14F-4D97-AF65-F5344CB8AC3E}">
        <p14:creationId xmlns:p14="http://schemas.microsoft.com/office/powerpoint/2010/main" val="1932512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Background Image-02.png"/>
          <p:cNvPicPr>
            <a:picLocks noChangeAspect="1"/>
          </p:cNvPicPr>
          <p:nvPr userDrawn="1"/>
        </p:nvPicPr>
        <p:blipFill rotWithShape="1">
          <a:blip r:embed="rId3" cstate="print">
            <a:alphaModFix/>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p:blipFill>
        <p:spPr>
          <a:xfrm flipV="1">
            <a:off x="1" y="2607426"/>
            <a:ext cx="6085155" cy="4250573"/>
          </a:xfrm>
          <a:prstGeom prst="rect">
            <a:avLst/>
          </a:prstGeom>
        </p:spPr>
      </p:pic>
      <p:grpSp>
        <p:nvGrpSpPr>
          <p:cNvPr id="9" name="Group 176"/>
          <p:cNvGrpSpPr/>
          <p:nvPr userDrawn="1"/>
        </p:nvGrpSpPr>
        <p:grpSpPr>
          <a:xfrm>
            <a:off x="0" y="3"/>
            <a:ext cx="12192000" cy="2990125"/>
            <a:chOff x="24904" y="2041920"/>
            <a:chExt cx="13004799" cy="2971802"/>
          </a:xfrm>
        </p:grpSpPr>
        <p:sp>
          <p:nvSpPr>
            <p:cNvPr id="10" name="Shape 174"/>
            <p:cNvSpPr/>
            <p:nvPr/>
          </p:nvSpPr>
          <p:spPr>
            <a:xfrm>
              <a:off x="24904" y="2041920"/>
              <a:ext cx="13004799" cy="2591446"/>
            </a:xfrm>
            <a:prstGeom prst="rect">
              <a:avLst/>
            </a:prstGeom>
            <a:solidFill>
              <a:srgbClr val="FFFFFF"/>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a:p>
          </p:txBody>
        </p:sp>
        <p:sp>
          <p:nvSpPr>
            <p:cNvPr id="11" name="Shape 175"/>
            <p:cNvSpPr/>
            <p:nvPr/>
          </p:nvSpPr>
          <p:spPr>
            <a:xfrm rot="10800000">
              <a:off x="5892303" y="4213621"/>
              <a:ext cx="1270001" cy="8001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a:p>
          </p:txBody>
        </p:sp>
      </p:grpSp>
      <p:sp>
        <p:nvSpPr>
          <p:cNvPr id="2" name="Title 1"/>
          <p:cNvSpPr>
            <a:spLocks noGrp="1"/>
          </p:cNvSpPr>
          <p:nvPr>
            <p:ph type="title" hasCustomPrompt="1"/>
          </p:nvPr>
        </p:nvSpPr>
        <p:spPr/>
        <p:txBody>
          <a:bodyPr>
            <a:normAutofit/>
          </a:bodyPr>
          <a:lstStyle>
            <a:lvl1pPr>
              <a:defRPr sz="2800" baseline="0">
                <a:solidFill>
                  <a:schemeClr val="accent1"/>
                </a:solidFill>
              </a:defRPr>
            </a:lvl1pPr>
          </a:lstStyle>
          <a:p>
            <a:r>
              <a:rPr lang="en-US" dirty="0"/>
              <a:t>Divider</a:t>
            </a:r>
          </a:p>
        </p:txBody>
      </p:sp>
      <p:pic>
        <p:nvPicPr>
          <p:cNvPr id="12" name="Picture 11" descr="Prometheon">
            <a:extLst>
              <a:ext uri="{FF2B5EF4-FFF2-40B4-BE49-F238E27FC236}">
                <a16:creationId xmlns:a16="http://schemas.microsoft.com/office/drawing/2014/main" id="{702126D4-81EA-423E-98B0-F9C1EBE4F0A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8916" y="5937947"/>
            <a:ext cx="2116134" cy="1058068"/>
          </a:xfrm>
          <a:prstGeom prst="rect">
            <a:avLst/>
          </a:prstGeom>
        </p:spPr>
      </p:pic>
      <p:sp>
        <p:nvSpPr>
          <p:cNvPr id="15" name="Text Placeholder 2">
            <a:extLst>
              <a:ext uri="{FF2B5EF4-FFF2-40B4-BE49-F238E27FC236}">
                <a16:creationId xmlns:a16="http://schemas.microsoft.com/office/drawing/2014/main" id="{B1C30742-042E-4268-ABE0-756CB1232584}"/>
              </a:ext>
            </a:extLst>
          </p:cNvPr>
          <p:cNvSpPr>
            <a:spLocks noGrp="1"/>
          </p:cNvSpPr>
          <p:nvPr>
            <p:ph type="body" idx="1" hasCustomPrompt="1"/>
          </p:nvPr>
        </p:nvSpPr>
        <p:spPr>
          <a:xfrm>
            <a:off x="1045120" y="3633828"/>
            <a:ext cx="3829292" cy="957222"/>
          </a:xfrm>
        </p:spPr>
        <p:txBody>
          <a:bodyPr anchor="t">
            <a:noAutofit/>
          </a:bodyPr>
          <a:lstStyle>
            <a:lvl1pPr marL="0" indent="0" algn="ctr">
              <a:buNone/>
              <a:defRPr sz="1400" b="0" baseline="0">
                <a:solidFill>
                  <a:schemeClr val="bg1"/>
                </a:solidFill>
                <a:latin typeface="Helvetica Light"/>
                <a:cs typeface="Helvetic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a:lnSpc>
                <a:spcPct val="110000"/>
              </a:lnSpc>
              <a:defRPr>
                <a:solidFill>
                  <a:srgbClr val="000000"/>
                </a:solidFill>
              </a:defRPr>
            </a:pPr>
            <a:r>
              <a:rPr lang="en-US" sz="1400" dirty="0">
                <a:solidFill>
                  <a:srgbClr val="FFFFFF"/>
                </a:solidFill>
                <a:latin typeface="Helvetica Light"/>
                <a:cs typeface="Helvetica Light"/>
                <a:sym typeface="Avenir Light"/>
              </a:rPr>
              <a:t>Here you can add two or three lines explaining what comes next.</a:t>
            </a:r>
            <a:endParaRPr lang="en-US" sz="1400" dirty="0">
              <a:solidFill>
                <a:srgbClr val="FFFFFF"/>
              </a:solidFill>
              <a:latin typeface="Helvetica Light"/>
              <a:cs typeface="Helvetica Light"/>
            </a:endParaRPr>
          </a:p>
        </p:txBody>
      </p:sp>
      <p:sp>
        <p:nvSpPr>
          <p:cNvPr id="13" name="Shape 51">
            <a:extLst>
              <a:ext uri="{FF2B5EF4-FFF2-40B4-BE49-F238E27FC236}">
                <a16:creationId xmlns:a16="http://schemas.microsoft.com/office/drawing/2014/main" id="{2BFE58CA-5CC2-438E-8362-6DD623A493D0}"/>
              </a:ext>
            </a:extLst>
          </p:cNvPr>
          <p:cNvSpPr/>
          <p:nvPr userDrawn="1"/>
        </p:nvSpPr>
        <p:spPr>
          <a:xfrm>
            <a:off x="5276011" y="1687067"/>
            <a:ext cx="1609498" cy="8932"/>
          </a:xfrm>
          <a:prstGeom prst="rect">
            <a:avLst/>
          </a:prstGeom>
          <a:solidFill>
            <a:schemeClr val="tx1"/>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dirty="0">
              <a:solidFill>
                <a:srgbClr val="E9C20E"/>
              </a:solidFill>
            </a:endParaRPr>
          </a:p>
        </p:txBody>
      </p:sp>
    </p:spTree>
    <p:extLst>
      <p:ext uri="{BB962C8B-B14F-4D97-AF65-F5344CB8AC3E}">
        <p14:creationId xmlns:p14="http://schemas.microsoft.com/office/powerpoint/2010/main" val="2556061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mmary Statistics (Light)">
    <p:spTree>
      <p:nvGrpSpPr>
        <p:cNvPr id="1" name=""/>
        <p:cNvGrpSpPr/>
        <p:nvPr/>
      </p:nvGrpSpPr>
      <p:grpSpPr>
        <a:xfrm>
          <a:off x="0" y="0"/>
          <a:ext cx="0" cy="0"/>
          <a:chOff x="0" y="0"/>
          <a:chExt cx="0" cy="0"/>
        </a:xfrm>
      </p:grpSpPr>
      <p:pic>
        <p:nvPicPr>
          <p:cNvPr id="19" name="Picture 18" descr="Background Image-02.png"/>
          <p:cNvPicPr>
            <a:picLocks noChangeAspect="1"/>
          </p:cNvPicPr>
          <p:nvPr userDrawn="1"/>
        </p:nvPicPr>
        <p:blipFill rotWithShape="1">
          <a:blip r:embed="rId2" cstate="print">
            <a:alphaModFix/>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0" y="3328158"/>
            <a:ext cx="12192000" cy="3099626"/>
          </a:xfrm>
          <a:prstGeom prst="rect">
            <a:avLst/>
          </a:prstGeom>
        </p:spPr>
      </p:pic>
      <p:sp>
        <p:nvSpPr>
          <p:cNvPr id="18" name="Shape 128"/>
          <p:cNvSpPr/>
          <p:nvPr userDrawn="1"/>
        </p:nvSpPr>
        <p:spPr>
          <a:xfrm>
            <a:off x="0" y="6295432"/>
            <a:ext cx="12192000" cy="562571"/>
          </a:xfrm>
          <a:prstGeom prst="rect">
            <a:avLst/>
          </a:prstGeom>
          <a:solidFill>
            <a:srgbClr val="FFFFFF"/>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a:p>
        </p:txBody>
      </p:sp>
      <p:grpSp>
        <p:nvGrpSpPr>
          <p:cNvPr id="7" name="Group 48"/>
          <p:cNvGrpSpPr/>
          <p:nvPr userDrawn="1"/>
        </p:nvGrpSpPr>
        <p:grpSpPr>
          <a:xfrm>
            <a:off x="0" y="0"/>
            <a:ext cx="12192000" cy="3637956"/>
            <a:chOff x="24905" y="2317045"/>
            <a:chExt cx="13004798" cy="4695000"/>
          </a:xfrm>
        </p:grpSpPr>
        <p:sp>
          <p:nvSpPr>
            <p:cNvPr id="8" name="Shape 46"/>
            <p:cNvSpPr/>
            <p:nvPr/>
          </p:nvSpPr>
          <p:spPr>
            <a:xfrm>
              <a:off x="24905" y="2317045"/>
              <a:ext cx="13004798" cy="4295187"/>
            </a:xfrm>
            <a:prstGeom prst="rect">
              <a:avLst/>
            </a:prstGeom>
            <a:solidFill>
              <a:srgbClr val="FFFFFF"/>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a:p>
          </p:txBody>
        </p:sp>
        <p:sp>
          <p:nvSpPr>
            <p:cNvPr id="9" name="Shape 47"/>
            <p:cNvSpPr/>
            <p:nvPr/>
          </p:nvSpPr>
          <p:spPr>
            <a:xfrm rot="10800000">
              <a:off x="5892303" y="6211940"/>
              <a:ext cx="1270002" cy="8001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a:p>
          </p:txBody>
        </p:sp>
      </p:grpSp>
      <p:sp>
        <p:nvSpPr>
          <p:cNvPr id="2" name="Title 1"/>
          <p:cNvSpPr>
            <a:spLocks noGrp="1"/>
          </p:cNvSpPr>
          <p:nvPr>
            <p:ph type="title" hasCustomPrompt="1"/>
          </p:nvPr>
        </p:nvSpPr>
        <p:spPr>
          <a:xfrm>
            <a:off x="609600" y="2057285"/>
            <a:ext cx="10972800" cy="331086"/>
          </a:xfrm>
        </p:spPr>
        <p:txBody>
          <a:bodyPr/>
          <a:lstStyle>
            <a:lvl1pPr>
              <a:defRPr>
                <a:solidFill>
                  <a:schemeClr val="accent1"/>
                </a:solidFill>
              </a:defRPr>
            </a:lvl1pPr>
          </a:lstStyle>
          <a:p>
            <a:r>
              <a:rPr lang="en-US" dirty="0"/>
              <a:t>THIS IS A SUMMARY STATISTICS SLIDE</a:t>
            </a:r>
          </a:p>
        </p:txBody>
      </p:sp>
      <p:sp>
        <p:nvSpPr>
          <p:cNvPr id="25" name="Shape 51"/>
          <p:cNvSpPr/>
          <p:nvPr userDrawn="1"/>
        </p:nvSpPr>
        <p:spPr>
          <a:xfrm>
            <a:off x="5023003" y="1917217"/>
            <a:ext cx="2145997" cy="8932"/>
          </a:xfrm>
          <a:prstGeom prst="rect">
            <a:avLst/>
          </a:prstGeom>
          <a:solidFill>
            <a:schemeClr val="tx1"/>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a:solidFill>
                <a:srgbClr val="F18C19"/>
              </a:solidFill>
            </a:endParaRPr>
          </a:p>
        </p:txBody>
      </p:sp>
      <p:pic>
        <p:nvPicPr>
          <p:cNvPr id="10" name="Picture 9" descr="Placeholder-dark.png">
            <a:extLst>
              <a:ext uri="{FF2B5EF4-FFF2-40B4-BE49-F238E27FC236}">
                <a16:creationId xmlns:a16="http://schemas.microsoft.com/office/drawing/2014/main" id="{8CBAB603-4BA4-485A-9B5B-B35F9723167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218739" y="30277"/>
            <a:ext cx="3769761" cy="1884882"/>
          </a:xfrm>
          <a:prstGeom prst="rect">
            <a:avLst/>
          </a:prstGeom>
        </p:spPr>
      </p:pic>
      <p:sp>
        <p:nvSpPr>
          <p:cNvPr id="13" name="Text Placeholder 2">
            <a:extLst>
              <a:ext uri="{FF2B5EF4-FFF2-40B4-BE49-F238E27FC236}">
                <a16:creationId xmlns:a16="http://schemas.microsoft.com/office/drawing/2014/main" id="{22F56807-1543-4100-9E21-E83444D3E9EA}"/>
              </a:ext>
            </a:extLst>
          </p:cNvPr>
          <p:cNvSpPr>
            <a:spLocks noGrp="1"/>
          </p:cNvSpPr>
          <p:nvPr>
            <p:ph type="body" idx="1" hasCustomPrompt="1"/>
          </p:nvPr>
        </p:nvSpPr>
        <p:spPr>
          <a:xfrm>
            <a:off x="609600" y="2519507"/>
            <a:ext cx="10972800" cy="567833"/>
          </a:xfrm>
        </p:spPr>
        <p:txBody>
          <a:bodyPr lIns="0" tIns="0" rIns="0" bIns="0" anchor="t">
            <a:normAutofit/>
          </a:bodyPr>
          <a:lstStyle>
            <a:lvl1pPr marL="0" indent="0" algn="l">
              <a:buNone/>
              <a:defRPr sz="1400" b="0" baseline="0">
                <a:solidFill>
                  <a:schemeClr val="tx2"/>
                </a:solidFill>
                <a:latin typeface="Helvetica"/>
                <a:cs typeface="Helvetic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Please add your text here.</a:t>
            </a:r>
          </a:p>
        </p:txBody>
      </p:sp>
      <p:sp>
        <p:nvSpPr>
          <p:cNvPr id="15" name="Shape 51">
            <a:extLst>
              <a:ext uri="{FF2B5EF4-FFF2-40B4-BE49-F238E27FC236}">
                <a16:creationId xmlns:a16="http://schemas.microsoft.com/office/drawing/2014/main" id="{5915833F-025D-44B1-BC81-BEE78DFD6D37}"/>
              </a:ext>
            </a:extLst>
          </p:cNvPr>
          <p:cNvSpPr/>
          <p:nvPr userDrawn="1"/>
        </p:nvSpPr>
        <p:spPr>
          <a:xfrm rot="5400000">
            <a:off x="3790421" y="4807329"/>
            <a:ext cx="1463180" cy="8932"/>
          </a:xfrm>
          <a:prstGeom prst="rect">
            <a:avLst/>
          </a:prstGeom>
          <a:solidFill>
            <a:schemeClr val="bg1"/>
          </a:solidFill>
        </p:spPr>
        <p:txBody>
          <a:bodyPr lIns="0" tIns="0" rIns="0" bIns="0" anchor="ctr"/>
          <a:lstStyle/>
          <a:p>
            <a:pPr lvl="0">
              <a:defRPr sz="2400" cap="all" spc="384">
                <a:latin typeface="Avenir Medium"/>
                <a:ea typeface="Avenir Medium"/>
                <a:cs typeface="Avenir Medium"/>
                <a:sym typeface="Avenir Medium"/>
              </a:defRPr>
            </a:pPr>
            <a:endParaRPr/>
          </a:p>
        </p:txBody>
      </p:sp>
      <p:sp>
        <p:nvSpPr>
          <p:cNvPr id="26" name="Shape 51">
            <a:extLst>
              <a:ext uri="{FF2B5EF4-FFF2-40B4-BE49-F238E27FC236}">
                <a16:creationId xmlns:a16="http://schemas.microsoft.com/office/drawing/2014/main" id="{FDF6A8FA-B68E-4151-90F1-A3C0A716727E}"/>
              </a:ext>
            </a:extLst>
          </p:cNvPr>
          <p:cNvSpPr/>
          <p:nvPr userDrawn="1"/>
        </p:nvSpPr>
        <p:spPr>
          <a:xfrm rot="5400000">
            <a:off x="7365317" y="4807329"/>
            <a:ext cx="1463180" cy="8932"/>
          </a:xfrm>
          <a:prstGeom prst="rect">
            <a:avLst/>
          </a:prstGeom>
          <a:solidFill>
            <a:schemeClr val="bg1"/>
          </a:solidFill>
        </p:spPr>
        <p:txBody>
          <a:bodyPr lIns="0" tIns="0" rIns="0" bIns="0" anchor="ctr"/>
          <a:lstStyle/>
          <a:p>
            <a:pPr lvl="0">
              <a:defRPr sz="2400" cap="all" spc="384">
                <a:latin typeface="Avenir Medium"/>
                <a:ea typeface="Avenir Medium"/>
                <a:cs typeface="Avenir Medium"/>
                <a:sym typeface="Avenir Medium"/>
              </a:defRPr>
            </a:pPr>
            <a:endParaRPr/>
          </a:p>
        </p:txBody>
      </p:sp>
      <p:sp>
        <p:nvSpPr>
          <p:cNvPr id="29" name="Text Placeholder 2">
            <a:extLst>
              <a:ext uri="{FF2B5EF4-FFF2-40B4-BE49-F238E27FC236}">
                <a16:creationId xmlns:a16="http://schemas.microsoft.com/office/drawing/2014/main" id="{418A9497-1678-4182-BE7C-D6AC20B04D7B}"/>
              </a:ext>
            </a:extLst>
          </p:cNvPr>
          <p:cNvSpPr>
            <a:spLocks noGrp="1"/>
          </p:cNvSpPr>
          <p:nvPr>
            <p:ph type="body" idx="10" hasCustomPrompt="1"/>
          </p:nvPr>
        </p:nvSpPr>
        <p:spPr>
          <a:xfrm>
            <a:off x="1882311" y="4080205"/>
            <a:ext cx="1704504" cy="1127057"/>
          </a:xfrm>
        </p:spPr>
        <p:txBody>
          <a:bodyPr vert="horz" lIns="91440" tIns="45720" rIns="91440" bIns="45720" rtlCol="0" anchor="ctr">
            <a:noAutofit/>
          </a:bodyPr>
          <a:lstStyle>
            <a:lvl1pPr marL="0" indent="0" algn="ctr">
              <a:buNone/>
              <a:defRPr lang="en-US" sz="8000" b="1" dirty="0" smtClean="0">
                <a:solidFill>
                  <a:schemeClr val="bg1"/>
                </a:solidFill>
                <a:latin typeface="Helvetica"/>
                <a:ea typeface="+mj-ea"/>
                <a:cs typeface="Helvetica"/>
              </a:defRPr>
            </a:lvl1pPr>
          </a:lstStyle>
          <a:p>
            <a:pPr marL="800100" lvl="0" indent="-1143000" algn="ctr">
              <a:spcBef>
                <a:spcPct val="0"/>
              </a:spcBef>
            </a:pPr>
            <a:r>
              <a:rPr lang="en-US" dirty="0"/>
              <a:t>20</a:t>
            </a:r>
          </a:p>
        </p:txBody>
      </p:sp>
      <p:sp>
        <p:nvSpPr>
          <p:cNvPr id="30" name="Text Placeholder 2">
            <a:extLst>
              <a:ext uri="{FF2B5EF4-FFF2-40B4-BE49-F238E27FC236}">
                <a16:creationId xmlns:a16="http://schemas.microsoft.com/office/drawing/2014/main" id="{817C65F7-5EEF-4B54-B4C3-9AC1F240B495}"/>
              </a:ext>
            </a:extLst>
          </p:cNvPr>
          <p:cNvSpPr>
            <a:spLocks noGrp="1"/>
          </p:cNvSpPr>
          <p:nvPr>
            <p:ph type="body" idx="11" hasCustomPrompt="1"/>
          </p:nvPr>
        </p:nvSpPr>
        <p:spPr>
          <a:xfrm>
            <a:off x="2102365" y="5245799"/>
            <a:ext cx="1264396" cy="262725"/>
          </a:xfrm>
        </p:spPr>
        <p:txBody>
          <a:bodyPr vert="horz" lIns="91440" tIns="45720" rIns="91440" bIns="45720" rtlCol="0" anchor="ctr">
            <a:noAutofit/>
          </a:bodyPr>
          <a:lstStyle>
            <a:lvl1pPr marL="0" indent="0" algn="ctr">
              <a:buNone/>
              <a:defRPr lang="en-US" sz="1400" b="0" dirty="0" smtClean="0">
                <a:solidFill>
                  <a:schemeClr val="bg1"/>
                </a:solidFill>
                <a:ea typeface="+mj-ea"/>
                <a:cs typeface="Helvetica"/>
              </a:defRPr>
            </a:lvl1pPr>
          </a:lstStyle>
          <a:p>
            <a:pPr marL="0" lvl="0" algn="ctr">
              <a:spcBef>
                <a:spcPct val="0"/>
              </a:spcBef>
            </a:pPr>
            <a:r>
              <a:rPr lang="en-US" dirty="0"/>
              <a:t>Products</a:t>
            </a:r>
          </a:p>
        </p:txBody>
      </p:sp>
      <p:sp>
        <p:nvSpPr>
          <p:cNvPr id="31" name="Text Placeholder 2">
            <a:extLst>
              <a:ext uri="{FF2B5EF4-FFF2-40B4-BE49-F238E27FC236}">
                <a16:creationId xmlns:a16="http://schemas.microsoft.com/office/drawing/2014/main" id="{27AE466E-49B5-4F37-AC53-DE50D8D00509}"/>
              </a:ext>
            </a:extLst>
          </p:cNvPr>
          <p:cNvSpPr>
            <a:spLocks noGrp="1"/>
          </p:cNvSpPr>
          <p:nvPr>
            <p:ph type="body" idx="12" hasCustomPrompt="1"/>
          </p:nvPr>
        </p:nvSpPr>
        <p:spPr>
          <a:xfrm>
            <a:off x="5457207" y="4080205"/>
            <a:ext cx="1704504" cy="1127057"/>
          </a:xfrm>
        </p:spPr>
        <p:txBody>
          <a:bodyPr vert="horz" lIns="91440" tIns="45720" rIns="91440" bIns="45720" rtlCol="0" anchor="ctr">
            <a:noAutofit/>
          </a:bodyPr>
          <a:lstStyle>
            <a:lvl1pPr marL="0" indent="0" algn="ctr">
              <a:buNone/>
              <a:defRPr lang="en-US" sz="8000" b="1" dirty="0" smtClean="0">
                <a:solidFill>
                  <a:schemeClr val="bg1"/>
                </a:solidFill>
                <a:latin typeface="Helvetica"/>
                <a:ea typeface="+mj-ea"/>
                <a:cs typeface="Helvetica"/>
              </a:defRPr>
            </a:lvl1pPr>
          </a:lstStyle>
          <a:p>
            <a:pPr marL="800100" lvl="0" indent="-1143000" algn="ctr">
              <a:spcBef>
                <a:spcPct val="0"/>
              </a:spcBef>
            </a:pPr>
            <a:r>
              <a:rPr lang="en-US" dirty="0"/>
              <a:t>20</a:t>
            </a:r>
          </a:p>
        </p:txBody>
      </p:sp>
      <p:sp>
        <p:nvSpPr>
          <p:cNvPr id="32" name="Text Placeholder 2">
            <a:extLst>
              <a:ext uri="{FF2B5EF4-FFF2-40B4-BE49-F238E27FC236}">
                <a16:creationId xmlns:a16="http://schemas.microsoft.com/office/drawing/2014/main" id="{3E8A55A4-1A0B-4342-9D93-A67101B94B9E}"/>
              </a:ext>
            </a:extLst>
          </p:cNvPr>
          <p:cNvSpPr>
            <a:spLocks noGrp="1"/>
          </p:cNvSpPr>
          <p:nvPr>
            <p:ph type="body" idx="13" hasCustomPrompt="1"/>
          </p:nvPr>
        </p:nvSpPr>
        <p:spPr>
          <a:xfrm>
            <a:off x="5684762" y="5245799"/>
            <a:ext cx="1264396" cy="262725"/>
          </a:xfrm>
        </p:spPr>
        <p:txBody>
          <a:bodyPr vert="horz" lIns="91440" tIns="45720" rIns="91440" bIns="45720" rtlCol="0" anchor="ctr">
            <a:noAutofit/>
          </a:bodyPr>
          <a:lstStyle>
            <a:lvl1pPr marL="0" indent="0" algn="ctr">
              <a:buNone/>
              <a:defRPr lang="en-US" sz="1400" b="0" dirty="0" smtClean="0">
                <a:solidFill>
                  <a:schemeClr val="bg1"/>
                </a:solidFill>
                <a:ea typeface="+mj-ea"/>
                <a:cs typeface="Helvetica"/>
              </a:defRPr>
            </a:lvl1pPr>
          </a:lstStyle>
          <a:p>
            <a:pPr marL="0" lvl="0" algn="ctr">
              <a:spcBef>
                <a:spcPct val="0"/>
              </a:spcBef>
            </a:pPr>
            <a:r>
              <a:rPr lang="en-US" dirty="0"/>
              <a:t>Products</a:t>
            </a:r>
          </a:p>
        </p:txBody>
      </p:sp>
      <p:sp>
        <p:nvSpPr>
          <p:cNvPr id="33" name="Text Placeholder 2">
            <a:extLst>
              <a:ext uri="{FF2B5EF4-FFF2-40B4-BE49-F238E27FC236}">
                <a16:creationId xmlns:a16="http://schemas.microsoft.com/office/drawing/2014/main" id="{6BAD94F4-611D-49D7-BD30-F9CD20645E46}"/>
              </a:ext>
            </a:extLst>
          </p:cNvPr>
          <p:cNvSpPr>
            <a:spLocks noGrp="1"/>
          </p:cNvSpPr>
          <p:nvPr>
            <p:ph type="body" idx="14" hasCustomPrompt="1"/>
          </p:nvPr>
        </p:nvSpPr>
        <p:spPr>
          <a:xfrm>
            <a:off x="9032103" y="4080205"/>
            <a:ext cx="1704504" cy="1127057"/>
          </a:xfrm>
        </p:spPr>
        <p:txBody>
          <a:bodyPr vert="horz" lIns="91440" tIns="45720" rIns="91440" bIns="45720" rtlCol="0" anchor="ctr">
            <a:noAutofit/>
          </a:bodyPr>
          <a:lstStyle>
            <a:lvl1pPr marL="0" indent="0" algn="ctr">
              <a:buNone/>
              <a:defRPr lang="en-US" sz="8000" b="1" dirty="0" smtClean="0">
                <a:solidFill>
                  <a:schemeClr val="bg1"/>
                </a:solidFill>
                <a:latin typeface="Helvetica"/>
                <a:ea typeface="+mj-ea"/>
                <a:cs typeface="Helvetica"/>
              </a:defRPr>
            </a:lvl1pPr>
          </a:lstStyle>
          <a:p>
            <a:pPr marL="800100" lvl="0" indent="-1143000" algn="ctr">
              <a:spcBef>
                <a:spcPct val="0"/>
              </a:spcBef>
            </a:pPr>
            <a:r>
              <a:rPr lang="en-US" dirty="0"/>
              <a:t>20</a:t>
            </a:r>
          </a:p>
        </p:txBody>
      </p:sp>
      <p:sp>
        <p:nvSpPr>
          <p:cNvPr id="34" name="Text Placeholder 2">
            <a:extLst>
              <a:ext uri="{FF2B5EF4-FFF2-40B4-BE49-F238E27FC236}">
                <a16:creationId xmlns:a16="http://schemas.microsoft.com/office/drawing/2014/main" id="{1738FC24-56AA-41AA-BDC3-44513AF7A93A}"/>
              </a:ext>
            </a:extLst>
          </p:cNvPr>
          <p:cNvSpPr>
            <a:spLocks noGrp="1"/>
          </p:cNvSpPr>
          <p:nvPr>
            <p:ph type="body" idx="15" hasCustomPrompt="1"/>
          </p:nvPr>
        </p:nvSpPr>
        <p:spPr>
          <a:xfrm>
            <a:off x="9252157" y="5245799"/>
            <a:ext cx="1264396" cy="262725"/>
          </a:xfrm>
        </p:spPr>
        <p:txBody>
          <a:bodyPr vert="horz" lIns="91440" tIns="45720" rIns="91440" bIns="45720" rtlCol="0" anchor="ctr">
            <a:noAutofit/>
          </a:bodyPr>
          <a:lstStyle>
            <a:lvl1pPr marL="0" indent="0" algn="ctr">
              <a:buNone/>
              <a:defRPr lang="en-US" sz="1400" b="0" dirty="0" smtClean="0">
                <a:solidFill>
                  <a:schemeClr val="bg1"/>
                </a:solidFill>
                <a:ea typeface="+mj-ea"/>
                <a:cs typeface="Helvetica"/>
              </a:defRPr>
            </a:lvl1pPr>
          </a:lstStyle>
          <a:p>
            <a:pPr marL="0" lvl="0" algn="ctr">
              <a:spcBef>
                <a:spcPct val="0"/>
              </a:spcBef>
            </a:pPr>
            <a:r>
              <a:rPr lang="en-US" dirty="0"/>
              <a:t>Products</a:t>
            </a:r>
          </a:p>
        </p:txBody>
      </p:sp>
    </p:spTree>
    <p:extLst>
      <p:ext uri="{BB962C8B-B14F-4D97-AF65-F5344CB8AC3E}">
        <p14:creationId xmlns:p14="http://schemas.microsoft.com/office/powerpoint/2010/main" val="4095374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mmary Statistics (Dark)">
    <p:spTree>
      <p:nvGrpSpPr>
        <p:cNvPr id="1" name=""/>
        <p:cNvGrpSpPr/>
        <p:nvPr/>
      </p:nvGrpSpPr>
      <p:grpSpPr>
        <a:xfrm>
          <a:off x="0" y="0"/>
          <a:ext cx="0" cy="0"/>
          <a:chOff x="0" y="0"/>
          <a:chExt cx="0" cy="0"/>
        </a:xfrm>
      </p:grpSpPr>
      <p:grpSp>
        <p:nvGrpSpPr>
          <p:cNvPr id="8" name="Group 48"/>
          <p:cNvGrpSpPr/>
          <p:nvPr userDrawn="1"/>
        </p:nvGrpSpPr>
        <p:grpSpPr>
          <a:xfrm>
            <a:off x="0" y="3"/>
            <a:ext cx="12192000" cy="3134719"/>
            <a:chOff x="24905" y="2317045"/>
            <a:chExt cx="13004798" cy="4045540"/>
          </a:xfrm>
        </p:grpSpPr>
        <p:sp>
          <p:nvSpPr>
            <p:cNvPr id="9" name="Shape 46"/>
            <p:cNvSpPr/>
            <p:nvPr/>
          </p:nvSpPr>
          <p:spPr>
            <a:xfrm>
              <a:off x="24905" y="2317045"/>
              <a:ext cx="13004798" cy="3603450"/>
            </a:xfrm>
            <a:prstGeom prst="rect">
              <a:avLst/>
            </a:prstGeom>
            <a:solidFill>
              <a:srgbClr val="FFFFFF"/>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a:p>
          </p:txBody>
        </p:sp>
        <p:sp>
          <p:nvSpPr>
            <p:cNvPr id="10" name="Shape 47"/>
            <p:cNvSpPr/>
            <p:nvPr/>
          </p:nvSpPr>
          <p:spPr>
            <a:xfrm rot="10800000">
              <a:off x="5892303" y="5635218"/>
              <a:ext cx="1270002" cy="7273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a:p>
          </p:txBody>
        </p:sp>
      </p:grpSp>
      <p:sp>
        <p:nvSpPr>
          <p:cNvPr id="11" name="Title 1"/>
          <p:cNvSpPr>
            <a:spLocks noGrp="1"/>
          </p:cNvSpPr>
          <p:nvPr>
            <p:ph type="title" hasCustomPrompt="1"/>
          </p:nvPr>
        </p:nvSpPr>
        <p:spPr>
          <a:xfrm>
            <a:off x="609600" y="2057285"/>
            <a:ext cx="10972800" cy="331086"/>
          </a:xfrm>
        </p:spPr>
        <p:txBody>
          <a:bodyPr/>
          <a:lstStyle>
            <a:lvl1pPr>
              <a:defRPr>
                <a:solidFill>
                  <a:schemeClr val="accent1"/>
                </a:solidFill>
              </a:defRPr>
            </a:lvl1pPr>
          </a:lstStyle>
          <a:p>
            <a:r>
              <a:rPr lang="en-US" dirty="0"/>
              <a:t>THIS IS A PRICING SLIDE</a:t>
            </a:r>
          </a:p>
        </p:txBody>
      </p:sp>
      <p:sp>
        <p:nvSpPr>
          <p:cNvPr id="14" name="Shape 51"/>
          <p:cNvSpPr/>
          <p:nvPr userDrawn="1"/>
        </p:nvSpPr>
        <p:spPr>
          <a:xfrm>
            <a:off x="5023003" y="1917217"/>
            <a:ext cx="2145997" cy="8932"/>
          </a:xfrm>
          <a:prstGeom prst="rect">
            <a:avLst/>
          </a:prstGeom>
          <a:solidFill>
            <a:schemeClr val="tx1"/>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a:solidFill>
                <a:srgbClr val="F18C19"/>
              </a:solidFill>
            </a:endParaRPr>
          </a:p>
        </p:txBody>
      </p:sp>
      <p:pic>
        <p:nvPicPr>
          <p:cNvPr id="13" name="Picture 12" descr="Placeholder-dark.png">
            <a:extLst>
              <a:ext uri="{FF2B5EF4-FFF2-40B4-BE49-F238E27FC236}">
                <a16:creationId xmlns:a16="http://schemas.microsoft.com/office/drawing/2014/main" id="{0A9D0D2F-9294-4A6A-BBEC-F177DBA25C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73018" y="54481"/>
            <a:ext cx="3845961" cy="1922982"/>
          </a:xfrm>
          <a:prstGeom prst="rect">
            <a:avLst/>
          </a:prstGeom>
        </p:spPr>
      </p:pic>
      <p:grpSp>
        <p:nvGrpSpPr>
          <p:cNvPr id="2" name="Group 1">
            <a:extLst>
              <a:ext uri="{FF2B5EF4-FFF2-40B4-BE49-F238E27FC236}">
                <a16:creationId xmlns:a16="http://schemas.microsoft.com/office/drawing/2014/main" id="{48FA7C5E-1EC8-4C6E-AB4A-79A44AD5F651}"/>
              </a:ext>
            </a:extLst>
          </p:cNvPr>
          <p:cNvGrpSpPr/>
          <p:nvPr userDrawn="1"/>
        </p:nvGrpSpPr>
        <p:grpSpPr>
          <a:xfrm>
            <a:off x="901069" y="3164200"/>
            <a:ext cx="3107313" cy="3137912"/>
            <a:chOff x="840110" y="3164200"/>
            <a:chExt cx="2300546" cy="3137912"/>
          </a:xfrm>
        </p:grpSpPr>
        <p:sp>
          <p:nvSpPr>
            <p:cNvPr id="15" name="Shape 198">
              <a:extLst>
                <a:ext uri="{FF2B5EF4-FFF2-40B4-BE49-F238E27FC236}">
                  <a16:creationId xmlns:a16="http://schemas.microsoft.com/office/drawing/2014/main" id="{D30E298C-17C4-4722-8408-9FEBFB9E7027}"/>
                </a:ext>
              </a:extLst>
            </p:cNvPr>
            <p:cNvSpPr/>
            <p:nvPr/>
          </p:nvSpPr>
          <p:spPr>
            <a:xfrm>
              <a:off x="842447" y="3595310"/>
              <a:ext cx="2295873" cy="1058996"/>
            </a:xfrm>
            <a:prstGeom prst="rect">
              <a:avLst/>
            </a:prstGeom>
            <a:solidFill>
              <a:srgbClr val="000000">
                <a:alpha val="59298"/>
              </a:srgbClr>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a:p>
          </p:txBody>
        </p:sp>
        <p:sp>
          <p:nvSpPr>
            <p:cNvPr id="17" name="Shape 206">
              <a:extLst>
                <a:ext uri="{FF2B5EF4-FFF2-40B4-BE49-F238E27FC236}">
                  <a16:creationId xmlns:a16="http://schemas.microsoft.com/office/drawing/2014/main" id="{466D249E-7C1F-4042-B603-099C31D64837}"/>
                </a:ext>
              </a:extLst>
            </p:cNvPr>
            <p:cNvSpPr/>
            <p:nvPr/>
          </p:nvSpPr>
          <p:spPr>
            <a:xfrm>
              <a:off x="840110" y="4654306"/>
              <a:ext cx="2300546" cy="1647806"/>
            </a:xfrm>
            <a:prstGeom prst="rect">
              <a:avLst/>
            </a:prstGeom>
            <a:solidFill>
              <a:srgbClr val="FFFFFF"/>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a:p>
          </p:txBody>
        </p:sp>
        <p:pic>
          <p:nvPicPr>
            <p:cNvPr id="19" name="Picture 18" descr="Background Image-02.png">
              <a:extLst>
                <a:ext uri="{FF2B5EF4-FFF2-40B4-BE49-F238E27FC236}">
                  <a16:creationId xmlns:a16="http://schemas.microsoft.com/office/drawing/2014/main" id="{F6C3DD35-F3E1-469A-9EC1-CFCEDA743805}"/>
                </a:ext>
              </a:extLst>
            </p:cNvPr>
            <p:cNvPicPr>
              <a:picLocks noChangeAspect="1"/>
            </p:cNvPicPr>
            <p:nvPr/>
          </p:nvPicPr>
          <p:blipFill rotWithShape="1">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p:blipFill>
          <p:spPr>
            <a:xfrm>
              <a:off x="842319" y="3164200"/>
              <a:ext cx="2296129" cy="458940"/>
            </a:xfrm>
            <a:prstGeom prst="rect">
              <a:avLst/>
            </a:prstGeom>
          </p:spPr>
        </p:pic>
      </p:grpSp>
      <p:sp>
        <p:nvSpPr>
          <p:cNvPr id="51" name="Text Placeholder 2">
            <a:extLst>
              <a:ext uri="{FF2B5EF4-FFF2-40B4-BE49-F238E27FC236}">
                <a16:creationId xmlns:a16="http://schemas.microsoft.com/office/drawing/2014/main" id="{94FF07F3-CA07-4DF3-9903-1C23AA56FA0D}"/>
              </a:ext>
            </a:extLst>
          </p:cNvPr>
          <p:cNvSpPr>
            <a:spLocks noGrp="1"/>
          </p:cNvSpPr>
          <p:nvPr>
            <p:ph type="body" idx="1" hasCustomPrompt="1"/>
          </p:nvPr>
        </p:nvSpPr>
        <p:spPr>
          <a:xfrm>
            <a:off x="1252368" y="3243514"/>
            <a:ext cx="2404714" cy="292199"/>
          </a:xfrm>
        </p:spPr>
        <p:txBody>
          <a:bodyPr vert="horz" lIns="91440" tIns="45720" rIns="91440" bIns="45720" rtlCol="0" anchor="ctr">
            <a:noAutofit/>
          </a:bodyPr>
          <a:lstStyle>
            <a:lvl1pPr>
              <a:defRPr lang="en-US" sz="1200" b="1" dirty="0" smtClean="0">
                <a:solidFill>
                  <a:schemeClr val="bg1"/>
                </a:solidFill>
                <a:latin typeface="Helvetica"/>
                <a:ea typeface="+mj-ea"/>
                <a:cs typeface="Helvetica"/>
              </a:defRPr>
            </a:lvl1pPr>
          </a:lstStyle>
          <a:p>
            <a:pPr marL="0" lvl="0" algn="ctr">
              <a:spcBef>
                <a:spcPct val="0"/>
              </a:spcBef>
              <a:buNone/>
            </a:pPr>
            <a:r>
              <a:rPr lang="en-US" dirty="0"/>
              <a:t>TITLE NO. 1</a:t>
            </a:r>
          </a:p>
        </p:txBody>
      </p:sp>
      <p:sp>
        <p:nvSpPr>
          <p:cNvPr id="52" name="Text Placeholder 2">
            <a:extLst>
              <a:ext uri="{FF2B5EF4-FFF2-40B4-BE49-F238E27FC236}">
                <a16:creationId xmlns:a16="http://schemas.microsoft.com/office/drawing/2014/main" id="{3C1FD025-69E4-4891-8241-13291622A3B3}"/>
              </a:ext>
            </a:extLst>
          </p:cNvPr>
          <p:cNvSpPr>
            <a:spLocks noGrp="1"/>
          </p:cNvSpPr>
          <p:nvPr>
            <p:ph type="body" idx="10" hasCustomPrompt="1"/>
          </p:nvPr>
        </p:nvSpPr>
        <p:spPr>
          <a:xfrm>
            <a:off x="1855649" y="3614157"/>
            <a:ext cx="1198153" cy="933906"/>
          </a:xfrm>
          <a:ln w="12700">
            <a:miter lim="400000"/>
          </a:ln>
        </p:spPr>
        <p:txBody>
          <a:bodyPr wrap="square" lIns="35717" tIns="35717" rIns="35717" bIns="35717" anchor="ctr">
            <a:spAutoFit/>
          </a:bodyPr>
          <a:lstStyle>
            <a:lvl1pPr marL="0" indent="0" algn="ctr">
              <a:buNone/>
              <a:defRPr lang="en-US" sz="5600" b="1" cap="all" spc="-337" dirty="0" smtClean="0">
                <a:solidFill>
                  <a:schemeClr val="bg1"/>
                </a:solidFill>
                <a:latin typeface="Helvetica"/>
                <a:ea typeface="Avenir Book"/>
                <a:cs typeface="Helvetica"/>
              </a:defRPr>
            </a:lvl1pPr>
          </a:lstStyle>
          <a:p>
            <a:pPr marL="0" lvl="0"/>
            <a:r>
              <a:rPr lang="en-US" dirty="0"/>
              <a:t>10</a:t>
            </a:r>
          </a:p>
        </p:txBody>
      </p:sp>
      <p:sp>
        <p:nvSpPr>
          <p:cNvPr id="53" name="Text Placeholder 2">
            <a:extLst>
              <a:ext uri="{FF2B5EF4-FFF2-40B4-BE49-F238E27FC236}">
                <a16:creationId xmlns:a16="http://schemas.microsoft.com/office/drawing/2014/main" id="{E2AC5EFA-8C7A-45DF-B123-4C3231DBC736}"/>
              </a:ext>
            </a:extLst>
          </p:cNvPr>
          <p:cNvSpPr>
            <a:spLocks noGrp="1"/>
          </p:cNvSpPr>
          <p:nvPr>
            <p:ph type="body" idx="11" hasCustomPrompt="1"/>
          </p:nvPr>
        </p:nvSpPr>
        <p:spPr>
          <a:xfrm>
            <a:off x="1204441" y="4892376"/>
            <a:ext cx="2500568" cy="1074084"/>
          </a:xfrm>
          <a:ln w="12700">
            <a:miter lim="400000"/>
          </a:ln>
        </p:spPr>
        <p:txBody>
          <a:bodyPr wrap="square" lIns="35717" tIns="35717" rIns="35717" bIns="35717" anchor="t">
            <a:noAutofit/>
          </a:bodyPr>
          <a:lstStyle>
            <a:lvl1pPr marL="0" indent="0">
              <a:buNone/>
              <a:defRPr lang="en-US" sz="1200" dirty="0" smtClean="0">
                <a:solidFill>
                  <a:schemeClr val="tx2"/>
                </a:solidFill>
                <a:latin typeface="Helvetica"/>
                <a:ea typeface="Avenir Medium"/>
                <a:cs typeface="Helvetica"/>
              </a:defRPr>
            </a:lvl1pPr>
          </a:lstStyle>
          <a:p>
            <a:pPr lvl="0">
              <a:lnSpc>
                <a:spcPct val="120000"/>
              </a:lnSpc>
              <a:defRPr sz="1800">
                <a:solidFill>
                  <a:srgbClr val="000000"/>
                </a:solidFill>
              </a:defRPr>
            </a:pPr>
            <a:r>
              <a:rPr lang="en-US" sz="1200" dirty="0">
                <a:solidFill>
                  <a:schemeClr val="tx2"/>
                </a:solidFill>
                <a:latin typeface="Helvetica"/>
                <a:ea typeface="Avenir Medium"/>
                <a:cs typeface="Helvetica"/>
                <a:sym typeface="Avenir Medium"/>
              </a:rPr>
              <a:t>This slide is perfect when you need to explain something about the numbers above.</a:t>
            </a:r>
          </a:p>
        </p:txBody>
      </p:sp>
      <p:grpSp>
        <p:nvGrpSpPr>
          <p:cNvPr id="54" name="Group 53">
            <a:extLst>
              <a:ext uri="{FF2B5EF4-FFF2-40B4-BE49-F238E27FC236}">
                <a16:creationId xmlns:a16="http://schemas.microsoft.com/office/drawing/2014/main" id="{94DCD7A3-BF5F-403A-AFC3-4280F999A0B8}"/>
              </a:ext>
            </a:extLst>
          </p:cNvPr>
          <p:cNvGrpSpPr/>
          <p:nvPr userDrawn="1"/>
        </p:nvGrpSpPr>
        <p:grpSpPr>
          <a:xfrm>
            <a:off x="4531868" y="3164200"/>
            <a:ext cx="3107313" cy="3137912"/>
            <a:chOff x="840110" y="3164200"/>
            <a:chExt cx="2300546" cy="3137912"/>
          </a:xfrm>
        </p:grpSpPr>
        <p:sp>
          <p:nvSpPr>
            <p:cNvPr id="55" name="Shape 198">
              <a:extLst>
                <a:ext uri="{FF2B5EF4-FFF2-40B4-BE49-F238E27FC236}">
                  <a16:creationId xmlns:a16="http://schemas.microsoft.com/office/drawing/2014/main" id="{A6BE21E4-524B-4A18-9150-8FBFD2CC0741}"/>
                </a:ext>
              </a:extLst>
            </p:cNvPr>
            <p:cNvSpPr/>
            <p:nvPr/>
          </p:nvSpPr>
          <p:spPr>
            <a:xfrm>
              <a:off x="842447" y="3595310"/>
              <a:ext cx="2295873" cy="1058996"/>
            </a:xfrm>
            <a:prstGeom prst="rect">
              <a:avLst/>
            </a:prstGeom>
            <a:solidFill>
              <a:srgbClr val="000000">
                <a:alpha val="59298"/>
              </a:srgbClr>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a:p>
          </p:txBody>
        </p:sp>
        <p:sp>
          <p:nvSpPr>
            <p:cNvPr id="56" name="Shape 206">
              <a:extLst>
                <a:ext uri="{FF2B5EF4-FFF2-40B4-BE49-F238E27FC236}">
                  <a16:creationId xmlns:a16="http://schemas.microsoft.com/office/drawing/2014/main" id="{AA3D4516-24BE-4BDC-A6FA-346A25D7511B}"/>
                </a:ext>
              </a:extLst>
            </p:cNvPr>
            <p:cNvSpPr/>
            <p:nvPr/>
          </p:nvSpPr>
          <p:spPr>
            <a:xfrm>
              <a:off x="840110" y="4654306"/>
              <a:ext cx="2300546" cy="1647806"/>
            </a:xfrm>
            <a:prstGeom prst="rect">
              <a:avLst/>
            </a:prstGeom>
            <a:solidFill>
              <a:srgbClr val="FFFFFF"/>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a:p>
          </p:txBody>
        </p:sp>
        <p:pic>
          <p:nvPicPr>
            <p:cNvPr id="57" name="Picture 56" descr="Background Image-02.png">
              <a:extLst>
                <a:ext uri="{FF2B5EF4-FFF2-40B4-BE49-F238E27FC236}">
                  <a16:creationId xmlns:a16="http://schemas.microsoft.com/office/drawing/2014/main" id="{2B08073B-EA7E-458B-BB80-C8B1A122F9C5}"/>
                </a:ext>
              </a:extLst>
            </p:cNvPr>
            <p:cNvPicPr>
              <a:picLocks noChangeAspect="1"/>
            </p:cNvPicPr>
            <p:nvPr/>
          </p:nvPicPr>
          <p:blipFill rotWithShape="1">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p:blipFill>
          <p:spPr>
            <a:xfrm>
              <a:off x="842319" y="3164200"/>
              <a:ext cx="2296129" cy="458940"/>
            </a:xfrm>
            <a:prstGeom prst="rect">
              <a:avLst/>
            </a:prstGeom>
          </p:spPr>
        </p:pic>
      </p:grpSp>
      <p:grpSp>
        <p:nvGrpSpPr>
          <p:cNvPr id="58" name="Group 57">
            <a:extLst>
              <a:ext uri="{FF2B5EF4-FFF2-40B4-BE49-F238E27FC236}">
                <a16:creationId xmlns:a16="http://schemas.microsoft.com/office/drawing/2014/main" id="{E2D91F59-1AFD-4F6D-9E27-D518DD4B9243}"/>
              </a:ext>
            </a:extLst>
          </p:cNvPr>
          <p:cNvGrpSpPr/>
          <p:nvPr userDrawn="1"/>
        </p:nvGrpSpPr>
        <p:grpSpPr>
          <a:xfrm>
            <a:off x="8162666" y="3164200"/>
            <a:ext cx="3107313" cy="3137912"/>
            <a:chOff x="840110" y="3164200"/>
            <a:chExt cx="2300546" cy="3137912"/>
          </a:xfrm>
        </p:grpSpPr>
        <p:sp>
          <p:nvSpPr>
            <p:cNvPr id="59" name="Shape 198">
              <a:extLst>
                <a:ext uri="{FF2B5EF4-FFF2-40B4-BE49-F238E27FC236}">
                  <a16:creationId xmlns:a16="http://schemas.microsoft.com/office/drawing/2014/main" id="{7B85C683-6BF5-43E1-9394-0C3303F51B6B}"/>
                </a:ext>
              </a:extLst>
            </p:cNvPr>
            <p:cNvSpPr/>
            <p:nvPr/>
          </p:nvSpPr>
          <p:spPr>
            <a:xfrm>
              <a:off x="842447" y="3595310"/>
              <a:ext cx="2295873" cy="1058996"/>
            </a:xfrm>
            <a:prstGeom prst="rect">
              <a:avLst/>
            </a:prstGeom>
            <a:solidFill>
              <a:srgbClr val="000000">
                <a:alpha val="59298"/>
              </a:srgbClr>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a:p>
          </p:txBody>
        </p:sp>
        <p:sp>
          <p:nvSpPr>
            <p:cNvPr id="60" name="Shape 206">
              <a:extLst>
                <a:ext uri="{FF2B5EF4-FFF2-40B4-BE49-F238E27FC236}">
                  <a16:creationId xmlns:a16="http://schemas.microsoft.com/office/drawing/2014/main" id="{91EB4ECD-A424-411A-A126-BD4FE82C97FE}"/>
                </a:ext>
              </a:extLst>
            </p:cNvPr>
            <p:cNvSpPr/>
            <p:nvPr/>
          </p:nvSpPr>
          <p:spPr>
            <a:xfrm>
              <a:off x="840110" y="4654306"/>
              <a:ext cx="2300546" cy="1647806"/>
            </a:xfrm>
            <a:prstGeom prst="rect">
              <a:avLst/>
            </a:prstGeom>
            <a:solidFill>
              <a:srgbClr val="FFFFFF"/>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a:p>
          </p:txBody>
        </p:sp>
        <p:pic>
          <p:nvPicPr>
            <p:cNvPr id="61" name="Picture 60" descr="Background Image-02.png">
              <a:extLst>
                <a:ext uri="{FF2B5EF4-FFF2-40B4-BE49-F238E27FC236}">
                  <a16:creationId xmlns:a16="http://schemas.microsoft.com/office/drawing/2014/main" id="{B1262E91-0A8F-414F-B478-3B31DD5C77F1}"/>
                </a:ext>
              </a:extLst>
            </p:cNvPr>
            <p:cNvPicPr>
              <a:picLocks noChangeAspect="1"/>
            </p:cNvPicPr>
            <p:nvPr/>
          </p:nvPicPr>
          <p:blipFill rotWithShape="1">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p:blipFill>
          <p:spPr>
            <a:xfrm>
              <a:off x="842319" y="3164200"/>
              <a:ext cx="2296129" cy="458940"/>
            </a:xfrm>
            <a:prstGeom prst="rect">
              <a:avLst/>
            </a:prstGeom>
          </p:spPr>
        </p:pic>
      </p:grpSp>
      <p:sp>
        <p:nvSpPr>
          <p:cNvPr id="73" name="Text Placeholder 2">
            <a:extLst>
              <a:ext uri="{FF2B5EF4-FFF2-40B4-BE49-F238E27FC236}">
                <a16:creationId xmlns:a16="http://schemas.microsoft.com/office/drawing/2014/main" id="{3C52AB65-5E40-41B5-B969-9D45F75EC8C7}"/>
              </a:ext>
            </a:extLst>
          </p:cNvPr>
          <p:cNvSpPr>
            <a:spLocks noGrp="1"/>
          </p:cNvSpPr>
          <p:nvPr>
            <p:ph type="body" idx="12" hasCustomPrompt="1"/>
          </p:nvPr>
        </p:nvSpPr>
        <p:spPr>
          <a:xfrm>
            <a:off x="4879488" y="3243514"/>
            <a:ext cx="2404714" cy="292199"/>
          </a:xfrm>
        </p:spPr>
        <p:txBody>
          <a:bodyPr vert="horz" lIns="91440" tIns="45720" rIns="91440" bIns="45720" rtlCol="0" anchor="ctr">
            <a:noAutofit/>
          </a:bodyPr>
          <a:lstStyle>
            <a:lvl1pPr>
              <a:defRPr lang="en-US" sz="1200" b="1" dirty="0" smtClean="0">
                <a:solidFill>
                  <a:schemeClr val="bg1"/>
                </a:solidFill>
                <a:latin typeface="Helvetica"/>
                <a:ea typeface="+mj-ea"/>
                <a:cs typeface="Helvetica"/>
              </a:defRPr>
            </a:lvl1pPr>
          </a:lstStyle>
          <a:p>
            <a:pPr marL="0" lvl="0" algn="ctr">
              <a:spcBef>
                <a:spcPct val="0"/>
              </a:spcBef>
              <a:buNone/>
            </a:pPr>
            <a:r>
              <a:rPr lang="en-US" dirty="0"/>
              <a:t>TITLE NO. 1</a:t>
            </a:r>
          </a:p>
        </p:txBody>
      </p:sp>
      <p:sp>
        <p:nvSpPr>
          <p:cNvPr id="74" name="Text Placeholder 2">
            <a:extLst>
              <a:ext uri="{FF2B5EF4-FFF2-40B4-BE49-F238E27FC236}">
                <a16:creationId xmlns:a16="http://schemas.microsoft.com/office/drawing/2014/main" id="{A7072AE0-C16E-4AE1-AE75-D63480989679}"/>
              </a:ext>
            </a:extLst>
          </p:cNvPr>
          <p:cNvSpPr>
            <a:spLocks noGrp="1"/>
          </p:cNvSpPr>
          <p:nvPr>
            <p:ph type="body" idx="13" hasCustomPrompt="1"/>
          </p:nvPr>
        </p:nvSpPr>
        <p:spPr>
          <a:xfrm>
            <a:off x="5482769" y="3614157"/>
            <a:ext cx="1198153" cy="933906"/>
          </a:xfrm>
          <a:ln w="12700">
            <a:miter lim="400000"/>
          </a:ln>
        </p:spPr>
        <p:txBody>
          <a:bodyPr wrap="square" lIns="35717" tIns="35717" rIns="35717" bIns="35717" anchor="ctr">
            <a:spAutoFit/>
          </a:bodyPr>
          <a:lstStyle>
            <a:lvl1pPr marL="0" indent="0" algn="ctr">
              <a:buNone/>
              <a:defRPr lang="en-US" sz="5600" b="1" cap="all" spc="-337" dirty="0" smtClean="0">
                <a:solidFill>
                  <a:schemeClr val="bg1"/>
                </a:solidFill>
                <a:latin typeface="Helvetica"/>
                <a:ea typeface="Avenir Book"/>
                <a:cs typeface="Helvetica"/>
              </a:defRPr>
            </a:lvl1pPr>
          </a:lstStyle>
          <a:p>
            <a:pPr marL="0" lvl="0"/>
            <a:r>
              <a:rPr lang="en-US" dirty="0"/>
              <a:t>10</a:t>
            </a:r>
          </a:p>
        </p:txBody>
      </p:sp>
      <p:sp>
        <p:nvSpPr>
          <p:cNvPr id="75" name="Text Placeholder 2">
            <a:extLst>
              <a:ext uri="{FF2B5EF4-FFF2-40B4-BE49-F238E27FC236}">
                <a16:creationId xmlns:a16="http://schemas.microsoft.com/office/drawing/2014/main" id="{D67B9FB4-D882-4528-9913-8F150231860F}"/>
              </a:ext>
            </a:extLst>
          </p:cNvPr>
          <p:cNvSpPr>
            <a:spLocks noGrp="1"/>
          </p:cNvSpPr>
          <p:nvPr>
            <p:ph type="body" idx="14" hasCustomPrompt="1"/>
          </p:nvPr>
        </p:nvSpPr>
        <p:spPr>
          <a:xfrm>
            <a:off x="4831561" y="4892376"/>
            <a:ext cx="2500568" cy="1074084"/>
          </a:xfrm>
          <a:ln w="12700">
            <a:miter lim="400000"/>
          </a:ln>
        </p:spPr>
        <p:txBody>
          <a:bodyPr wrap="square" lIns="35717" tIns="35717" rIns="35717" bIns="35717" anchor="t">
            <a:noAutofit/>
          </a:bodyPr>
          <a:lstStyle>
            <a:lvl1pPr marL="0" indent="0">
              <a:buNone/>
              <a:defRPr lang="en-US" sz="1200" dirty="0" smtClean="0">
                <a:solidFill>
                  <a:schemeClr val="tx2"/>
                </a:solidFill>
                <a:latin typeface="Helvetica"/>
                <a:ea typeface="Avenir Medium"/>
                <a:cs typeface="Helvetica"/>
              </a:defRPr>
            </a:lvl1pPr>
          </a:lstStyle>
          <a:p>
            <a:pPr lvl="0">
              <a:lnSpc>
                <a:spcPct val="120000"/>
              </a:lnSpc>
              <a:defRPr sz="1800">
                <a:solidFill>
                  <a:srgbClr val="000000"/>
                </a:solidFill>
              </a:defRPr>
            </a:pPr>
            <a:r>
              <a:rPr lang="en-US" sz="1200" dirty="0">
                <a:solidFill>
                  <a:schemeClr val="tx2"/>
                </a:solidFill>
                <a:latin typeface="Helvetica"/>
                <a:ea typeface="Avenir Medium"/>
                <a:cs typeface="Helvetica"/>
                <a:sym typeface="Avenir Medium"/>
              </a:rPr>
              <a:t>This slide is perfect when you need to explain something about the numbers above.</a:t>
            </a:r>
          </a:p>
        </p:txBody>
      </p:sp>
      <p:sp>
        <p:nvSpPr>
          <p:cNvPr id="76" name="Text Placeholder 2">
            <a:extLst>
              <a:ext uri="{FF2B5EF4-FFF2-40B4-BE49-F238E27FC236}">
                <a16:creationId xmlns:a16="http://schemas.microsoft.com/office/drawing/2014/main" id="{15D78471-6780-46EA-95B4-97753A010996}"/>
              </a:ext>
            </a:extLst>
          </p:cNvPr>
          <p:cNvSpPr>
            <a:spLocks noGrp="1"/>
          </p:cNvSpPr>
          <p:nvPr>
            <p:ph type="body" idx="15" hasCustomPrompt="1"/>
          </p:nvPr>
        </p:nvSpPr>
        <p:spPr>
          <a:xfrm>
            <a:off x="8506608" y="3243514"/>
            <a:ext cx="2404714" cy="292199"/>
          </a:xfrm>
        </p:spPr>
        <p:txBody>
          <a:bodyPr vert="horz" lIns="91440" tIns="45720" rIns="91440" bIns="45720" rtlCol="0" anchor="ctr">
            <a:noAutofit/>
          </a:bodyPr>
          <a:lstStyle>
            <a:lvl1pPr>
              <a:defRPr lang="en-US" sz="1200" b="1" dirty="0" smtClean="0">
                <a:solidFill>
                  <a:schemeClr val="bg1"/>
                </a:solidFill>
                <a:latin typeface="Helvetica"/>
                <a:ea typeface="+mj-ea"/>
                <a:cs typeface="Helvetica"/>
              </a:defRPr>
            </a:lvl1pPr>
          </a:lstStyle>
          <a:p>
            <a:pPr marL="0" lvl="0" algn="ctr">
              <a:spcBef>
                <a:spcPct val="0"/>
              </a:spcBef>
              <a:buNone/>
            </a:pPr>
            <a:r>
              <a:rPr lang="en-US" dirty="0"/>
              <a:t>TITLE NO. 1</a:t>
            </a:r>
          </a:p>
        </p:txBody>
      </p:sp>
      <p:sp>
        <p:nvSpPr>
          <p:cNvPr id="77" name="Text Placeholder 2">
            <a:extLst>
              <a:ext uri="{FF2B5EF4-FFF2-40B4-BE49-F238E27FC236}">
                <a16:creationId xmlns:a16="http://schemas.microsoft.com/office/drawing/2014/main" id="{7A127D5A-D3A3-41FE-81FF-58535A33C50D}"/>
              </a:ext>
            </a:extLst>
          </p:cNvPr>
          <p:cNvSpPr>
            <a:spLocks noGrp="1"/>
          </p:cNvSpPr>
          <p:nvPr>
            <p:ph type="body" idx="16" hasCustomPrompt="1"/>
          </p:nvPr>
        </p:nvSpPr>
        <p:spPr>
          <a:xfrm>
            <a:off x="9109889" y="3614157"/>
            <a:ext cx="1198153" cy="933906"/>
          </a:xfrm>
          <a:ln w="12700">
            <a:miter lim="400000"/>
          </a:ln>
        </p:spPr>
        <p:txBody>
          <a:bodyPr wrap="square" lIns="35717" tIns="35717" rIns="35717" bIns="35717" anchor="ctr">
            <a:spAutoFit/>
          </a:bodyPr>
          <a:lstStyle>
            <a:lvl1pPr marL="0" indent="0" algn="ctr">
              <a:buNone/>
              <a:defRPr lang="en-US" sz="5600" b="1" cap="all" spc="-337" dirty="0" smtClean="0">
                <a:solidFill>
                  <a:schemeClr val="bg1"/>
                </a:solidFill>
                <a:latin typeface="Helvetica"/>
                <a:ea typeface="Avenir Book"/>
                <a:cs typeface="Helvetica"/>
              </a:defRPr>
            </a:lvl1pPr>
          </a:lstStyle>
          <a:p>
            <a:pPr marL="0" lvl="0"/>
            <a:r>
              <a:rPr lang="en-US" dirty="0"/>
              <a:t>10</a:t>
            </a:r>
          </a:p>
        </p:txBody>
      </p:sp>
      <p:sp>
        <p:nvSpPr>
          <p:cNvPr id="78" name="Text Placeholder 2">
            <a:extLst>
              <a:ext uri="{FF2B5EF4-FFF2-40B4-BE49-F238E27FC236}">
                <a16:creationId xmlns:a16="http://schemas.microsoft.com/office/drawing/2014/main" id="{AA83ED6F-B229-4618-8494-DB3F48912A4F}"/>
              </a:ext>
            </a:extLst>
          </p:cNvPr>
          <p:cNvSpPr>
            <a:spLocks noGrp="1"/>
          </p:cNvSpPr>
          <p:nvPr>
            <p:ph type="body" idx="17" hasCustomPrompt="1"/>
          </p:nvPr>
        </p:nvSpPr>
        <p:spPr>
          <a:xfrm>
            <a:off x="8458681" y="4892376"/>
            <a:ext cx="2500568" cy="1074084"/>
          </a:xfrm>
          <a:ln w="12700">
            <a:miter lim="400000"/>
          </a:ln>
        </p:spPr>
        <p:txBody>
          <a:bodyPr wrap="square" lIns="35717" tIns="35717" rIns="35717" bIns="35717" anchor="t">
            <a:noAutofit/>
          </a:bodyPr>
          <a:lstStyle>
            <a:lvl1pPr marL="0" indent="0">
              <a:buNone/>
              <a:defRPr lang="en-US" sz="1200" dirty="0" smtClean="0">
                <a:solidFill>
                  <a:schemeClr val="tx2"/>
                </a:solidFill>
                <a:latin typeface="Helvetica"/>
                <a:ea typeface="Avenir Medium"/>
                <a:cs typeface="Helvetica"/>
              </a:defRPr>
            </a:lvl1pPr>
          </a:lstStyle>
          <a:p>
            <a:pPr lvl="0">
              <a:lnSpc>
                <a:spcPct val="120000"/>
              </a:lnSpc>
              <a:defRPr sz="1800">
                <a:solidFill>
                  <a:srgbClr val="000000"/>
                </a:solidFill>
              </a:defRPr>
            </a:pPr>
            <a:r>
              <a:rPr lang="en-US" sz="1200" dirty="0">
                <a:solidFill>
                  <a:schemeClr val="tx2"/>
                </a:solidFill>
                <a:latin typeface="Helvetica"/>
                <a:ea typeface="Avenir Medium"/>
                <a:cs typeface="Helvetica"/>
                <a:sym typeface="Avenir Medium"/>
              </a:rPr>
              <a:t>This slide is perfect when you need to explain something about the numbers above.</a:t>
            </a:r>
          </a:p>
        </p:txBody>
      </p:sp>
    </p:spTree>
    <p:extLst>
      <p:ext uri="{BB962C8B-B14F-4D97-AF65-F5344CB8AC3E}">
        <p14:creationId xmlns:p14="http://schemas.microsoft.com/office/powerpoint/2010/main" val="2272625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 Thank You (Light)">
    <p:spTree>
      <p:nvGrpSpPr>
        <p:cNvPr id="1" name=""/>
        <p:cNvGrpSpPr/>
        <p:nvPr/>
      </p:nvGrpSpPr>
      <p:grpSpPr>
        <a:xfrm>
          <a:off x="0" y="0"/>
          <a:ext cx="0" cy="0"/>
          <a:chOff x="0" y="0"/>
          <a:chExt cx="0" cy="0"/>
        </a:xfrm>
      </p:grpSpPr>
      <p:sp>
        <p:nvSpPr>
          <p:cNvPr id="8" name="Shape 45"/>
          <p:cNvSpPr/>
          <p:nvPr userDrawn="1"/>
        </p:nvSpPr>
        <p:spPr>
          <a:xfrm>
            <a:off x="0" y="0"/>
            <a:ext cx="12192000" cy="3370442"/>
          </a:xfrm>
          <a:prstGeom prst="rect">
            <a:avLst/>
          </a:prstGeom>
          <a:solidFill>
            <a:srgbClr val="FFFFFF">
              <a:alpha val="60000"/>
            </a:srgbClr>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dirty="0"/>
          </a:p>
        </p:txBody>
      </p:sp>
      <p:pic>
        <p:nvPicPr>
          <p:cNvPr id="5" name="Picture 4" descr="Prometheon">
            <a:extLst>
              <a:ext uri="{FF2B5EF4-FFF2-40B4-BE49-F238E27FC236}">
                <a16:creationId xmlns:a16="http://schemas.microsoft.com/office/drawing/2014/main" id="{6ECDF52E-5E6D-497C-A88C-A7D02F2B42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34919" y="189474"/>
            <a:ext cx="3922161" cy="1961082"/>
          </a:xfrm>
          <a:prstGeom prst="rect">
            <a:avLst/>
          </a:prstGeom>
        </p:spPr>
      </p:pic>
    </p:spTree>
    <p:extLst>
      <p:ext uri="{BB962C8B-B14F-4D97-AF65-F5344CB8AC3E}">
        <p14:creationId xmlns:p14="http://schemas.microsoft.com/office/powerpoint/2010/main" val="1379640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 Thank You (Dark)">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grpSp>
        <p:nvGrpSpPr>
          <p:cNvPr id="8" name="Group 48"/>
          <p:cNvGrpSpPr/>
          <p:nvPr userDrawn="1"/>
        </p:nvGrpSpPr>
        <p:grpSpPr>
          <a:xfrm>
            <a:off x="0" y="3"/>
            <a:ext cx="12192000" cy="3134719"/>
            <a:chOff x="24905" y="2317045"/>
            <a:chExt cx="13004798" cy="4045540"/>
          </a:xfrm>
        </p:grpSpPr>
        <p:sp>
          <p:nvSpPr>
            <p:cNvPr id="9" name="Shape 46"/>
            <p:cNvSpPr/>
            <p:nvPr/>
          </p:nvSpPr>
          <p:spPr>
            <a:xfrm>
              <a:off x="24905" y="2317045"/>
              <a:ext cx="13004798" cy="3603450"/>
            </a:xfrm>
            <a:prstGeom prst="rect">
              <a:avLst/>
            </a:prstGeom>
            <a:solidFill>
              <a:srgbClr val="FFFFFF"/>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a:p>
          </p:txBody>
        </p:sp>
        <p:sp>
          <p:nvSpPr>
            <p:cNvPr id="10" name="Shape 47"/>
            <p:cNvSpPr/>
            <p:nvPr/>
          </p:nvSpPr>
          <p:spPr>
            <a:xfrm rot="10800000">
              <a:off x="5892303" y="5635218"/>
              <a:ext cx="1270002" cy="7273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a:p>
          </p:txBody>
        </p:sp>
      </p:grpSp>
      <p:sp>
        <p:nvSpPr>
          <p:cNvPr id="11" name="Title 1"/>
          <p:cNvSpPr>
            <a:spLocks noGrp="1"/>
          </p:cNvSpPr>
          <p:nvPr>
            <p:ph type="title" hasCustomPrompt="1"/>
          </p:nvPr>
        </p:nvSpPr>
        <p:spPr>
          <a:xfrm>
            <a:off x="609600" y="2207342"/>
            <a:ext cx="10972800" cy="331086"/>
          </a:xfrm>
        </p:spPr>
        <p:txBody>
          <a:bodyPr/>
          <a:lstStyle>
            <a:lvl1pPr>
              <a:defRPr>
                <a:solidFill>
                  <a:schemeClr val="accent1"/>
                </a:solidFill>
              </a:defRPr>
            </a:lvl1pPr>
          </a:lstStyle>
          <a:p>
            <a:r>
              <a:rPr lang="en-US" dirty="0"/>
              <a:t>THIS IS A PICTURE (OR THANK YOU) SLIDE</a:t>
            </a:r>
          </a:p>
        </p:txBody>
      </p:sp>
      <p:sp>
        <p:nvSpPr>
          <p:cNvPr id="14" name="Shape 51"/>
          <p:cNvSpPr/>
          <p:nvPr userDrawn="1"/>
        </p:nvSpPr>
        <p:spPr>
          <a:xfrm>
            <a:off x="5023003" y="1875105"/>
            <a:ext cx="2145997" cy="8932"/>
          </a:xfrm>
          <a:prstGeom prst="rect">
            <a:avLst/>
          </a:prstGeom>
          <a:solidFill>
            <a:schemeClr val="tx1"/>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a:solidFill>
                <a:srgbClr val="F18C19"/>
              </a:solidFill>
            </a:endParaRPr>
          </a:p>
        </p:txBody>
      </p:sp>
      <p:pic>
        <p:nvPicPr>
          <p:cNvPr id="13" name="Picture 12" descr="Placeholder-dark.png">
            <a:extLst>
              <a:ext uri="{FF2B5EF4-FFF2-40B4-BE49-F238E27FC236}">
                <a16:creationId xmlns:a16="http://schemas.microsoft.com/office/drawing/2014/main" id="{0A9D0D2F-9294-4A6A-BBEC-F177DBA25C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81991" y="54481"/>
            <a:ext cx="3845961" cy="1922982"/>
          </a:xfrm>
          <a:prstGeom prst="rect">
            <a:avLst/>
          </a:prstGeom>
        </p:spPr>
      </p:pic>
    </p:spTree>
    <p:extLst>
      <p:ext uri="{BB962C8B-B14F-4D97-AF65-F5344CB8AC3E}">
        <p14:creationId xmlns:p14="http://schemas.microsoft.com/office/powerpoint/2010/main" val="218750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7" name="Picture 6" descr="Background Image-02.png"/>
          <p:cNvPicPr>
            <a:picLocks noChangeAspect="1"/>
          </p:cNvPicPr>
          <p:nvPr userDrawn="1"/>
        </p:nvPicPr>
        <p:blipFill rotWithShape="1">
          <a:blip r:embed="rId3" cstate="print">
            <a:alphaModFix/>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p:blipFill>
        <p:spPr>
          <a:xfrm>
            <a:off x="0" y="4055536"/>
            <a:ext cx="12192000" cy="2802467"/>
          </a:xfrm>
          <a:prstGeom prst="rect">
            <a:avLst/>
          </a:prstGeom>
        </p:spPr>
      </p:pic>
      <p:sp>
        <p:nvSpPr>
          <p:cNvPr id="2" name="Title 1"/>
          <p:cNvSpPr>
            <a:spLocks noGrp="1"/>
          </p:cNvSpPr>
          <p:nvPr>
            <p:ph type="ctrTitle" hasCustomPrompt="1"/>
          </p:nvPr>
        </p:nvSpPr>
        <p:spPr>
          <a:xfrm>
            <a:off x="5705763" y="4836909"/>
            <a:ext cx="5483973" cy="946753"/>
          </a:xfrm>
        </p:spPr>
        <p:txBody>
          <a:bodyPr>
            <a:noAutofit/>
          </a:bodyPr>
          <a:lstStyle>
            <a:lvl1pPr algn="l">
              <a:lnSpc>
                <a:spcPct val="80000"/>
              </a:lnSpc>
              <a:defRPr sz="360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5744539" y="5783659"/>
            <a:ext cx="5445197" cy="467676"/>
          </a:xfrm>
        </p:spPr>
        <p:txBody>
          <a:bodyPr>
            <a:normAutofit/>
          </a:bodyPr>
          <a:lstStyle>
            <a:lvl1pPr marL="0" indent="0" algn="l">
              <a:buNone/>
              <a:defRPr sz="1200" baseline="0">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Add the subject, purpose, or contact details here.</a:t>
            </a:r>
          </a:p>
        </p:txBody>
      </p:sp>
      <p:sp>
        <p:nvSpPr>
          <p:cNvPr id="12" name="Shape 51"/>
          <p:cNvSpPr/>
          <p:nvPr userDrawn="1"/>
        </p:nvSpPr>
        <p:spPr>
          <a:xfrm rot="5400000">
            <a:off x="4454522" y="5530827"/>
            <a:ext cx="1609498" cy="11909"/>
          </a:xfrm>
          <a:prstGeom prst="rect">
            <a:avLst/>
          </a:prstGeom>
          <a:solidFill>
            <a:srgbClr val="FFFFFF"/>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a:p>
        </p:txBody>
      </p:sp>
      <p:pic>
        <p:nvPicPr>
          <p:cNvPr id="9" name="Picture 8" descr="Placeholder-white.png">
            <a:extLst>
              <a:ext uri="{FF2B5EF4-FFF2-40B4-BE49-F238E27FC236}">
                <a16:creationId xmlns:a16="http://schemas.microsoft.com/office/drawing/2014/main" id="{C348DAFD-D422-443C-986A-25F88EBBA76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02264" y="4566550"/>
            <a:ext cx="3549960" cy="1774981"/>
          </a:xfrm>
          <a:prstGeom prst="rect">
            <a:avLst/>
          </a:prstGeom>
        </p:spPr>
      </p:pic>
    </p:spTree>
    <p:extLst>
      <p:ext uri="{BB962C8B-B14F-4D97-AF65-F5344CB8AC3E}">
        <p14:creationId xmlns:p14="http://schemas.microsoft.com/office/powerpoint/2010/main" val="1887779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Double)">
    <p:spTree>
      <p:nvGrpSpPr>
        <p:cNvPr id="1" name=""/>
        <p:cNvGrpSpPr/>
        <p:nvPr/>
      </p:nvGrpSpPr>
      <p:grpSpPr>
        <a:xfrm>
          <a:off x="0" y="0"/>
          <a:ext cx="0" cy="0"/>
          <a:chOff x="0" y="0"/>
          <a:chExt cx="0" cy="0"/>
        </a:xfrm>
      </p:grpSpPr>
      <p:pic>
        <p:nvPicPr>
          <p:cNvPr id="19" name="pasted-image.jpg">
            <a:extLst>
              <a:ext uri="{FF2B5EF4-FFF2-40B4-BE49-F238E27FC236}">
                <a16:creationId xmlns:a16="http://schemas.microsoft.com/office/drawing/2014/main" id="{8F11396C-EF9D-4EB3-9645-73A5667B450E}"/>
              </a:ext>
            </a:extLst>
          </p:cNvPr>
          <p:cNvPicPr/>
          <p:nvPr userDrawn="1"/>
        </p:nvPicPr>
        <p:blipFill rotWithShape="1">
          <a:blip r:embed="rId2" cstate="print">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a:ext>
            </a:extLst>
          </a:blip>
          <a:srcRect r="6016" b="22956"/>
          <a:stretch/>
        </p:blipFill>
        <p:spPr>
          <a:xfrm>
            <a:off x="6091251" y="3309672"/>
            <a:ext cx="6100749" cy="3548326"/>
          </a:xfrm>
          <a:prstGeom prst="rect">
            <a:avLst/>
          </a:prstGeom>
          <a:ln w="12700">
            <a:miter lim="400000"/>
          </a:ln>
        </p:spPr>
      </p:pic>
      <p:pic>
        <p:nvPicPr>
          <p:cNvPr id="20" name="pasted-image.jpg">
            <a:extLst>
              <a:ext uri="{FF2B5EF4-FFF2-40B4-BE49-F238E27FC236}">
                <a16:creationId xmlns:a16="http://schemas.microsoft.com/office/drawing/2014/main" id="{51A45A55-9248-429B-8F15-FD77FE794B9E}"/>
              </a:ext>
            </a:extLst>
          </p:cNvPr>
          <p:cNvPicPr/>
          <p:nvPr userDrawn="1"/>
        </p:nvPicPr>
        <p:blipFill rotWithShape="1">
          <a:blip r:embed="rId4" cstate="print">
            <a:extLst>
              <a:ext uri="{28A0092B-C50C-407E-A947-70E740481C1C}">
                <a14:useLocalDpi xmlns:a14="http://schemas.microsoft.com/office/drawing/2010/main"/>
              </a:ext>
            </a:extLst>
          </a:blip>
          <a:srcRect l="2719" b="21016"/>
          <a:stretch/>
        </p:blipFill>
        <p:spPr>
          <a:xfrm>
            <a:off x="-4750" y="3316203"/>
            <a:ext cx="6100750" cy="3541797"/>
          </a:xfrm>
          <a:prstGeom prst="rect">
            <a:avLst/>
          </a:prstGeom>
          <a:ln w="12700">
            <a:miter lim="400000"/>
          </a:ln>
        </p:spPr>
      </p:pic>
      <p:grpSp>
        <p:nvGrpSpPr>
          <p:cNvPr id="8" name="Group 48"/>
          <p:cNvGrpSpPr/>
          <p:nvPr userDrawn="1"/>
        </p:nvGrpSpPr>
        <p:grpSpPr>
          <a:xfrm>
            <a:off x="0" y="3"/>
            <a:ext cx="12192000" cy="4061457"/>
            <a:chOff x="24905" y="2317045"/>
            <a:chExt cx="13004798" cy="4045540"/>
          </a:xfrm>
        </p:grpSpPr>
        <p:sp>
          <p:nvSpPr>
            <p:cNvPr id="9" name="Shape 46"/>
            <p:cNvSpPr/>
            <p:nvPr/>
          </p:nvSpPr>
          <p:spPr>
            <a:xfrm>
              <a:off x="24905" y="2317045"/>
              <a:ext cx="13004798" cy="3603450"/>
            </a:xfrm>
            <a:prstGeom prst="rect">
              <a:avLst/>
            </a:prstGeom>
            <a:solidFill>
              <a:srgbClr val="FFFFFF"/>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a:p>
          </p:txBody>
        </p:sp>
        <p:sp>
          <p:nvSpPr>
            <p:cNvPr id="10" name="Shape 47"/>
            <p:cNvSpPr/>
            <p:nvPr/>
          </p:nvSpPr>
          <p:spPr>
            <a:xfrm rot="10800000">
              <a:off x="5892303" y="5635218"/>
              <a:ext cx="1270002" cy="7273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a:p>
          </p:txBody>
        </p:sp>
      </p:grpSp>
      <p:sp>
        <p:nvSpPr>
          <p:cNvPr id="11" name="Title 1"/>
          <p:cNvSpPr>
            <a:spLocks noGrp="1"/>
          </p:cNvSpPr>
          <p:nvPr>
            <p:ph type="title" hasCustomPrompt="1"/>
          </p:nvPr>
        </p:nvSpPr>
        <p:spPr>
          <a:xfrm>
            <a:off x="609600" y="2057285"/>
            <a:ext cx="10972800" cy="331086"/>
          </a:xfrm>
        </p:spPr>
        <p:txBody>
          <a:bodyPr/>
          <a:lstStyle>
            <a:lvl1pPr>
              <a:defRPr>
                <a:solidFill>
                  <a:schemeClr val="accent1"/>
                </a:solidFill>
              </a:defRPr>
            </a:lvl1pPr>
          </a:lstStyle>
          <a:p>
            <a:r>
              <a:rPr lang="en-US" dirty="0"/>
              <a:t>THIS IS A PICTURE SLIDE</a:t>
            </a:r>
          </a:p>
        </p:txBody>
      </p:sp>
      <p:sp>
        <p:nvSpPr>
          <p:cNvPr id="14" name="Shape 51"/>
          <p:cNvSpPr/>
          <p:nvPr userDrawn="1"/>
        </p:nvSpPr>
        <p:spPr>
          <a:xfrm>
            <a:off x="5023003" y="1917217"/>
            <a:ext cx="2145997" cy="8932"/>
          </a:xfrm>
          <a:prstGeom prst="rect">
            <a:avLst/>
          </a:prstGeom>
          <a:solidFill>
            <a:schemeClr val="tx1"/>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a:solidFill>
                <a:srgbClr val="F18C19"/>
              </a:solidFill>
            </a:endParaRPr>
          </a:p>
        </p:txBody>
      </p:sp>
      <p:pic>
        <p:nvPicPr>
          <p:cNvPr id="13" name="Picture 12" descr="Placeholder-dark.png">
            <a:extLst>
              <a:ext uri="{FF2B5EF4-FFF2-40B4-BE49-F238E27FC236}">
                <a16:creationId xmlns:a16="http://schemas.microsoft.com/office/drawing/2014/main" id="{0A9D0D2F-9294-4A6A-BBEC-F177DBA25C3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775976" y="54481"/>
            <a:ext cx="3845961" cy="1922982"/>
          </a:xfrm>
          <a:prstGeom prst="rect">
            <a:avLst/>
          </a:prstGeom>
        </p:spPr>
      </p:pic>
      <p:sp>
        <p:nvSpPr>
          <p:cNvPr id="15" name="Shape 51">
            <a:extLst>
              <a:ext uri="{FF2B5EF4-FFF2-40B4-BE49-F238E27FC236}">
                <a16:creationId xmlns:a16="http://schemas.microsoft.com/office/drawing/2014/main" id="{241F4FE0-5B33-4445-B377-31782CC91841}"/>
              </a:ext>
            </a:extLst>
          </p:cNvPr>
          <p:cNvSpPr/>
          <p:nvPr userDrawn="1"/>
        </p:nvSpPr>
        <p:spPr>
          <a:xfrm>
            <a:off x="5276011" y="2667980"/>
            <a:ext cx="1609498" cy="8932"/>
          </a:xfrm>
          <a:prstGeom prst="rect">
            <a:avLst/>
          </a:prstGeom>
          <a:solidFill>
            <a:schemeClr val="tx1"/>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dirty="0">
              <a:solidFill>
                <a:srgbClr val="E9C20E"/>
              </a:solidFill>
            </a:endParaRPr>
          </a:p>
        </p:txBody>
      </p:sp>
      <p:sp>
        <p:nvSpPr>
          <p:cNvPr id="17" name="Text Placeholder 2">
            <a:extLst>
              <a:ext uri="{FF2B5EF4-FFF2-40B4-BE49-F238E27FC236}">
                <a16:creationId xmlns:a16="http://schemas.microsoft.com/office/drawing/2014/main" id="{3336FEC9-B3DA-4256-8AD2-5059715299D8}"/>
              </a:ext>
            </a:extLst>
          </p:cNvPr>
          <p:cNvSpPr>
            <a:spLocks noGrp="1"/>
          </p:cNvSpPr>
          <p:nvPr>
            <p:ph type="body" idx="12" hasCustomPrompt="1"/>
          </p:nvPr>
        </p:nvSpPr>
        <p:spPr>
          <a:xfrm>
            <a:off x="3101338" y="2818935"/>
            <a:ext cx="5989320" cy="368132"/>
          </a:xfrm>
        </p:spPr>
        <p:txBody>
          <a:bodyPr numCol="1" anchor="t">
            <a:noAutofit/>
          </a:bodyPr>
          <a:lstStyle>
            <a:lvl1pPr marL="0" indent="0" algn="ctr">
              <a:buNone/>
              <a:defRPr sz="1400" b="0" baseline="0">
                <a:solidFill>
                  <a:schemeClr val="tx2"/>
                </a:solidFill>
                <a:latin typeface="Helvetica Light"/>
                <a:cs typeface="Helvetic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Simply add two new pictures below, then add the triangle.</a:t>
            </a:r>
          </a:p>
        </p:txBody>
      </p:sp>
    </p:spTree>
    <p:extLst>
      <p:ext uri="{BB962C8B-B14F-4D97-AF65-F5344CB8AC3E}">
        <p14:creationId xmlns:p14="http://schemas.microsoft.com/office/powerpoint/2010/main" val="2544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3">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pic>
        <p:nvPicPr>
          <p:cNvPr id="7" name="Picture 6" descr="Background Image-02.png"/>
          <p:cNvPicPr>
            <a:picLocks noChangeAspect="1"/>
          </p:cNvPicPr>
          <p:nvPr userDrawn="1"/>
        </p:nvPicPr>
        <p:blipFill rotWithShape="1">
          <a:blip r:embed="rId3" cstate="print">
            <a:alphaModFix/>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p:blipFill>
        <p:spPr>
          <a:xfrm>
            <a:off x="0" y="4055536"/>
            <a:ext cx="12192000" cy="2802467"/>
          </a:xfrm>
          <a:prstGeom prst="rect">
            <a:avLst/>
          </a:prstGeom>
        </p:spPr>
      </p:pic>
      <p:sp>
        <p:nvSpPr>
          <p:cNvPr id="2" name="Title 1"/>
          <p:cNvSpPr>
            <a:spLocks noGrp="1"/>
          </p:cNvSpPr>
          <p:nvPr>
            <p:ph type="ctrTitle" hasCustomPrompt="1"/>
          </p:nvPr>
        </p:nvSpPr>
        <p:spPr>
          <a:xfrm>
            <a:off x="5705763" y="4836909"/>
            <a:ext cx="5483973" cy="946753"/>
          </a:xfrm>
        </p:spPr>
        <p:txBody>
          <a:bodyPr>
            <a:noAutofit/>
          </a:bodyPr>
          <a:lstStyle>
            <a:lvl1pPr algn="l">
              <a:lnSpc>
                <a:spcPct val="80000"/>
              </a:lnSpc>
              <a:defRPr sz="360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5744539" y="5783659"/>
            <a:ext cx="5445197" cy="467676"/>
          </a:xfrm>
        </p:spPr>
        <p:txBody>
          <a:bodyPr>
            <a:normAutofit/>
          </a:bodyPr>
          <a:lstStyle>
            <a:lvl1pPr marL="0" indent="0" algn="l">
              <a:buNone/>
              <a:defRPr sz="1200" baseline="0">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Add the subject, purpose, or contact details here.</a:t>
            </a:r>
          </a:p>
        </p:txBody>
      </p:sp>
      <p:sp>
        <p:nvSpPr>
          <p:cNvPr id="12" name="Shape 51"/>
          <p:cNvSpPr/>
          <p:nvPr userDrawn="1"/>
        </p:nvSpPr>
        <p:spPr>
          <a:xfrm rot="5400000">
            <a:off x="4454522" y="5530827"/>
            <a:ext cx="1609498" cy="11909"/>
          </a:xfrm>
          <a:prstGeom prst="rect">
            <a:avLst/>
          </a:prstGeom>
          <a:solidFill>
            <a:srgbClr val="FFFFFF"/>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a:p>
        </p:txBody>
      </p:sp>
      <p:pic>
        <p:nvPicPr>
          <p:cNvPr id="9" name="Picture 8" descr="Placeholder-white.png">
            <a:extLst>
              <a:ext uri="{FF2B5EF4-FFF2-40B4-BE49-F238E27FC236}">
                <a16:creationId xmlns:a16="http://schemas.microsoft.com/office/drawing/2014/main" id="{C348DAFD-D422-443C-986A-25F88EBBA76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02264" y="4566550"/>
            <a:ext cx="3549960" cy="1774981"/>
          </a:xfrm>
          <a:prstGeom prst="rect">
            <a:avLst/>
          </a:prstGeom>
        </p:spPr>
      </p:pic>
    </p:spTree>
    <p:extLst>
      <p:ext uri="{BB962C8B-B14F-4D97-AF65-F5344CB8AC3E}">
        <p14:creationId xmlns:p14="http://schemas.microsoft.com/office/powerpoint/2010/main" val="1228162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4">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7" name="Picture 6" descr="Background Image-02.png"/>
          <p:cNvPicPr>
            <a:picLocks noChangeAspect="1"/>
          </p:cNvPicPr>
          <p:nvPr userDrawn="1"/>
        </p:nvPicPr>
        <p:blipFill rotWithShape="1">
          <a:blip r:embed="rId3" cstate="print">
            <a:alphaModFix/>
            <a:duotone>
              <a:prstClr val="black"/>
              <a:schemeClr val="accent6">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p:blipFill>
        <p:spPr>
          <a:xfrm>
            <a:off x="0" y="4055536"/>
            <a:ext cx="12192000" cy="2802467"/>
          </a:xfrm>
          <a:prstGeom prst="rect">
            <a:avLst/>
          </a:prstGeom>
        </p:spPr>
      </p:pic>
      <p:sp>
        <p:nvSpPr>
          <p:cNvPr id="2" name="Title 1"/>
          <p:cNvSpPr>
            <a:spLocks noGrp="1"/>
          </p:cNvSpPr>
          <p:nvPr>
            <p:ph type="ctrTitle" hasCustomPrompt="1"/>
          </p:nvPr>
        </p:nvSpPr>
        <p:spPr>
          <a:xfrm>
            <a:off x="5705763" y="4836909"/>
            <a:ext cx="5483973" cy="946753"/>
          </a:xfrm>
        </p:spPr>
        <p:txBody>
          <a:bodyPr>
            <a:noAutofit/>
          </a:bodyPr>
          <a:lstStyle>
            <a:lvl1pPr algn="l">
              <a:lnSpc>
                <a:spcPct val="80000"/>
              </a:lnSpc>
              <a:defRPr sz="360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5744539" y="5783659"/>
            <a:ext cx="5445197" cy="467676"/>
          </a:xfrm>
        </p:spPr>
        <p:txBody>
          <a:bodyPr>
            <a:normAutofit/>
          </a:bodyPr>
          <a:lstStyle>
            <a:lvl1pPr marL="0" indent="0" algn="l">
              <a:buNone/>
              <a:defRPr sz="1200" baseline="0">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Add the subject, purpose, or contact details here.</a:t>
            </a:r>
          </a:p>
        </p:txBody>
      </p:sp>
      <p:sp>
        <p:nvSpPr>
          <p:cNvPr id="12" name="Shape 51"/>
          <p:cNvSpPr/>
          <p:nvPr userDrawn="1"/>
        </p:nvSpPr>
        <p:spPr>
          <a:xfrm rot="5400000">
            <a:off x="4454522" y="5530827"/>
            <a:ext cx="1609498" cy="11909"/>
          </a:xfrm>
          <a:prstGeom prst="rect">
            <a:avLst/>
          </a:prstGeom>
          <a:solidFill>
            <a:srgbClr val="FFFFFF"/>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a:p>
        </p:txBody>
      </p:sp>
      <p:pic>
        <p:nvPicPr>
          <p:cNvPr id="9" name="Picture 8" descr="Placeholder-white.png">
            <a:extLst>
              <a:ext uri="{FF2B5EF4-FFF2-40B4-BE49-F238E27FC236}">
                <a16:creationId xmlns:a16="http://schemas.microsoft.com/office/drawing/2014/main" id="{C348DAFD-D422-443C-986A-25F88EBBA76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02264" y="4566550"/>
            <a:ext cx="3549960" cy="1774981"/>
          </a:xfrm>
          <a:prstGeom prst="rect">
            <a:avLst/>
          </a:prstGeom>
        </p:spPr>
      </p:pic>
    </p:spTree>
    <p:extLst>
      <p:ext uri="{BB962C8B-B14F-4D97-AF65-F5344CB8AC3E}">
        <p14:creationId xmlns:p14="http://schemas.microsoft.com/office/powerpoint/2010/main" val="3213839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5">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7" name="Picture 6" descr="Background Image-02.png"/>
          <p:cNvPicPr>
            <a:picLocks noChangeAspect="1"/>
          </p:cNvPicPr>
          <p:nvPr userDrawn="1"/>
        </p:nvPicPr>
        <p:blipFill rotWithShape="1">
          <a:blip r:embed="rId3" cstate="print">
            <a:alphaModFix/>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p:blipFill>
        <p:spPr>
          <a:xfrm>
            <a:off x="0" y="4055536"/>
            <a:ext cx="12192000" cy="2802467"/>
          </a:xfrm>
          <a:prstGeom prst="rect">
            <a:avLst/>
          </a:prstGeom>
        </p:spPr>
      </p:pic>
      <p:sp>
        <p:nvSpPr>
          <p:cNvPr id="2" name="Title 1"/>
          <p:cNvSpPr>
            <a:spLocks noGrp="1"/>
          </p:cNvSpPr>
          <p:nvPr>
            <p:ph type="ctrTitle" hasCustomPrompt="1"/>
          </p:nvPr>
        </p:nvSpPr>
        <p:spPr>
          <a:xfrm>
            <a:off x="1959811" y="4836909"/>
            <a:ext cx="9316829" cy="946753"/>
          </a:xfrm>
        </p:spPr>
        <p:txBody>
          <a:bodyPr>
            <a:noAutofit/>
          </a:bodyPr>
          <a:lstStyle>
            <a:lvl1pPr algn="l">
              <a:lnSpc>
                <a:spcPct val="80000"/>
              </a:lnSpc>
              <a:defRPr sz="360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2083097" y="5783659"/>
            <a:ext cx="9106640" cy="467676"/>
          </a:xfrm>
        </p:spPr>
        <p:txBody>
          <a:bodyPr>
            <a:normAutofit/>
          </a:bodyPr>
          <a:lstStyle>
            <a:lvl1pPr marL="0" indent="0" algn="l">
              <a:buNone/>
              <a:defRPr sz="1200" baseline="0">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Add the subject, purpose, or contact details here.</a:t>
            </a:r>
          </a:p>
        </p:txBody>
      </p:sp>
      <p:sp>
        <p:nvSpPr>
          <p:cNvPr id="12" name="Shape 51"/>
          <p:cNvSpPr/>
          <p:nvPr userDrawn="1"/>
        </p:nvSpPr>
        <p:spPr>
          <a:xfrm rot="5400000">
            <a:off x="744504" y="5530828"/>
            <a:ext cx="1609498" cy="11909"/>
          </a:xfrm>
          <a:prstGeom prst="rect">
            <a:avLst/>
          </a:prstGeom>
          <a:solidFill>
            <a:srgbClr val="FFFFFF"/>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a:p>
        </p:txBody>
      </p:sp>
    </p:spTree>
    <p:extLst>
      <p:ext uri="{BB962C8B-B14F-4D97-AF65-F5344CB8AC3E}">
        <p14:creationId xmlns:p14="http://schemas.microsoft.com/office/powerpoint/2010/main" val="146158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mall Header)">
    <p:spTree>
      <p:nvGrpSpPr>
        <p:cNvPr id="1" name=""/>
        <p:cNvGrpSpPr/>
        <p:nvPr/>
      </p:nvGrpSpPr>
      <p:grpSpPr>
        <a:xfrm>
          <a:off x="0" y="0"/>
          <a:ext cx="0" cy="0"/>
          <a:chOff x="0" y="0"/>
          <a:chExt cx="0" cy="0"/>
        </a:xfrm>
      </p:grpSpPr>
      <p:sp>
        <p:nvSpPr>
          <p:cNvPr id="13" name="Shape 46"/>
          <p:cNvSpPr/>
          <p:nvPr userDrawn="1"/>
        </p:nvSpPr>
        <p:spPr>
          <a:xfrm>
            <a:off x="0" y="753234"/>
            <a:ext cx="12192000" cy="6104765"/>
          </a:xfrm>
          <a:prstGeom prst="rect">
            <a:avLst/>
          </a:prstGeom>
          <a:solidFill>
            <a:schemeClr val="bg1"/>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dirty="0"/>
          </a:p>
        </p:txBody>
      </p:sp>
      <p:pic>
        <p:nvPicPr>
          <p:cNvPr id="7" name="Picture 6" descr="Background Image-02.png"/>
          <p:cNvPicPr>
            <a:picLocks noChangeAspect="1"/>
          </p:cNvPicPr>
          <p:nvPr userDrawn="1"/>
        </p:nvPicPr>
        <p:blipFill rotWithShape="1">
          <a:blip r:embed="rId2" cstate="print">
            <a:alphaModFix/>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0" y="2"/>
            <a:ext cx="12192000" cy="755648"/>
          </a:xfrm>
          <a:prstGeom prst="rect">
            <a:avLst/>
          </a:prstGeom>
        </p:spPr>
      </p:pic>
      <p:sp>
        <p:nvSpPr>
          <p:cNvPr id="3" name="Text Placeholder 2"/>
          <p:cNvSpPr>
            <a:spLocks noGrp="1"/>
          </p:cNvSpPr>
          <p:nvPr>
            <p:ph type="body" idx="1" hasCustomPrompt="1"/>
          </p:nvPr>
        </p:nvSpPr>
        <p:spPr>
          <a:xfrm>
            <a:off x="335280" y="999309"/>
            <a:ext cx="11582400" cy="5584371"/>
          </a:xfrm>
        </p:spPr>
        <p:txBody>
          <a:bodyPr lIns="0" tIns="0" rIns="0" bIns="0" anchor="t">
            <a:normAutofit/>
          </a:bodyPr>
          <a:lstStyle>
            <a:lvl1pPr marL="0" indent="0" algn="l">
              <a:buNone/>
              <a:defRPr sz="1600" b="0" baseline="0">
                <a:solidFill>
                  <a:schemeClr val="tx2"/>
                </a:solidFill>
                <a:latin typeface="Helvetica Light"/>
                <a:cs typeface="Helvetic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Please add your text here.</a:t>
            </a:r>
          </a:p>
        </p:txBody>
      </p:sp>
      <p:sp>
        <p:nvSpPr>
          <p:cNvPr id="2" name="Title 1"/>
          <p:cNvSpPr>
            <a:spLocks noGrp="1"/>
          </p:cNvSpPr>
          <p:nvPr>
            <p:ph type="title" hasCustomPrompt="1"/>
          </p:nvPr>
        </p:nvSpPr>
        <p:spPr>
          <a:xfrm>
            <a:off x="636991" y="137919"/>
            <a:ext cx="11370691" cy="477398"/>
          </a:xfrm>
        </p:spPr>
        <p:txBody>
          <a:bodyPr anchor="t">
            <a:normAutofit/>
          </a:bodyPr>
          <a:lstStyle>
            <a:lvl1pPr algn="l">
              <a:defRPr sz="2600" b="1" cap="all" baseline="0">
                <a:solidFill>
                  <a:srgbClr val="FFFFFF"/>
                </a:solidFill>
              </a:defRPr>
            </a:lvl1pPr>
          </a:lstStyle>
          <a:p>
            <a:r>
              <a:rPr lang="en-US" dirty="0"/>
              <a:t>THIS IS A TEXT SLIDE</a:t>
            </a:r>
          </a:p>
        </p:txBody>
      </p:sp>
      <p:sp>
        <p:nvSpPr>
          <p:cNvPr id="9" name="Shape 51"/>
          <p:cNvSpPr/>
          <p:nvPr userDrawn="1"/>
        </p:nvSpPr>
        <p:spPr>
          <a:xfrm rot="5400000">
            <a:off x="75001" y="372152"/>
            <a:ext cx="612000" cy="8932"/>
          </a:xfrm>
          <a:prstGeom prst="rect">
            <a:avLst/>
          </a:prstGeom>
          <a:solidFill>
            <a:srgbClr val="FFFFFF"/>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a:solidFill>
                <a:srgbClr val="F18C19"/>
              </a:solidFill>
            </a:endParaRPr>
          </a:p>
        </p:txBody>
      </p:sp>
      <p:sp>
        <p:nvSpPr>
          <p:cNvPr id="4" name="Date Placeholder 3">
            <a:extLst>
              <a:ext uri="{FF2B5EF4-FFF2-40B4-BE49-F238E27FC236}">
                <a16:creationId xmlns:a16="http://schemas.microsoft.com/office/drawing/2014/main" id="{9C9CE917-CAB2-4432-942F-ADE0648F1563}"/>
              </a:ext>
            </a:extLst>
          </p:cNvPr>
          <p:cNvSpPr>
            <a:spLocks noGrp="1"/>
          </p:cNvSpPr>
          <p:nvPr>
            <p:ph type="dt" sz="half" idx="10"/>
          </p:nvPr>
        </p:nvSpPr>
        <p:spPr>
          <a:xfrm>
            <a:off x="335280" y="6637505"/>
            <a:ext cx="2844800" cy="137798"/>
          </a:xfrm>
        </p:spPr>
        <p:txBody>
          <a:bodyPr lIns="0"/>
          <a:lstStyle>
            <a:lvl1pPr>
              <a:defRPr sz="1050">
                <a:latin typeface="Helvetica Light"/>
              </a:defRPr>
            </a:lvl1pPr>
          </a:lstStyle>
          <a:p>
            <a:fld id="{C21147C8-3BDC-4528-8DD9-1CA3516CDAE4}" type="datetime4">
              <a:rPr lang="en-US" smtClean="0"/>
              <a:t>November 13, 2018</a:t>
            </a:fld>
            <a:endParaRPr lang="en-US" dirty="0"/>
          </a:p>
        </p:txBody>
      </p:sp>
      <p:sp>
        <p:nvSpPr>
          <p:cNvPr id="5" name="Footer Placeholder 4">
            <a:extLst>
              <a:ext uri="{FF2B5EF4-FFF2-40B4-BE49-F238E27FC236}">
                <a16:creationId xmlns:a16="http://schemas.microsoft.com/office/drawing/2014/main" id="{261F368C-FD1A-4477-A64A-780E08CA52A1}"/>
              </a:ext>
            </a:extLst>
          </p:cNvPr>
          <p:cNvSpPr>
            <a:spLocks noGrp="1"/>
          </p:cNvSpPr>
          <p:nvPr>
            <p:ph type="ftr" sz="quarter" idx="11"/>
          </p:nvPr>
        </p:nvSpPr>
        <p:spPr>
          <a:xfrm>
            <a:off x="4165600" y="6637505"/>
            <a:ext cx="3860800" cy="137798"/>
          </a:xfrm>
        </p:spPr>
        <p:txBody>
          <a:bodyPr/>
          <a:lstStyle>
            <a:lvl1pPr>
              <a:defRPr sz="1050">
                <a:latin typeface="Helvetica Light"/>
              </a:defRPr>
            </a:lvl1pPr>
          </a:lstStyle>
          <a:p>
            <a:r>
              <a:rPr lang="en-US"/>
              <a:t>Confidential</a:t>
            </a:r>
          </a:p>
        </p:txBody>
      </p:sp>
      <p:sp>
        <p:nvSpPr>
          <p:cNvPr id="6" name="Slide Number Placeholder 5">
            <a:extLst>
              <a:ext uri="{FF2B5EF4-FFF2-40B4-BE49-F238E27FC236}">
                <a16:creationId xmlns:a16="http://schemas.microsoft.com/office/drawing/2014/main" id="{A54172D3-60EB-49AB-A98E-A0CB6FFA1939}"/>
              </a:ext>
            </a:extLst>
          </p:cNvPr>
          <p:cNvSpPr>
            <a:spLocks noGrp="1"/>
          </p:cNvSpPr>
          <p:nvPr>
            <p:ph type="sldNum" sz="quarter" idx="12"/>
          </p:nvPr>
        </p:nvSpPr>
        <p:spPr>
          <a:xfrm>
            <a:off x="9072880" y="6637505"/>
            <a:ext cx="2844800" cy="137798"/>
          </a:xfrm>
        </p:spPr>
        <p:txBody>
          <a:bodyPr rIns="0"/>
          <a:lstStyle>
            <a:lvl1pPr>
              <a:defRPr sz="1050">
                <a:latin typeface="Helvetica Light"/>
              </a:defRPr>
            </a:lvl1pPr>
          </a:lstStyle>
          <a:p>
            <a:fld id="{0D3FE423-99AA-8A44-92E3-1EA415DCE0E9}" type="slidenum">
              <a:rPr lang="en-US" smtClean="0"/>
              <a:pPr/>
              <a:t>‹#›</a:t>
            </a:fld>
            <a:endParaRPr lang="en-US" dirty="0"/>
          </a:p>
        </p:txBody>
      </p:sp>
    </p:spTree>
    <p:extLst>
      <p:ext uri="{BB962C8B-B14F-4D97-AF65-F5344CB8AC3E}">
        <p14:creationId xmlns:p14="http://schemas.microsoft.com/office/powerpoint/2010/main" val="3836479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Large Header)">
    <p:spTree>
      <p:nvGrpSpPr>
        <p:cNvPr id="1" name=""/>
        <p:cNvGrpSpPr/>
        <p:nvPr/>
      </p:nvGrpSpPr>
      <p:grpSpPr>
        <a:xfrm>
          <a:off x="0" y="0"/>
          <a:ext cx="0" cy="0"/>
          <a:chOff x="0" y="0"/>
          <a:chExt cx="0" cy="0"/>
        </a:xfrm>
      </p:grpSpPr>
      <p:sp>
        <p:nvSpPr>
          <p:cNvPr id="13" name="Shape 46"/>
          <p:cNvSpPr/>
          <p:nvPr userDrawn="1"/>
        </p:nvSpPr>
        <p:spPr>
          <a:xfrm>
            <a:off x="0" y="2932879"/>
            <a:ext cx="12192000" cy="3925120"/>
          </a:xfrm>
          <a:prstGeom prst="rect">
            <a:avLst/>
          </a:prstGeom>
          <a:solidFill>
            <a:schemeClr val="bg1"/>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dirty="0"/>
          </a:p>
        </p:txBody>
      </p:sp>
      <p:pic>
        <p:nvPicPr>
          <p:cNvPr id="7" name="Picture 6" descr="Background Image-02.png"/>
          <p:cNvPicPr>
            <a:picLocks noChangeAspect="1"/>
          </p:cNvPicPr>
          <p:nvPr userDrawn="1"/>
        </p:nvPicPr>
        <p:blipFill rotWithShape="1">
          <a:blip r:embed="rId2" cstate="print">
            <a:alphaModFix/>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0" y="1"/>
            <a:ext cx="12192000" cy="2941346"/>
          </a:xfrm>
          <a:prstGeom prst="rect">
            <a:avLst/>
          </a:prstGeom>
        </p:spPr>
      </p:pic>
      <p:sp>
        <p:nvSpPr>
          <p:cNvPr id="3" name="Text Placeholder 2"/>
          <p:cNvSpPr>
            <a:spLocks noGrp="1"/>
          </p:cNvSpPr>
          <p:nvPr>
            <p:ph type="body" idx="1" hasCustomPrompt="1"/>
          </p:nvPr>
        </p:nvSpPr>
        <p:spPr>
          <a:xfrm>
            <a:off x="914400" y="3508404"/>
            <a:ext cx="10363200" cy="296804"/>
          </a:xfrm>
        </p:spPr>
        <p:txBody>
          <a:bodyPr anchor="b">
            <a:normAutofit/>
          </a:bodyPr>
          <a:lstStyle>
            <a:lvl1pPr marL="0" indent="0" algn="ctr">
              <a:buNone/>
              <a:defRPr sz="1600" b="1" baseline="0">
                <a:solidFill>
                  <a:schemeClr val="accent1"/>
                </a:solidFill>
                <a:latin typeface="Helvetica"/>
                <a:cs typeface="Helvetic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YOUR MOST IMPORTANT STATEMENT WILL GO IN HERE</a:t>
            </a:r>
          </a:p>
        </p:txBody>
      </p:sp>
      <p:sp>
        <p:nvSpPr>
          <p:cNvPr id="2" name="Title 1"/>
          <p:cNvSpPr>
            <a:spLocks noGrp="1"/>
          </p:cNvSpPr>
          <p:nvPr>
            <p:ph type="title" hasCustomPrompt="1"/>
          </p:nvPr>
        </p:nvSpPr>
        <p:spPr>
          <a:xfrm>
            <a:off x="914400" y="2047383"/>
            <a:ext cx="10363200" cy="477398"/>
          </a:xfrm>
        </p:spPr>
        <p:txBody>
          <a:bodyPr anchor="t">
            <a:normAutofit/>
          </a:bodyPr>
          <a:lstStyle>
            <a:lvl1pPr algn="ctr">
              <a:defRPr sz="2600" b="1" cap="all">
                <a:solidFill>
                  <a:srgbClr val="FFFFFF"/>
                </a:solidFill>
              </a:defRPr>
            </a:lvl1pPr>
          </a:lstStyle>
          <a:p>
            <a:r>
              <a:rPr lang="en-US" dirty="0"/>
              <a:t>THIS IS A TEXT SLIDE</a:t>
            </a:r>
          </a:p>
        </p:txBody>
      </p:sp>
      <p:sp>
        <p:nvSpPr>
          <p:cNvPr id="9" name="Shape 51"/>
          <p:cNvSpPr/>
          <p:nvPr userDrawn="1"/>
        </p:nvSpPr>
        <p:spPr>
          <a:xfrm>
            <a:off x="5023003" y="1917217"/>
            <a:ext cx="2145997" cy="8932"/>
          </a:xfrm>
          <a:prstGeom prst="rect">
            <a:avLst/>
          </a:prstGeom>
          <a:solidFill>
            <a:srgbClr val="FFFFFF"/>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a:solidFill>
                <a:srgbClr val="F18C19"/>
              </a:solidFill>
            </a:endParaRPr>
          </a:p>
        </p:txBody>
      </p:sp>
      <p:pic>
        <p:nvPicPr>
          <p:cNvPr id="8" name="Picture 7" descr="Prometheon">
            <a:extLst>
              <a:ext uri="{FF2B5EF4-FFF2-40B4-BE49-F238E27FC236}">
                <a16:creationId xmlns:a16="http://schemas.microsoft.com/office/drawing/2014/main" id="{BD30B100-EBBF-466C-B7DB-062AAAD8732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01490" y="62089"/>
            <a:ext cx="3589020" cy="1794511"/>
          </a:xfrm>
          <a:prstGeom prst="rect">
            <a:avLst/>
          </a:prstGeom>
        </p:spPr>
      </p:pic>
      <p:sp>
        <p:nvSpPr>
          <p:cNvPr id="10" name="Text Placeholder 2">
            <a:extLst>
              <a:ext uri="{FF2B5EF4-FFF2-40B4-BE49-F238E27FC236}">
                <a16:creationId xmlns:a16="http://schemas.microsoft.com/office/drawing/2014/main" id="{B2496374-F648-4E2E-A776-8EA4579D4715}"/>
              </a:ext>
            </a:extLst>
          </p:cNvPr>
          <p:cNvSpPr>
            <a:spLocks noGrp="1"/>
          </p:cNvSpPr>
          <p:nvPr>
            <p:ph type="body" idx="10" hasCustomPrompt="1"/>
          </p:nvPr>
        </p:nvSpPr>
        <p:spPr>
          <a:xfrm>
            <a:off x="914400" y="3973530"/>
            <a:ext cx="10363200" cy="2526329"/>
          </a:xfrm>
        </p:spPr>
        <p:txBody>
          <a:bodyPr numCol="1" anchor="t">
            <a:noAutofit/>
          </a:bodyPr>
          <a:lstStyle>
            <a:lvl1pPr marL="0" indent="0" algn="l">
              <a:buNone/>
              <a:defRPr sz="1400" b="0" baseline="0">
                <a:solidFill>
                  <a:schemeClr val="tx2"/>
                </a:solidFill>
                <a:latin typeface="Helvetica Light"/>
                <a:cs typeface="Helvetic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Write down a more detailed explanation here to prove the points above. Use this slide to explain the purpose of the company, what you believe in, or simply summarize a very important point.</a:t>
            </a:r>
          </a:p>
        </p:txBody>
      </p:sp>
    </p:spTree>
    <p:extLst>
      <p:ext uri="{BB962C8B-B14F-4D97-AF65-F5344CB8AC3E}">
        <p14:creationId xmlns:p14="http://schemas.microsoft.com/office/powerpoint/2010/main" val="180933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ckground (Light)">
    <p:spTree>
      <p:nvGrpSpPr>
        <p:cNvPr id="1" name=""/>
        <p:cNvGrpSpPr/>
        <p:nvPr/>
      </p:nvGrpSpPr>
      <p:grpSpPr>
        <a:xfrm>
          <a:off x="0" y="0"/>
          <a:ext cx="0" cy="0"/>
          <a:chOff x="0" y="0"/>
          <a:chExt cx="0" cy="0"/>
        </a:xfrm>
      </p:grpSpPr>
      <p:pic>
        <p:nvPicPr>
          <p:cNvPr id="19" name="Picture 18" descr="Background Image-02.png"/>
          <p:cNvPicPr>
            <a:picLocks noChangeAspect="1"/>
          </p:cNvPicPr>
          <p:nvPr userDrawn="1"/>
        </p:nvPicPr>
        <p:blipFill rotWithShape="1">
          <a:blip r:embed="rId2" cstate="print">
            <a:alphaModFix/>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0" y="3328158"/>
            <a:ext cx="12192000" cy="3099626"/>
          </a:xfrm>
          <a:prstGeom prst="rect">
            <a:avLst/>
          </a:prstGeom>
        </p:spPr>
      </p:pic>
      <p:sp>
        <p:nvSpPr>
          <p:cNvPr id="18" name="Shape 128"/>
          <p:cNvSpPr/>
          <p:nvPr userDrawn="1"/>
        </p:nvSpPr>
        <p:spPr>
          <a:xfrm>
            <a:off x="0" y="6295432"/>
            <a:ext cx="12192000" cy="562571"/>
          </a:xfrm>
          <a:prstGeom prst="rect">
            <a:avLst/>
          </a:prstGeom>
          <a:solidFill>
            <a:srgbClr val="FFFFFF"/>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a:p>
        </p:txBody>
      </p:sp>
      <p:grpSp>
        <p:nvGrpSpPr>
          <p:cNvPr id="7" name="Group 48"/>
          <p:cNvGrpSpPr/>
          <p:nvPr userDrawn="1"/>
        </p:nvGrpSpPr>
        <p:grpSpPr>
          <a:xfrm>
            <a:off x="0" y="0"/>
            <a:ext cx="12192000" cy="3637956"/>
            <a:chOff x="24905" y="2317045"/>
            <a:chExt cx="13004798" cy="4695000"/>
          </a:xfrm>
        </p:grpSpPr>
        <p:sp>
          <p:nvSpPr>
            <p:cNvPr id="8" name="Shape 46"/>
            <p:cNvSpPr/>
            <p:nvPr/>
          </p:nvSpPr>
          <p:spPr>
            <a:xfrm>
              <a:off x="24905" y="2317045"/>
              <a:ext cx="13004798" cy="4295187"/>
            </a:xfrm>
            <a:prstGeom prst="rect">
              <a:avLst/>
            </a:prstGeom>
            <a:solidFill>
              <a:srgbClr val="FFFFFF"/>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a:p>
          </p:txBody>
        </p:sp>
        <p:sp>
          <p:nvSpPr>
            <p:cNvPr id="9" name="Shape 47"/>
            <p:cNvSpPr/>
            <p:nvPr/>
          </p:nvSpPr>
          <p:spPr>
            <a:xfrm rot="10800000">
              <a:off x="5892303" y="6211940"/>
              <a:ext cx="1270002" cy="8001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a:p>
          </p:txBody>
        </p:sp>
      </p:grpSp>
      <p:sp>
        <p:nvSpPr>
          <p:cNvPr id="2" name="Title 1"/>
          <p:cNvSpPr>
            <a:spLocks noGrp="1"/>
          </p:cNvSpPr>
          <p:nvPr>
            <p:ph type="title" hasCustomPrompt="1"/>
          </p:nvPr>
        </p:nvSpPr>
        <p:spPr>
          <a:xfrm>
            <a:off x="609600" y="2057285"/>
            <a:ext cx="10972800" cy="331086"/>
          </a:xfrm>
        </p:spPr>
        <p:txBody>
          <a:bodyPr/>
          <a:lstStyle>
            <a:lvl1pPr>
              <a:defRPr>
                <a:solidFill>
                  <a:schemeClr val="accent1"/>
                </a:solidFill>
              </a:defRPr>
            </a:lvl1pPr>
          </a:lstStyle>
          <a:p>
            <a:r>
              <a:rPr lang="en-US" dirty="0"/>
              <a:t>THIS IS AN ICON / BULLET SLIDE</a:t>
            </a:r>
          </a:p>
        </p:txBody>
      </p:sp>
      <p:sp>
        <p:nvSpPr>
          <p:cNvPr id="25" name="Shape 51"/>
          <p:cNvSpPr/>
          <p:nvPr userDrawn="1"/>
        </p:nvSpPr>
        <p:spPr>
          <a:xfrm>
            <a:off x="5023003" y="1917217"/>
            <a:ext cx="2145997" cy="8932"/>
          </a:xfrm>
          <a:prstGeom prst="rect">
            <a:avLst/>
          </a:prstGeom>
          <a:solidFill>
            <a:schemeClr val="tx1"/>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a:solidFill>
                <a:srgbClr val="F18C19"/>
              </a:solidFill>
            </a:endParaRPr>
          </a:p>
        </p:txBody>
      </p:sp>
      <p:pic>
        <p:nvPicPr>
          <p:cNvPr id="10" name="Picture 9" descr="Placeholder-dark.png">
            <a:extLst>
              <a:ext uri="{FF2B5EF4-FFF2-40B4-BE49-F238E27FC236}">
                <a16:creationId xmlns:a16="http://schemas.microsoft.com/office/drawing/2014/main" id="{8CBAB603-4BA4-485A-9B5B-B35F9723167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218739" y="30277"/>
            <a:ext cx="3769761" cy="1884882"/>
          </a:xfrm>
          <a:prstGeom prst="rect">
            <a:avLst/>
          </a:prstGeom>
        </p:spPr>
      </p:pic>
      <p:sp>
        <p:nvSpPr>
          <p:cNvPr id="11" name="Shape 45">
            <a:extLst>
              <a:ext uri="{FF2B5EF4-FFF2-40B4-BE49-F238E27FC236}">
                <a16:creationId xmlns:a16="http://schemas.microsoft.com/office/drawing/2014/main" id="{C9020566-6630-4FD2-AA7A-496747422F39}"/>
              </a:ext>
            </a:extLst>
          </p:cNvPr>
          <p:cNvSpPr/>
          <p:nvPr userDrawn="1"/>
        </p:nvSpPr>
        <p:spPr>
          <a:xfrm>
            <a:off x="0" y="3218476"/>
            <a:ext cx="12192000" cy="3509984"/>
          </a:xfrm>
          <a:prstGeom prst="rect">
            <a:avLst/>
          </a:prstGeom>
          <a:solidFill>
            <a:srgbClr val="FFFFFF">
              <a:alpha val="91000"/>
            </a:srgbClr>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dirty="0"/>
          </a:p>
        </p:txBody>
      </p:sp>
      <p:sp>
        <p:nvSpPr>
          <p:cNvPr id="13" name="Text Placeholder 2">
            <a:extLst>
              <a:ext uri="{FF2B5EF4-FFF2-40B4-BE49-F238E27FC236}">
                <a16:creationId xmlns:a16="http://schemas.microsoft.com/office/drawing/2014/main" id="{46507904-998C-4979-80A1-0A01F9699FC0}"/>
              </a:ext>
            </a:extLst>
          </p:cNvPr>
          <p:cNvSpPr>
            <a:spLocks noGrp="1"/>
          </p:cNvSpPr>
          <p:nvPr>
            <p:ph type="body" idx="1" hasCustomPrompt="1"/>
          </p:nvPr>
        </p:nvSpPr>
        <p:spPr>
          <a:xfrm>
            <a:off x="609600" y="2519507"/>
            <a:ext cx="10972800" cy="567833"/>
          </a:xfrm>
        </p:spPr>
        <p:txBody>
          <a:bodyPr lIns="0" tIns="0" rIns="0" bIns="0" anchor="t">
            <a:normAutofit/>
          </a:bodyPr>
          <a:lstStyle>
            <a:lvl1pPr marL="0" indent="0" algn="l">
              <a:buNone/>
              <a:defRPr sz="1400" b="0" baseline="0">
                <a:solidFill>
                  <a:schemeClr val="tx2"/>
                </a:solidFill>
                <a:latin typeface="Helvetica"/>
                <a:cs typeface="Helvetic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Please add your text here.</a:t>
            </a:r>
          </a:p>
        </p:txBody>
      </p:sp>
    </p:spTree>
    <p:extLst>
      <p:ext uri="{BB962C8B-B14F-4D97-AF65-F5344CB8AC3E}">
        <p14:creationId xmlns:p14="http://schemas.microsoft.com/office/powerpoint/2010/main" val="20761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ckground (Dark)">
    <p:spTree>
      <p:nvGrpSpPr>
        <p:cNvPr id="1" name=""/>
        <p:cNvGrpSpPr/>
        <p:nvPr/>
      </p:nvGrpSpPr>
      <p:grpSpPr>
        <a:xfrm>
          <a:off x="0" y="0"/>
          <a:ext cx="0" cy="0"/>
          <a:chOff x="0" y="0"/>
          <a:chExt cx="0" cy="0"/>
        </a:xfrm>
      </p:grpSpPr>
      <p:pic>
        <p:nvPicPr>
          <p:cNvPr id="19" name="Picture 18" descr="Background Image-02.png"/>
          <p:cNvPicPr>
            <a:picLocks noChangeAspect="1"/>
          </p:cNvPicPr>
          <p:nvPr userDrawn="1"/>
        </p:nvPicPr>
        <p:blipFill rotWithShape="1">
          <a:blip r:embed="rId2" cstate="print">
            <a:alphaModFix/>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0" y="3328158"/>
            <a:ext cx="12192000" cy="3099626"/>
          </a:xfrm>
          <a:prstGeom prst="rect">
            <a:avLst/>
          </a:prstGeom>
        </p:spPr>
      </p:pic>
      <p:sp>
        <p:nvSpPr>
          <p:cNvPr id="18" name="Shape 128"/>
          <p:cNvSpPr/>
          <p:nvPr userDrawn="1"/>
        </p:nvSpPr>
        <p:spPr>
          <a:xfrm>
            <a:off x="0" y="6295432"/>
            <a:ext cx="12192000" cy="562571"/>
          </a:xfrm>
          <a:prstGeom prst="rect">
            <a:avLst/>
          </a:prstGeom>
          <a:solidFill>
            <a:srgbClr val="FFFFFF"/>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a:p>
        </p:txBody>
      </p:sp>
      <p:grpSp>
        <p:nvGrpSpPr>
          <p:cNvPr id="7" name="Group 48"/>
          <p:cNvGrpSpPr/>
          <p:nvPr userDrawn="1"/>
        </p:nvGrpSpPr>
        <p:grpSpPr>
          <a:xfrm>
            <a:off x="0" y="0"/>
            <a:ext cx="12192000" cy="3637956"/>
            <a:chOff x="24905" y="2317045"/>
            <a:chExt cx="13004798" cy="4695000"/>
          </a:xfrm>
        </p:grpSpPr>
        <p:sp>
          <p:nvSpPr>
            <p:cNvPr id="8" name="Shape 46"/>
            <p:cNvSpPr/>
            <p:nvPr/>
          </p:nvSpPr>
          <p:spPr>
            <a:xfrm>
              <a:off x="24905" y="2317045"/>
              <a:ext cx="13004798" cy="4295187"/>
            </a:xfrm>
            <a:prstGeom prst="rect">
              <a:avLst/>
            </a:prstGeom>
            <a:solidFill>
              <a:srgbClr val="FFFFFF"/>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a:p>
          </p:txBody>
        </p:sp>
        <p:sp>
          <p:nvSpPr>
            <p:cNvPr id="9" name="Shape 47"/>
            <p:cNvSpPr/>
            <p:nvPr/>
          </p:nvSpPr>
          <p:spPr>
            <a:xfrm rot="10800000">
              <a:off x="5892303" y="6211940"/>
              <a:ext cx="1270002" cy="8001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0" tIns="0" rIns="0" bIns="0" numCol="1" anchor="ctr">
              <a:noAutofit/>
            </a:bodyPr>
            <a:lstStyle/>
            <a:p>
              <a:pPr lvl="0">
                <a:defRPr sz="2400" cap="all" spc="384">
                  <a:latin typeface="Avenir Medium"/>
                  <a:ea typeface="Avenir Medium"/>
                  <a:cs typeface="Avenir Medium"/>
                  <a:sym typeface="Avenir Medium"/>
                </a:defRPr>
              </a:pPr>
              <a:endParaRPr sz="2400"/>
            </a:p>
          </p:txBody>
        </p:sp>
      </p:grpSp>
      <p:sp>
        <p:nvSpPr>
          <p:cNvPr id="2" name="Title 1"/>
          <p:cNvSpPr>
            <a:spLocks noGrp="1"/>
          </p:cNvSpPr>
          <p:nvPr>
            <p:ph type="title" hasCustomPrompt="1"/>
          </p:nvPr>
        </p:nvSpPr>
        <p:spPr>
          <a:xfrm>
            <a:off x="609600" y="2057285"/>
            <a:ext cx="10972800" cy="331086"/>
          </a:xfrm>
        </p:spPr>
        <p:txBody>
          <a:bodyPr/>
          <a:lstStyle>
            <a:lvl1pPr>
              <a:defRPr>
                <a:solidFill>
                  <a:schemeClr val="accent1"/>
                </a:solidFill>
              </a:defRPr>
            </a:lvl1pPr>
          </a:lstStyle>
          <a:p>
            <a:r>
              <a:rPr lang="en-US" dirty="0"/>
              <a:t>THIS IS AN ICON / BULLET SLIDE</a:t>
            </a:r>
          </a:p>
        </p:txBody>
      </p:sp>
      <p:sp>
        <p:nvSpPr>
          <p:cNvPr id="25" name="Shape 51"/>
          <p:cNvSpPr/>
          <p:nvPr userDrawn="1"/>
        </p:nvSpPr>
        <p:spPr>
          <a:xfrm>
            <a:off x="5023003" y="1917217"/>
            <a:ext cx="2145997" cy="8932"/>
          </a:xfrm>
          <a:prstGeom prst="rect">
            <a:avLst/>
          </a:prstGeom>
          <a:solidFill>
            <a:schemeClr val="tx1"/>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a:solidFill>
                <a:srgbClr val="F18C19"/>
              </a:solidFill>
            </a:endParaRPr>
          </a:p>
        </p:txBody>
      </p:sp>
      <p:pic>
        <p:nvPicPr>
          <p:cNvPr id="10" name="Picture 9" descr="Placeholder-dark.png">
            <a:extLst>
              <a:ext uri="{FF2B5EF4-FFF2-40B4-BE49-F238E27FC236}">
                <a16:creationId xmlns:a16="http://schemas.microsoft.com/office/drawing/2014/main" id="{8CBAB603-4BA4-485A-9B5B-B35F9723167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218739" y="30277"/>
            <a:ext cx="3769761" cy="1884882"/>
          </a:xfrm>
          <a:prstGeom prst="rect">
            <a:avLst/>
          </a:prstGeom>
        </p:spPr>
      </p:pic>
      <p:sp>
        <p:nvSpPr>
          <p:cNvPr id="11" name="Shape 45">
            <a:extLst>
              <a:ext uri="{FF2B5EF4-FFF2-40B4-BE49-F238E27FC236}">
                <a16:creationId xmlns:a16="http://schemas.microsoft.com/office/drawing/2014/main" id="{C9020566-6630-4FD2-AA7A-496747422F39}"/>
              </a:ext>
            </a:extLst>
          </p:cNvPr>
          <p:cNvSpPr/>
          <p:nvPr userDrawn="1"/>
        </p:nvSpPr>
        <p:spPr>
          <a:xfrm>
            <a:off x="0" y="3218476"/>
            <a:ext cx="12192000" cy="3509984"/>
          </a:xfrm>
          <a:prstGeom prst="rect">
            <a:avLst/>
          </a:prstGeom>
          <a:solidFill>
            <a:srgbClr val="FFFFFF">
              <a:alpha val="71000"/>
            </a:srgbClr>
          </a:solidFill>
          <a:ln w="12700">
            <a:miter lim="400000"/>
          </a:ln>
        </p:spPr>
        <p:txBody>
          <a:bodyPr lIns="0" tIns="0" rIns="0" bIns="0" anchor="ctr"/>
          <a:lstStyle/>
          <a:p>
            <a:pPr lvl="0">
              <a:defRPr sz="2400" cap="all" spc="384">
                <a:latin typeface="Avenir Medium"/>
                <a:ea typeface="Avenir Medium"/>
                <a:cs typeface="Avenir Medium"/>
                <a:sym typeface="Avenir Medium"/>
              </a:defRPr>
            </a:pPr>
            <a:endParaRPr sz="2400" dirty="0"/>
          </a:p>
        </p:txBody>
      </p:sp>
      <p:sp>
        <p:nvSpPr>
          <p:cNvPr id="13" name="Text Placeholder 2">
            <a:extLst>
              <a:ext uri="{FF2B5EF4-FFF2-40B4-BE49-F238E27FC236}">
                <a16:creationId xmlns:a16="http://schemas.microsoft.com/office/drawing/2014/main" id="{46507904-998C-4979-80A1-0A01F9699FC0}"/>
              </a:ext>
            </a:extLst>
          </p:cNvPr>
          <p:cNvSpPr>
            <a:spLocks noGrp="1"/>
          </p:cNvSpPr>
          <p:nvPr>
            <p:ph type="body" idx="1" hasCustomPrompt="1"/>
          </p:nvPr>
        </p:nvSpPr>
        <p:spPr>
          <a:xfrm>
            <a:off x="609600" y="2519507"/>
            <a:ext cx="10972800" cy="567833"/>
          </a:xfrm>
        </p:spPr>
        <p:txBody>
          <a:bodyPr lIns="0" tIns="0" rIns="0" bIns="0" anchor="t">
            <a:normAutofit/>
          </a:bodyPr>
          <a:lstStyle>
            <a:lvl1pPr marL="0" indent="0" algn="l">
              <a:buNone/>
              <a:defRPr sz="1400" b="0" baseline="0">
                <a:solidFill>
                  <a:schemeClr val="tx2"/>
                </a:solidFill>
                <a:latin typeface="Helvetica"/>
                <a:cs typeface="Helvetic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Please add your text here.</a:t>
            </a:r>
          </a:p>
        </p:txBody>
      </p:sp>
    </p:spTree>
    <p:extLst>
      <p:ext uri="{BB962C8B-B14F-4D97-AF65-F5344CB8AC3E}">
        <p14:creationId xmlns:p14="http://schemas.microsoft.com/office/powerpoint/2010/main" val="317489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720AB0-D943-4E26-B0C0-37EB45539734}" type="datetime4">
              <a:rPr lang="en-US" smtClean="0"/>
              <a:t>November 13, 2018</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Confidential</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3FE423-99AA-8A44-92E3-1EA415DCE0E9}" type="slidenum">
              <a:rPr lang="en-US" smtClean="0"/>
              <a:t>‹#›</a:t>
            </a:fld>
            <a:endParaRPr lang="en-US"/>
          </a:p>
        </p:txBody>
      </p:sp>
    </p:spTree>
    <p:extLst>
      <p:ext uri="{BB962C8B-B14F-4D97-AF65-F5344CB8AC3E}">
        <p14:creationId xmlns:p14="http://schemas.microsoft.com/office/powerpoint/2010/main" val="4116202183"/>
      </p:ext>
    </p:extLst>
  </p:cSld>
  <p:clrMap bg1="lt1" tx1="dk1" bg2="lt2" tx2="dk2" accent1="accent1" accent2="accent2" accent3="accent3" accent4="accent4" accent5="accent5" accent6="accent6" hlink="hlink" folHlink="folHlink"/>
  <p:sldLayoutIdLst>
    <p:sldLayoutId id="2147483664" r:id="rId1"/>
    <p:sldLayoutId id="2147483667" r:id="rId2"/>
    <p:sldLayoutId id="2147483669" r:id="rId3"/>
    <p:sldLayoutId id="2147483668" r:id="rId4"/>
    <p:sldLayoutId id="2147483649" r:id="rId5"/>
    <p:sldLayoutId id="2147483660" r:id="rId6"/>
    <p:sldLayoutId id="2147483651" r:id="rId7"/>
    <p:sldLayoutId id="2147483666" r:id="rId8"/>
    <p:sldLayoutId id="2147483661" r:id="rId9"/>
    <p:sldLayoutId id="2147483653" r:id="rId10"/>
    <p:sldLayoutId id="2147483663" r:id="rId11"/>
    <p:sldLayoutId id="2147483670" r:id="rId12"/>
    <p:sldLayoutId id="2147483671" r:id="rId13"/>
    <p:sldLayoutId id="2147483672" r:id="rId14"/>
    <p:sldLayoutId id="2147483673" r:id="rId15"/>
    <p:sldLayoutId id="2147483650" r:id="rId16"/>
    <p:sldLayoutId id="2147483662" r:id="rId17"/>
    <p:sldLayoutId id="2147483652" r:id="rId18"/>
    <p:sldLayoutId id="2147483674" r:id="rId19"/>
    <p:sldLayoutId id="2147483665" r:id="rId20"/>
  </p:sldLayoutIdLst>
  <p:hf hdr="0" dt="0"/>
  <p:txStyles>
    <p:titleStyle>
      <a:lvl1pPr algn="ctr" defTabSz="457200" rtl="0" eaLnBrk="1" latinLnBrk="0" hangingPunct="1">
        <a:spcBef>
          <a:spcPct val="0"/>
        </a:spcBef>
        <a:buNone/>
        <a:defRPr sz="2600" b="1" kern="1200">
          <a:solidFill>
            <a:srgbClr val="000000"/>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Ligh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Ligh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Ligh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6"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1.png"/><Relationship Id="rId18" Type="http://schemas.openxmlformats.org/officeDocument/2006/relationships/image" Target="../media/image36.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5.png"/><Relationship Id="rId2" Type="http://schemas.openxmlformats.org/officeDocument/2006/relationships/image" Target="../media/image19.png"/><Relationship Id="rId16"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3.png"/><Relationship Id="rId10" Type="http://schemas.openxmlformats.org/officeDocument/2006/relationships/image" Target="../media/image27.png"/><Relationship Id="rId19" Type="http://schemas.openxmlformats.org/officeDocument/2006/relationships/image" Target="../media/image30.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2.png"/></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33.png"/><Relationship Id="rId5" Type="http://schemas.openxmlformats.org/officeDocument/2006/relationships/image" Target="../media/image22.png"/><Relationship Id="rId10" Type="http://schemas.openxmlformats.org/officeDocument/2006/relationships/image" Target="../media/image32.png"/><Relationship Id="rId4" Type="http://schemas.openxmlformats.org/officeDocument/2006/relationships/image" Target="../media/image21.png"/><Relationship Id="rId9"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112D3-CF2F-4E1A-ACD9-BCB445D73F47}"/>
              </a:ext>
            </a:extLst>
          </p:cNvPr>
          <p:cNvSpPr>
            <a:spLocks noGrp="1"/>
          </p:cNvSpPr>
          <p:nvPr>
            <p:ph type="ctrTitle"/>
          </p:nvPr>
        </p:nvSpPr>
        <p:spPr/>
        <p:txBody>
          <a:bodyPr/>
          <a:lstStyle/>
          <a:p>
            <a:r>
              <a:rPr lang="en-US" dirty="0"/>
              <a:t>Flying Drones with Gestures</a:t>
            </a:r>
          </a:p>
        </p:txBody>
      </p:sp>
      <p:sp>
        <p:nvSpPr>
          <p:cNvPr id="3" name="Subtitle 2">
            <a:extLst>
              <a:ext uri="{FF2B5EF4-FFF2-40B4-BE49-F238E27FC236}">
                <a16:creationId xmlns:a16="http://schemas.microsoft.com/office/drawing/2014/main" id="{5C833BCE-04FE-4DA5-A399-3E6E7C30E1E2}"/>
              </a:ext>
            </a:extLst>
          </p:cNvPr>
          <p:cNvSpPr>
            <a:spLocks noGrp="1"/>
          </p:cNvSpPr>
          <p:nvPr>
            <p:ph type="subTitle" idx="1"/>
          </p:nvPr>
        </p:nvSpPr>
        <p:spPr/>
        <p:txBody>
          <a:bodyPr/>
          <a:lstStyle/>
          <a:p>
            <a:r>
              <a:rPr lang="en-US" dirty="0"/>
              <a:t>How to fly drones directly using gestures filmed by a camera</a:t>
            </a:r>
          </a:p>
        </p:txBody>
      </p:sp>
    </p:spTree>
    <p:extLst>
      <p:ext uri="{BB962C8B-B14F-4D97-AF65-F5344CB8AC3E}">
        <p14:creationId xmlns:p14="http://schemas.microsoft.com/office/powerpoint/2010/main" val="2561832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CD98EF-58C0-4892-8EB7-BBDF7870499E}"/>
              </a:ext>
            </a:extLst>
          </p:cNvPr>
          <p:cNvSpPr>
            <a:spLocks noGrp="1"/>
          </p:cNvSpPr>
          <p:nvPr>
            <p:ph type="title"/>
          </p:nvPr>
        </p:nvSpPr>
        <p:spPr/>
        <p:txBody>
          <a:bodyPr>
            <a:normAutofit fontScale="90000"/>
          </a:bodyPr>
          <a:lstStyle/>
          <a:p>
            <a:r>
              <a:rPr lang="en-US" dirty="0"/>
              <a:t>Pose Detection: How it Works</a:t>
            </a:r>
          </a:p>
        </p:txBody>
      </p:sp>
      <p:sp>
        <p:nvSpPr>
          <p:cNvPr id="5" name="Slide Number Placeholder 4">
            <a:extLst>
              <a:ext uri="{FF2B5EF4-FFF2-40B4-BE49-F238E27FC236}">
                <a16:creationId xmlns:a16="http://schemas.microsoft.com/office/drawing/2014/main" id="{1BB15FC7-DC9A-465A-B149-A68EE3567195}"/>
              </a:ext>
            </a:extLst>
          </p:cNvPr>
          <p:cNvSpPr>
            <a:spLocks noGrp="1"/>
          </p:cNvSpPr>
          <p:nvPr>
            <p:ph type="sldNum" sz="quarter" idx="12"/>
          </p:nvPr>
        </p:nvSpPr>
        <p:spPr>
          <a:xfrm>
            <a:off x="9072880" y="16070448"/>
            <a:ext cx="2844800" cy="137798"/>
          </a:xfrm>
        </p:spPr>
        <p:txBody>
          <a:bodyPr/>
          <a:lstStyle/>
          <a:p>
            <a:fld id="{0D3FE423-99AA-8A44-92E3-1EA415DCE0E9}" type="slidenum">
              <a:rPr lang="en-US" smtClean="0"/>
              <a:pPr/>
              <a:t>2</a:t>
            </a:fld>
            <a:endParaRPr lang="en-US" dirty="0"/>
          </a:p>
        </p:txBody>
      </p:sp>
      <p:sp>
        <p:nvSpPr>
          <p:cNvPr id="40" name="Content Placeholder 4">
            <a:extLst>
              <a:ext uri="{FF2B5EF4-FFF2-40B4-BE49-F238E27FC236}">
                <a16:creationId xmlns:a16="http://schemas.microsoft.com/office/drawing/2014/main" id="{23882BCD-4A0A-4EB5-93FE-6E91E7373208}"/>
              </a:ext>
            </a:extLst>
          </p:cNvPr>
          <p:cNvSpPr txBox="1">
            <a:spLocks/>
          </p:cNvSpPr>
          <p:nvPr/>
        </p:nvSpPr>
        <p:spPr>
          <a:xfrm>
            <a:off x="395019" y="12678677"/>
            <a:ext cx="1787389" cy="1304855"/>
          </a:xfrm>
          <a:prstGeom prst="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t>Accounting</a:t>
            </a:r>
          </a:p>
        </p:txBody>
      </p:sp>
      <p:sp>
        <p:nvSpPr>
          <p:cNvPr id="45" name="Content Placeholder 4">
            <a:extLst>
              <a:ext uri="{FF2B5EF4-FFF2-40B4-BE49-F238E27FC236}">
                <a16:creationId xmlns:a16="http://schemas.microsoft.com/office/drawing/2014/main" id="{D3042ABD-34E6-432E-AC4A-32E88DF097BB}"/>
              </a:ext>
            </a:extLst>
          </p:cNvPr>
          <p:cNvSpPr txBox="1">
            <a:spLocks/>
          </p:cNvSpPr>
          <p:nvPr/>
        </p:nvSpPr>
        <p:spPr>
          <a:xfrm>
            <a:off x="395019" y="14191766"/>
            <a:ext cx="1787389" cy="1331523"/>
          </a:xfrm>
          <a:prstGeom prst="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t>Payment</a:t>
            </a:r>
          </a:p>
        </p:txBody>
      </p:sp>
      <p:cxnSp>
        <p:nvCxnSpPr>
          <p:cNvPr id="47" name="Straight Connector 46">
            <a:extLst>
              <a:ext uri="{FF2B5EF4-FFF2-40B4-BE49-F238E27FC236}">
                <a16:creationId xmlns:a16="http://schemas.microsoft.com/office/drawing/2014/main" id="{C233168F-8ABB-4E1D-B637-7CC3D89515F2}"/>
              </a:ext>
            </a:extLst>
          </p:cNvPr>
          <p:cNvCxnSpPr/>
          <p:nvPr/>
        </p:nvCxnSpPr>
        <p:spPr>
          <a:xfrm>
            <a:off x="188629" y="13306452"/>
            <a:ext cx="295090" cy="153702"/>
          </a:xfrm>
          <a:prstGeom prst="line">
            <a:avLst/>
          </a:prstGeom>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Footer Placeholder 3">
            <a:extLst>
              <a:ext uri="{FF2B5EF4-FFF2-40B4-BE49-F238E27FC236}">
                <a16:creationId xmlns:a16="http://schemas.microsoft.com/office/drawing/2014/main" id="{6D93F185-BEB5-45F3-9D74-474BAD6DEF89}"/>
              </a:ext>
            </a:extLst>
          </p:cNvPr>
          <p:cNvSpPr txBox="1">
            <a:spLocks/>
          </p:cNvSpPr>
          <p:nvPr/>
        </p:nvSpPr>
        <p:spPr>
          <a:xfrm>
            <a:off x="393144" y="16004898"/>
            <a:ext cx="612000" cy="144000"/>
          </a:xfrm>
          <a:prstGeom prst="rect">
            <a:avLst/>
          </a:prstGeom>
          <a:solidFill>
            <a:schemeClr val="bg1"/>
          </a:solid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panose="020B0604020202020204" pitchFamily="34" charset="0"/>
                <a:cs typeface="Helvetica" panose="020B0604020202020204" pitchFamily="34" charset="0"/>
              </a:rPr>
              <a:t>Legend:</a:t>
            </a:r>
          </a:p>
        </p:txBody>
      </p:sp>
      <p:sp>
        <p:nvSpPr>
          <p:cNvPr id="50" name="Footer Placeholder 3">
            <a:extLst>
              <a:ext uri="{FF2B5EF4-FFF2-40B4-BE49-F238E27FC236}">
                <a16:creationId xmlns:a16="http://schemas.microsoft.com/office/drawing/2014/main" id="{16F4CA42-D496-482F-A3F5-546C8066541A}"/>
              </a:ext>
            </a:extLst>
          </p:cNvPr>
          <p:cNvSpPr txBox="1">
            <a:spLocks/>
          </p:cNvSpPr>
          <p:nvPr/>
        </p:nvSpPr>
        <p:spPr>
          <a:xfrm>
            <a:off x="1343902" y="16004898"/>
            <a:ext cx="990676"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Manual Interface</a:t>
            </a:r>
          </a:p>
        </p:txBody>
      </p:sp>
      <p:sp>
        <p:nvSpPr>
          <p:cNvPr id="51" name="Folded Corner 21">
            <a:extLst>
              <a:ext uri="{FF2B5EF4-FFF2-40B4-BE49-F238E27FC236}">
                <a16:creationId xmlns:a16="http://schemas.microsoft.com/office/drawing/2014/main" id="{1485C3C8-FDCB-48C2-8034-A8C97E59E6C1}"/>
              </a:ext>
            </a:extLst>
          </p:cNvPr>
          <p:cNvSpPr/>
          <p:nvPr/>
        </p:nvSpPr>
        <p:spPr>
          <a:xfrm>
            <a:off x="5626749" y="15977899"/>
            <a:ext cx="145007" cy="197999"/>
          </a:xfrm>
          <a:prstGeom prst="foldedCorner">
            <a:avLst>
              <a:gd name="adj" fmla="val 50000"/>
            </a:avLst>
          </a:prstGeom>
          <a:solidFill>
            <a:schemeClr val="accent4">
              <a:lumMod val="20000"/>
              <a:lumOff val="80000"/>
            </a:schemeClr>
          </a:solidFill>
          <a:ln w="3175">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latin typeface="Helvetica Light"/>
            </a:endParaRPr>
          </a:p>
        </p:txBody>
      </p:sp>
      <p:sp>
        <p:nvSpPr>
          <p:cNvPr id="52" name="Footer Placeholder 3">
            <a:extLst>
              <a:ext uri="{FF2B5EF4-FFF2-40B4-BE49-F238E27FC236}">
                <a16:creationId xmlns:a16="http://schemas.microsoft.com/office/drawing/2014/main" id="{89638E9C-5E68-45B3-A00B-2C9327EAFB3E}"/>
              </a:ext>
            </a:extLst>
          </p:cNvPr>
          <p:cNvSpPr txBox="1">
            <a:spLocks/>
          </p:cNvSpPr>
          <p:nvPr/>
        </p:nvSpPr>
        <p:spPr>
          <a:xfrm>
            <a:off x="5778019" y="16004898"/>
            <a:ext cx="468000"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Report</a:t>
            </a:r>
          </a:p>
        </p:txBody>
      </p:sp>
      <p:cxnSp>
        <p:nvCxnSpPr>
          <p:cNvPr id="53" name="Straight Connector 52">
            <a:extLst>
              <a:ext uri="{FF2B5EF4-FFF2-40B4-BE49-F238E27FC236}">
                <a16:creationId xmlns:a16="http://schemas.microsoft.com/office/drawing/2014/main" id="{35DDA18D-E3F0-480A-8C15-E56C163814F0}"/>
              </a:ext>
            </a:extLst>
          </p:cNvPr>
          <p:cNvCxnSpPr/>
          <p:nvPr/>
        </p:nvCxnSpPr>
        <p:spPr>
          <a:xfrm>
            <a:off x="1045634" y="16076898"/>
            <a:ext cx="232075" cy="0"/>
          </a:xfrm>
          <a:prstGeom prst="line">
            <a:avLst/>
          </a:prstGeom>
          <a:effectLst/>
        </p:spPr>
        <p:style>
          <a:lnRef idx="2">
            <a:schemeClr val="accent5"/>
          </a:lnRef>
          <a:fillRef idx="0">
            <a:schemeClr val="accent5"/>
          </a:fillRef>
          <a:effectRef idx="1">
            <a:schemeClr val="accent5"/>
          </a:effectRef>
          <a:fontRef idx="minor">
            <a:schemeClr val="tx1"/>
          </a:fontRef>
        </p:style>
      </p:cxnSp>
      <p:sp>
        <p:nvSpPr>
          <p:cNvPr id="55" name="Footer Placeholder 3">
            <a:extLst>
              <a:ext uri="{FF2B5EF4-FFF2-40B4-BE49-F238E27FC236}">
                <a16:creationId xmlns:a16="http://schemas.microsoft.com/office/drawing/2014/main" id="{4D588D9C-25EF-400F-A844-EF40BEFBE4D5}"/>
              </a:ext>
            </a:extLst>
          </p:cNvPr>
          <p:cNvSpPr txBox="1">
            <a:spLocks/>
          </p:cNvSpPr>
          <p:nvPr/>
        </p:nvSpPr>
        <p:spPr>
          <a:xfrm>
            <a:off x="2768324" y="16004898"/>
            <a:ext cx="663659"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REST API</a:t>
            </a:r>
          </a:p>
        </p:txBody>
      </p:sp>
      <p:cxnSp>
        <p:nvCxnSpPr>
          <p:cNvPr id="56" name="Straight Connector 55">
            <a:extLst>
              <a:ext uri="{FF2B5EF4-FFF2-40B4-BE49-F238E27FC236}">
                <a16:creationId xmlns:a16="http://schemas.microsoft.com/office/drawing/2014/main" id="{BF2089A4-A57B-4A92-8B90-59DD3B330122}"/>
              </a:ext>
            </a:extLst>
          </p:cNvPr>
          <p:cNvCxnSpPr/>
          <p:nvPr/>
        </p:nvCxnSpPr>
        <p:spPr>
          <a:xfrm>
            <a:off x="2405509" y="16076898"/>
            <a:ext cx="232075" cy="0"/>
          </a:xfrm>
          <a:prstGeom prst="line">
            <a:avLst/>
          </a:prstGeom>
          <a:effectLst/>
        </p:spPr>
        <p:style>
          <a:lnRef idx="2">
            <a:schemeClr val="accent5"/>
          </a:lnRef>
          <a:fillRef idx="0">
            <a:schemeClr val="accent5"/>
          </a:fillRef>
          <a:effectRef idx="1">
            <a:schemeClr val="accent5"/>
          </a:effectRef>
          <a:fontRef idx="minor">
            <a:schemeClr val="tx1"/>
          </a:fontRef>
        </p:style>
      </p:cxnSp>
      <p:pic>
        <p:nvPicPr>
          <p:cNvPr id="82" name="Picture 81" descr="A close up of a logo&#10;&#10;Description generated with very high confidence">
            <a:extLst>
              <a:ext uri="{FF2B5EF4-FFF2-40B4-BE49-F238E27FC236}">
                <a16:creationId xmlns:a16="http://schemas.microsoft.com/office/drawing/2014/main" id="{9EF3F039-6FC7-48AE-87F0-1CEC862240BF}"/>
              </a:ext>
            </a:extLst>
          </p:cNvPr>
          <p:cNvPicPr>
            <a:picLocks noChangeAspect="1"/>
          </p:cNvPicPr>
          <p:nvPr/>
        </p:nvPicPr>
        <p:blipFill>
          <a:blip r:embed="rId2"/>
          <a:stretch>
            <a:fillRect/>
          </a:stretch>
        </p:blipFill>
        <p:spPr>
          <a:xfrm>
            <a:off x="1071363" y="15876143"/>
            <a:ext cx="332103" cy="332103"/>
          </a:xfrm>
          <a:prstGeom prst="rect">
            <a:avLst/>
          </a:prstGeom>
        </p:spPr>
      </p:pic>
      <p:pic>
        <p:nvPicPr>
          <p:cNvPr id="83" name="Picture 82" descr="A close up of a logo&#10;&#10;Description generated with very high confidence">
            <a:extLst>
              <a:ext uri="{FF2B5EF4-FFF2-40B4-BE49-F238E27FC236}">
                <a16:creationId xmlns:a16="http://schemas.microsoft.com/office/drawing/2014/main" id="{5C5EBC00-DA80-470F-9DF1-E7112B66AAC2}"/>
              </a:ext>
            </a:extLst>
          </p:cNvPr>
          <p:cNvPicPr>
            <a:picLocks noChangeAspect="1"/>
          </p:cNvPicPr>
          <p:nvPr/>
        </p:nvPicPr>
        <p:blipFill>
          <a:blip r:embed="rId3"/>
          <a:stretch>
            <a:fillRect/>
          </a:stretch>
        </p:blipFill>
        <p:spPr>
          <a:xfrm>
            <a:off x="2577740" y="15936349"/>
            <a:ext cx="197999" cy="197999"/>
          </a:xfrm>
          <a:prstGeom prst="rect">
            <a:avLst/>
          </a:prstGeom>
        </p:spPr>
      </p:pic>
      <p:grpSp>
        <p:nvGrpSpPr>
          <p:cNvPr id="96" name="Group 95">
            <a:extLst>
              <a:ext uri="{FF2B5EF4-FFF2-40B4-BE49-F238E27FC236}">
                <a16:creationId xmlns:a16="http://schemas.microsoft.com/office/drawing/2014/main" id="{8337DF78-493D-4A0E-97B5-73538BE01FE2}"/>
              </a:ext>
            </a:extLst>
          </p:cNvPr>
          <p:cNvGrpSpPr/>
          <p:nvPr/>
        </p:nvGrpSpPr>
        <p:grpSpPr>
          <a:xfrm>
            <a:off x="3655270" y="15970349"/>
            <a:ext cx="251989" cy="197999"/>
            <a:chOff x="4944876" y="5284969"/>
            <a:chExt cx="1842901" cy="1448047"/>
          </a:xfrm>
        </p:grpSpPr>
        <p:sp>
          <p:nvSpPr>
            <p:cNvPr id="97" name="Flowchart: Process 96">
              <a:extLst>
                <a:ext uri="{FF2B5EF4-FFF2-40B4-BE49-F238E27FC236}">
                  <a16:creationId xmlns:a16="http://schemas.microsoft.com/office/drawing/2014/main" id="{AF164548-A3B7-4F4B-9E46-1725E84380A5}"/>
                </a:ext>
              </a:extLst>
            </p:cNvPr>
            <p:cNvSpPr/>
            <p:nvPr/>
          </p:nvSpPr>
          <p:spPr>
            <a:xfrm>
              <a:off x="4944876" y="5521147"/>
              <a:ext cx="1842901" cy="1211869"/>
            </a:xfrm>
            <a:prstGeom prst="flowChartProcess">
              <a:avLst/>
            </a:prstGeom>
            <a:solidFill>
              <a:schemeClr val="accent4">
                <a:lumMod val="40000"/>
                <a:lumOff val="6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endParaRPr lang="en-US" sz="1050" dirty="0">
                <a:solidFill>
                  <a:schemeClr val="tx2"/>
                </a:solidFill>
                <a:latin typeface="Helvetica Light"/>
              </a:endParaRPr>
            </a:p>
          </p:txBody>
        </p:sp>
        <p:sp>
          <p:nvSpPr>
            <p:cNvPr id="98" name="Flowchart: Process 97">
              <a:extLst>
                <a:ext uri="{FF2B5EF4-FFF2-40B4-BE49-F238E27FC236}">
                  <a16:creationId xmlns:a16="http://schemas.microsoft.com/office/drawing/2014/main" id="{7D0FD634-A276-43E8-8955-9A4034BC0B53}"/>
                </a:ext>
              </a:extLst>
            </p:cNvPr>
            <p:cNvSpPr/>
            <p:nvPr/>
          </p:nvSpPr>
          <p:spPr>
            <a:xfrm>
              <a:off x="4944876" y="5284969"/>
              <a:ext cx="1842901" cy="236178"/>
            </a:xfrm>
            <a:prstGeom prst="flowChartProcess">
              <a:avLst/>
            </a:prstGeom>
            <a:solidFill>
              <a:schemeClr val="bg1"/>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oAutofit/>
            </a:bodyPr>
            <a:lstStyle/>
            <a:p>
              <a:endParaRPr lang="en-US" sz="1050" dirty="0">
                <a:solidFill>
                  <a:schemeClr val="tx2"/>
                </a:solidFill>
                <a:latin typeface="Helvetica Light"/>
              </a:endParaRPr>
            </a:p>
          </p:txBody>
        </p:sp>
      </p:grpSp>
      <p:sp>
        <p:nvSpPr>
          <p:cNvPr id="99" name="Footer Placeholder 3">
            <a:extLst>
              <a:ext uri="{FF2B5EF4-FFF2-40B4-BE49-F238E27FC236}">
                <a16:creationId xmlns:a16="http://schemas.microsoft.com/office/drawing/2014/main" id="{3D3EF724-72E4-4965-B2BE-A774E2DB66A4}"/>
              </a:ext>
            </a:extLst>
          </p:cNvPr>
          <p:cNvSpPr txBox="1">
            <a:spLocks/>
          </p:cNvSpPr>
          <p:nvPr/>
        </p:nvSpPr>
        <p:spPr>
          <a:xfrm>
            <a:off x="3954988" y="16004898"/>
            <a:ext cx="470282"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System</a:t>
            </a:r>
          </a:p>
        </p:txBody>
      </p:sp>
      <p:sp>
        <p:nvSpPr>
          <p:cNvPr id="100" name="Flowchart: Magnetic Disk 99">
            <a:extLst>
              <a:ext uri="{FF2B5EF4-FFF2-40B4-BE49-F238E27FC236}">
                <a16:creationId xmlns:a16="http://schemas.microsoft.com/office/drawing/2014/main" id="{ECDEFE05-E694-4517-A0CB-7CC365C2E015}"/>
              </a:ext>
            </a:extLst>
          </p:cNvPr>
          <p:cNvSpPr/>
          <p:nvPr/>
        </p:nvSpPr>
        <p:spPr>
          <a:xfrm>
            <a:off x="4563503" y="15971448"/>
            <a:ext cx="310113" cy="197999"/>
          </a:xfrm>
          <a:prstGeom prst="flowChartMagneticDisk">
            <a:avLst/>
          </a:prstGeom>
          <a:solidFill>
            <a:schemeClr val="accent3">
              <a:lumMod val="20000"/>
              <a:lumOff val="8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1050" dirty="0">
              <a:solidFill>
                <a:schemeClr val="tx2"/>
              </a:solidFill>
              <a:latin typeface="Helvetica Light"/>
            </a:endParaRPr>
          </a:p>
        </p:txBody>
      </p:sp>
      <p:sp>
        <p:nvSpPr>
          <p:cNvPr id="101" name="Footer Placeholder 3">
            <a:extLst>
              <a:ext uri="{FF2B5EF4-FFF2-40B4-BE49-F238E27FC236}">
                <a16:creationId xmlns:a16="http://schemas.microsoft.com/office/drawing/2014/main" id="{64592578-C54C-495C-8D4E-82C1735A635C}"/>
              </a:ext>
            </a:extLst>
          </p:cNvPr>
          <p:cNvSpPr txBox="1">
            <a:spLocks/>
          </p:cNvSpPr>
          <p:nvPr/>
        </p:nvSpPr>
        <p:spPr>
          <a:xfrm>
            <a:off x="4926656" y="16004898"/>
            <a:ext cx="598314"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Database</a:t>
            </a:r>
          </a:p>
        </p:txBody>
      </p:sp>
      <p:sp>
        <p:nvSpPr>
          <p:cNvPr id="102" name="Content Placeholder 4">
            <a:extLst>
              <a:ext uri="{FF2B5EF4-FFF2-40B4-BE49-F238E27FC236}">
                <a16:creationId xmlns:a16="http://schemas.microsoft.com/office/drawing/2014/main" id="{4C257F6D-1D51-4BBB-955A-E337001753F1}"/>
              </a:ext>
            </a:extLst>
          </p:cNvPr>
          <p:cNvSpPr txBox="1">
            <a:spLocks/>
          </p:cNvSpPr>
          <p:nvPr/>
        </p:nvSpPr>
        <p:spPr>
          <a:xfrm>
            <a:off x="7522416" y="16013808"/>
            <a:ext cx="253452" cy="144000"/>
          </a:xfrm>
          <a:prstGeom prst="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GB" dirty="0"/>
          </a:p>
        </p:txBody>
      </p:sp>
      <p:sp>
        <p:nvSpPr>
          <p:cNvPr id="103" name="Footer Placeholder 3">
            <a:extLst>
              <a:ext uri="{FF2B5EF4-FFF2-40B4-BE49-F238E27FC236}">
                <a16:creationId xmlns:a16="http://schemas.microsoft.com/office/drawing/2014/main" id="{4CDD9EE9-827D-4C40-A033-06E73A19B966}"/>
              </a:ext>
            </a:extLst>
          </p:cNvPr>
          <p:cNvSpPr txBox="1">
            <a:spLocks/>
          </p:cNvSpPr>
          <p:nvPr/>
        </p:nvSpPr>
        <p:spPr>
          <a:xfrm>
            <a:off x="7775868" y="16004898"/>
            <a:ext cx="785566"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Functionality</a:t>
            </a:r>
          </a:p>
        </p:txBody>
      </p:sp>
      <p:sp>
        <p:nvSpPr>
          <p:cNvPr id="106" name="Content Placeholder 4">
            <a:extLst>
              <a:ext uri="{FF2B5EF4-FFF2-40B4-BE49-F238E27FC236}">
                <a16:creationId xmlns:a16="http://schemas.microsoft.com/office/drawing/2014/main" id="{32E32421-1B3F-4AC9-BB5F-CDE345DDACF4}"/>
              </a:ext>
            </a:extLst>
          </p:cNvPr>
          <p:cNvSpPr txBox="1">
            <a:spLocks/>
          </p:cNvSpPr>
          <p:nvPr/>
        </p:nvSpPr>
        <p:spPr>
          <a:xfrm>
            <a:off x="3187824" y="2205865"/>
            <a:ext cx="5183715" cy="1618020"/>
          </a:xfrm>
          <a:prstGeom prst="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en-GB" dirty="0"/>
          </a:p>
        </p:txBody>
      </p:sp>
      <p:cxnSp>
        <p:nvCxnSpPr>
          <p:cNvPr id="112" name="Straight Arrow Connector 111">
            <a:extLst>
              <a:ext uri="{FF2B5EF4-FFF2-40B4-BE49-F238E27FC236}">
                <a16:creationId xmlns:a16="http://schemas.microsoft.com/office/drawing/2014/main" id="{3E53F6AC-26C6-4580-BE90-D97842E758FF}"/>
              </a:ext>
            </a:extLst>
          </p:cNvPr>
          <p:cNvCxnSpPr>
            <a:cxnSpLocks/>
          </p:cNvCxnSpPr>
          <p:nvPr/>
        </p:nvCxnSpPr>
        <p:spPr>
          <a:xfrm flipH="1">
            <a:off x="3144996" y="2954519"/>
            <a:ext cx="198279"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2" name="Flowchart: Process 121">
            <a:extLst>
              <a:ext uri="{FF2B5EF4-FFF2-40B4-BE49-F238E27FC236}">
                <a16:creationId xmlns:a16="http://schemas.microsoft.com/office/drawing/2014/main" id="{F88C9E02-5A97-4495-9018-AE47C8847948}"/>
              </a:ext>
            </a:extLst>
          </p:cNvPr>
          <p:cNvSpPr/>
          <p:nvPr/>
        </p:nvSpPr>
        <p:spPr>
          <a:xfrm>
            <a:off x="2589775" y="14659627"/>
            <a:ext cx="3155843" cy="721555"/>
          </a:xfrm>
          <a:prstGeom prst="flowChartProcess">
            <a:avLst/>
          </a:prstGeom>
          <a:solidFill>
            <a:schemeClr val="accent4">
              <a:lumMod val="40000"/>
              <a:lumOff val="6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pPr marL="88900" indent="-88900">
              <a:buFont typeface="Arial" panose="020B0604020202020204" pitchFamily="34" charset="0"/>
              <a:buChar char="•"/>
            </a:pPr>
            <a:r>
              <a:rPr lang="en-US" sz="1050" dirty="0">
                <a:solidFill>
                  <a:schemeClr val="tx2"/>
                </a:solidFill>
                <a:latin typeface="Helvetica Light"/>
              </a:rPr>
              <a:t>Delivery of transport data:</a:t>
            </a:r>
          </a:p>
          <a:p>
            <a:pPr marL="266700" lvl="1" indent="-88900">
              <a:buFont typeface="Arial" panose="020B0604020202020204" pitchFamily="34" charset="0"/>
              <a:buChar char="•"/>
            </a:pPr>
            <a:r>
              <a:rPr lang="en-US" sz="1050" dirty="0">
                <a:solidFill>
                  <a:schemeClr val="tx2"/>
                </a:solidFill>
                <a:latin typeface="Helvetica Light"/>
              </a:rPr>
              <a:t>Client</a:t>
            </a:r>
          </a:p>
          <a:p>
            <a:pPr marL="266700" lvl="1" indent="-88900">
              <a:buFont typeface="Arial" panose="020B0604020202020204" pitchFamily="34" charset="0"/>
              <a:buChar char="•"/>
            </a:pPr>
            <a:r>
              <a:rPr lang="en-US" sz="1050" dirty="0">
                <a:solidFill>
                  <a:schemeClr val="tx2"/>
                </a:solidFill>
                <a:latin typeface="Helvetica Light"/>
              </a:rPr>
              <a:t>Start / end position</a:t>
            </a:r>
          </a:p>
          <a:p>
            <a:pPr marL="266700" lvl="1" indent="-88900">
              <a:buFont typeface="Arial" panose="020B0604020202020204" pitchFamily="34" charset="0"/>
              <a:buChar char="•"/>
            </a:pPr>
            <a:r>
              <a:rPr lang="en-US" sz="1050" dirty="0">
                <a:solidFill>
                  <a:schemeClr val="tx2"/>
                </a:solidFill>
                <a:latin typeface="Helvetica Light"/>
              </a:rPr>
              <a:t>Temperature data</a:t>
            </a:r>
          </a:p>
        </p:txBody>
      </p:sp>
      <p:sp>
        <p:nvSpPr>
          <p:cNvPr id="123" name="Flowchart: Process 122">
            <a:extLst>
              <a:ext uri="{FF2B5EF4-FFF2-40B4-BE49-F238E27FC236}">
                <a16:creationId xmlns:a16="http://schemas.microsoft.com/office/drawing/2014/main" id="{6734418B-C49C-4E96-8BDC-8FDEFF41B737}"/>
              </a:ext>
            </a:extLst>
          </p:cNvPr>
          <p:cNvSpPr/>
          <p:nvPr/>
        </p:nvSpPr>
        <p:spPr>
          <a:xfrm>
            <a:off x="2589775" y="14423449"/>
            <a:ext cx="3155843" cy="236178"/>
          </a:xfrm>
          <a:prstGeom prst="flowChartProcess">
            <a:avLst/>
          </a:prstGeom>
          <a:solidFill>
            <a:schemeClr val="bg1"/>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oAutofit/>
          </a:bodyPr>
          <a:lstStyle/>
          <a:p>
            <a:pPr indent="266700"/>
            <a:r>
              <a:rPr lang="en-US" sz="1050" dirty="0">
                <a:solidFill>
                  <a:schemeClr val="tx2"/>
                </a:solidFill>
                <a:latin typeface="Helvetica Light"/>
              </a:rPr>
              <a:t>Container Provider System</a:t>
            </a:r>
          </a:p>
        </p:txBody>
      </p:sp>
      <p:sp>
        <p:nvSpPr>
          <p:cNvPr id="125" name="Flowchart: Magnetic Disk 124">
            <a:extLst>
              <a:ext uri="{FF2B5EF4-FFF2-40B4-BE49-F238E27FC236}">
                <a16:creationId xmlns:a16="http://schemas.microsoft.com/office/drawing/2014/main" id="{67216461-E4D5-4585-819F-81610F4FB116}"/>
              </a:ext>
            </a:extLst>
          </p:cNvPr>
          <p:cNvSpPr/>
          <p:nvPr/>
        </p:nvSpPr>
        <p:spPr>
          <a:xfrm>
            <a:off x="4810565" y="14793032"/>
            <a:ext cx="788273" cy="503291"/>
          </a:xfrm>
          <a:prstGeom prst="flowChartMagneticDisk">
            <a:avLst/>
          </a:prstGeom>
          <a:solidFill>
            <a:schemeClr val="accent3">
              <a:lumMod val="20000"/>
              <a:lumOff val="8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a:solidFill>
                  <a:schemeClr val="tx2"/>
                </a:solidFill>
                <a:latin typeface="Helvetica Light"/>
              </a:rPr>
              <a:t>Transport Data</a:t>
            </a:r>
          </a:p>
        </p:txBody>
      </p:sp>
      <p:sp>
        <p:nvSpPr>
          <p:cNvPr id="64" name="Flowchart: Process 63">
            <a:extLst>
              <a:ext uri="{FF2B5EF4-FFF2-40B4-BE49-F238E27FC236}">
                <a16:creationId xmlns:a16="http://schemas.microsoft.com/office/drawing/2014/main" id="{6DA0F805-893A-4B78-91D5-6EFF731B57CD}"/>
              </a:ext>
            </a:extLst>
          </p:cNvPr>
          <p:cNvSpPr/>
          <p:nvPr/>
        </p:nvSpPr>
        <p:spPr>
          <a:xfrm>
            <a:off x="3789193" y="2536440"/>
            <a:ext cx="1079500" cy="836157"/>
          </a:xfrm>
          <a:prstGeom prst="flowChartProcess">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PoseNet</a:t>
            </a:r>
          </a:p>
        </p:txBody>
      </p:sp>
      <p:sp>
        <p:nvSpPr>
          <p:cNvPr id="162" name="Flowchart: Process 161">
            <a:extLst>
              <a:ext uri="{FF2B5EF4-FFF2-40B4-BE49-F238E27FC236}">
                <a16:creationId xmlns:a16="http://schemas.microsoft.com/office/drawing/2014/main" id="{CA664BF8-9E8F-4252-9709-55C35BA271BD}"/>
              </a:ext>
            </a:extLst>
          </p:cNvPr>
          <p:cNvSpPr/>
          <p:nvPr/>
        </p:nvSpPr>
        <p:spPr>
          <a:xfrm>
            <a:off x="6383965" y="16013621"/>
            <a:ext cx="275494" cy="133594"/>
          </a:xfrm>
          <a:prstGeom prst="flowChartProcess">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50" dirty="0">
              <a:solidFill>
                <a:schemeClr val="bg1"/>
              </a:solidFill>
              <a:latin typeface="Helvetica Light"/>
            </a:endParaRPr>
          </a:p>
        </p:txBody>
      </p:sp>
      <p:sp>
        <p:nvSpPr>
          <p:cNvPr id="163" name="Footer Placeholder 3">
            <a:extLst>
              <a:ext uri="{FF2B5EF4-FFF2-40B4-BE49-F238E27FC236}">
                <a16:creationId xmlns:a16="http://schemas.microsoft.com/office/drawing/2014/main" id="{CE282226-4241-4D2C-8936-EFB5260FD110}"/>
              </a:ext>
            </a:extLst>
          </p:cNvPr>
          <p:cNvSpPr txBox="1">
            <a:spLocks/>
          </p:cNvSpPr>
          <p:nvPr/>
        </p:nvSpPr>
        <p:spPr>
          <a:xfrm>
            <a:off x="6704035" y="16004898"/>
            <a:ext cx="780466"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Component</a:t>
            </a:r>
          </a:p>
        </p:txBody>
      </p:sp>
      <p:sp>
        <p:nvSpPr>
          <p:cNvPr id="203" name="Flowchart: Process 202">
            <a:extLst>
              <a:ext uri="{FF2B5EF4-FFF2-40B4-BE49-F238E27FC236}">
                <a16:creationId xmlns:a16="http://schemas.microsoft.com/office/drawing/2014/main" id="{0D62599D-9FFA-4F82-AE21-353E6246548D}"/>
              </a:ext>
            </a:extLst>
          </p:cNvPr>
          <p:cNvSpPr/>
          <p:nvPr/>
        </p:nvSpPr>
        <p:spPr>
          <a:xfrm>
            <a:off x="567876" y="13128560"/>
            <a:ext cx="1432496" cy="720000"/>
          </a:xfrm>
          <a:prstGeom prst="flowChartProcess">
            <a:avLst/>
          </a:prstGeom>
          <a:solidFill>
            <a:schemeClr val="accent4">
              <a:lumMod val="40000"/>
              <a:lumOff val="6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18000" rIns="0" bIns="0" numCol="1" spcCol="0" rtlCol="0" fromWordArt="0" anchor="t" anchorCtr="0" forceAA="0" compatLnSpc="1">
            <a:prstTxWarp prst="textNoShape">
              <a:avLst/>
            </a:prstTxWarp>
            <a:noAutofit/>
          </a:bodyPr>
          <a:lstStyle/>
          <a:p>
            <a:endParaRPr lang="en-US" sz="1050" dirty="0">
              <a:solidFill>
                <a:schemeClr val="tx2"/>
              </a:solidFill>
              <a:latin typeface="Helvetica Light"/>
            </a:endParaRPr>
          </a:p>
        </p:txBody>
      </p:sp>
      <p:sp>
        <p:nvSpPr>
          <p:cNvPr id="204" name="Flowchart: Process 203">
            <a:extLst>
              <a:ext uri="{FF2B5EF4-FFF2-40B4-BE49-F238E27FC236}">
                <a16:creationId xmlns:a16="http://schemas.microsoft.com/office/drawing/2014/main" id="{600C0A1C-CB02-4878-B714-92EDCA331CD8}"/>
              </a:ext>
            </a:extLst>
          </p:cNvPr>
          <p:cNvSpPr/>
          <p:nvPr/>
        </p:nvSpPr>
        <p:spPr>
          <a:xfrm>
            <a:off x="567876" y="12892384"/>
            <a:ext cx="1432496" cy="236178"/>
          </a:xfrm>
          <a:prstGeom prst="flowChartProcess">
            <a:avLst/>
          </a:prstGeom>
          <a:solidFill>
            <a:schemeClr val="bg1"/>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oAutofit/>
          </a:bodyPr>
          <a:lstStyle/>
          <a:p>
            <a:pPr indent="266700"/>
            <a:r>
              <a:rPr lang="en-US" sz="1050" dirty="0">
                <a:solidFill>
                  <a:schemeClr val="tx2"/>
                </a:solidFill>
                <a:latin typeface="Helvetica Light"/>
              </a:rPr>
              <a:t>Accounting System</a:t>
            </a:r>
          </a:p>
        </p:txBody>
      </p:sp>
      <p:pic>
        <p:nvPicPr>
          <p:cNvPr id="205" name="Picture 204" descr="A close up of a logo&#10;&#10;Description generated with very high confidence">
            <a:extLst>
              <a:ext uri="{FF2B5EF4-FFF2-40B4-BE49-F238E27FC236}">
                <a16:creationId xmlns:a16="http://schemas.microsoft.com/office/drawing/2014/main" id="{2BD9844A-3F76-4E53-BF30-68AA8AC5724A}"/>
              </a:ext>
            </a:extLst>
          </p:cNvPr>
          <p:cNvPicPr>
            <a:picLocks noChangeAspect="1"/>
          </p:cNvPicPr>
          <p:nvPr/>
        </p:nvPicPr>
        <p:blipFill>
          <a:blip r:embed="rId4"/>
          <a:stretch>
            <a:fillRect/>
          </a:stretch>
        </p:blipFill>
        <p:spPr>
          <a:xfrm>
            <a:off x="610099" y="12927296"/>
            <a:ext cx="190341" cy="190341"/>
          </a:xfrm>
          <a:prstGeom prst="rect">
            <a:avLst/>
          </a:prstGeom>
        </p:spPr>
      </p:pic>
      <p:sp>
        <p:nvSpPr>
          <p:cNvPr id="206" name="Flowchart: Process 205">
            <a:extLst>
              <a:ext uri="{FF2B5EF4-FFF2-40B4-BE49-F238E27FC236}">
                <a16:creationId xmlns:a16="http://schemas.microsoft.com/office/drawing/2014/main" id="{E5B19CA1-1C9E-4CF7-A182-FDD78F64ECC1}"/>
              </a:ext>
            </a:extLst>
          </p:cNvPr>
          <p:cNvSpPr/>
          <p:nvPr/>
        </p:nvSpPr>
        <p:spPr>
          <a:xfrm>
            <a:off x="567876" y="14659627"/>
            <a:ext cx="1432496" cy="720000"/>
          </a:xfrm>
          <a:prstGeom prst="flowChartProcess">
            <a:avLst/>
          </a:prstGeom>
          <a:solidFill>
            <a:schemeClr val="accent4">
              <a:lumMod val="40000"/>
              <a:lumOff val="6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18000" rIns="0" bIns="0" numCol="1" spcCol="0" rtlCol="0" fromWordArt="0" anchor="t" anchorCtr="0" forceAA="0" compatLnSpc="1">
            <a:prstTxWarp prst="textNoShape">
              <a:avLst/>
            </a:prstTxWarp>
            <a:noAutofit/>
          </a:bodyPr>
          <a:lstStyle/>
          <a:p>
            <a:endParaRPr lang="en-US" sz="1050" dirty="0">
              <a:solidFill>
                <a:schemeClr val="tx2"/>
              </a:solidFill>
              <a:latin typeface="Helvetica Light"/>
            </a:endParaRPr>
          </a:p>
        </p:txBody>
      </p:sp>
      <p:sp>
        <p:nvSpPr>
          <p:cNvPr id="207" name="Flowchart: Process 206">
            <a:extLst>
              <a:ext uri="{FF2B5EF4-FFF2-40B4-BE49-F238E27FC236}">
                <a16:creationId xmlns:a16="http://schemas.microsoft.com/office/drawing/2014/main" id="{AB8B5B8B-95B6-492C-A86B-8D0743A23C95}"/>
              </a:ext>
            </a:extLst>
          </p:cNvPr>
          <p:cNvSpPr/>
          <p:nvPr/>
        </p:nvSpPr>
        <p:spPr>
          <a:xfrm>
            <a:off x="567876" y="14423449"/>
            <a:ext cx="1432496" cy="236178"/>
          </a:xfrm>
          <a:prstGeom prst="flowChartProcess">
            <a:avLst/>
          </a:prstGeom>
          <a:solidFill>
            <a:schemeClr val="bg1"/>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oAutofit/>
          </a:bodyPr>
          <a:lstStyle/>
          <a:p>
            <a:pPr indent="266700"/>
            <a:r>
              <a:rPr lang="en-US" sz="1050" dirty="0">
                <a:solidFill>
                  <a:schemeClr val="tx2"/>
                </a:solidFill>
                <a:latin typeface="Helvetica Light"/>
              </a:rPr>
              <a:t>eBanking</a:t>
            </a:r>
          </a:p>
        </p:txBody>
      </p:sp>
      <p:pic>
        <p:nvPicPr>
          <p:cNvPr id="208" name="Picture 207" descr="A close up of a logo&#10;&#10;Description generated with very high confidence">
            <a:extLst>
              <a:ext uri="{FF2B5EF4-FFF2-40B4-BE49-F238E27FC236}">
                <a16:creationId xmlns:a16="http://schemas.microsoft.com/office/drawing/2014/main" id="{1453AED7-60E4-4F40-80E2-3CD0CF07A444}"/>
              </a:ext>
            </a:extLst>
          </p:cNvPr>
          <p:cNvPicPr>
            <a:picLocks noChangeAspect="1"/>
          </p:cNvPicPr>
          <p:nvPr/>
        </p:nvPicPr>
        <p:blipFill>
          <a:blip r:embed="rId4"/>
          <a:stretch>
            <a:fillRect/>
          </a:stretch>
        </p:blipFill>
        <p:spPr>
          <a:xfrm>
            <a:off x="610099" y="14469286"/>
            <a:ext cx="190341" cy="190341"/>
          </a:xfrm>
          <a:prstGeom prst="rect">
            <a:avLst/>
          </a:prstGeom>
        </p:spPr>
      </p:pic>
      <p:pic>
        <p:nvPicPr>
          <p:cNvPr id="209" name="Picture 208" descr="A close up of a logo&#10;&#10;Description generated with very high confidence">
            <a:extLst>
              <a:ext uri="{FF2B5EF4-FFF2-40B4-BE49-F238E27FC236}">
                <a16:creationId xmlns:a16="http://schemas.microsoft.com/office/drawing/2014/main" id="{8ACBDBAA-887E-4F65-8AA7-345BEC6872F8}"/>
              </a:ext>
            </a:extLst>
          </p:cNvPr>
          <p:cNvPicPr>
            <a:picLocks noChangeAspect="1"/>
          </p:cNvPicPr>
          <p:nvPr/>
        </p:nvPicPr>
        <p:blipFill>
          <a:blip r:embed="rId4"/>
          <a:stretch>
            <a:fillRect/>
          </a:stretch>
        </p:blipFill>
        <p:spPr>
          <a:xfrm>
            <a:off x="2627196" y="14449899"/>
            <a:ext cx="190341" cy="190341"/>
          </a:xfrm>
          <a:prstGeom prst="rect">
            <a:avLst/>
          </a:prstGeom>
        </p:spPr>
      </p:pic>
      <p:sp>
        <p:nvSpPr>
          <p:cNvPr id="229" name="Folded Corner 21">
            <a:extLst>
              <a:ext uri="{FF2B5EF4-FFF2-40B4-BE49-F238E27FC236}">
                <a16:creationId xmlns:a16="http://schemas.microsoft.com/office/drawing/2014/main" id="{1AC6E8DF-729E-448E-A706-4EBE2ECC89BA}"/>
              </a:ext>
            </a:extLst>
          </p:cNvPr>
          <p:cNvSpPr/>
          <p:nvPr/>
        </p:nvSpPr>
        <p:spPr>
          <a:xfrm>
            <a:off x="2355265" y="13074063"/>
            <a:ext cx="145007" cy="197999"/>
          </a:xfrm>
          <a:prstGeom prst="foldedCorner">
            <a:avLst>
              <a:gd name="adj" fmla="val 50000"/>
            </a:avLst>
          </a:prstGeom>
          <a:solidFill>
            <a:schemeClr val="accent4">
              <a:lumMod val="20000"/>
              <a:lumOff val="80000"/>
            </a:schemeClr>
          </a:solidFill>
          <a:ln w="3175">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latin typeface="Helvetica Light"/>
            </a:endParaRPr>
          </a:p>
        </p:txBody>
      </p:sp>
      <p:pic>
        <p:nvPicPr>
          <p:cNvPr id="230" name="Picture 229" descr="A close up of a logo&#10;&#10;Description generated with very high confidence">
            <a:extLst>
              <a:ext uri="{FF2B5EF4-FFF2-40B4-BE49-F238E27FC236}">
                <a16:creationId xmlns:a16="http://schemas.microsoft.com/office/drawing/2014/main" id="{6A1C9FC1-41C0-4EC4-B9EE-FE64A0D38459}"/>
              </a:ext>
            </a:extLst>
          </p:cNvPr>
          <p:cNvPicPr>
            <a:picLocks noChangeAspect="1"/>
          </p:cNvPicPr>
          <p:nvPr/>
        </p:nvPicPr>
        <p:blipFill>
          <a:blip r:embed="rId2"/>
          <a:stretch>
            <a:fillRect/>
          </a:stretch>
        </p:blipFill>
        <p:spPr>
          <a:xfrm>
            <a:off x="2157372" y="13079259"/>
            <a:ext cx="332103" cy="332103"/>
          </a:xfrm>
          <a:prstGeom prst="rect">
            <a:avLst/>
          </a:prstGeom>
        </p:spPr>
      </p:pic>
      <p:cxnSp>
        <p:nvCxnSpPr>
          <p:cNvPr id="231" name="Connector: Elbow 230">
            <a:extLst>
              <a:ext uri="{FF2B5EF4-FFF2-40B4-BE49-F238E27FC236}">
                <a16:creationId xmlns:a16="http://schemas.microsoft.com/office/drawing/2014/main" id="{33EA1833-848D-4458-8744-815E06949F01}"/>
              </a:ext>
            </a:extLst>
          </p:cNvPr>
          <p:cNvCxnSpPr>
            <a:cxnSpLocks/>
            <a:stCxn id="115" idx="1"/>
            <a:endCxn id="206" idx="3"/>
          </p:cNvCxnSpPr>
          <p:nvPr/>
        </p:nvCxnSpPr>
        <p:spPr>
          <a:xfrm rot="10800000" flipV="1">
            <a:off x="2000373" y="13488559"/>
            <a:ext cx="589403" cy="1531067"/>
          </a:xfrm>
          <a:prstGeom prst="bentConnector3">
            <a:avLst>
              <a:gd name="adj1" fmla="val 50000"/>
            </a:avLst>
          </a:prstGeom>
          <a:ln w="12700">
            <a:solidFill>
              <a:schemeClr val="accent5"/>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36" name="Folded Corner 21">
            <a:extLst>
              <a:ext uri="{FF2B5EF4-FFF2-40B4-BE49-F238E27FC236}">
                <a16:creationId xmlns:a16="http://schemas.microsoft.com/office/drawing/2014/main" id="{80163470-10A9-405E-9397-E50FDFD0F8B8}"/>
              </a:ext>
            </a:extLst>
          </p:cNvPr>
          <p:cNvSpPr/>
          <p:nvPr/>
        </p:nvSpPr>
        <p:spPr>
          <a:xfrm>
            <a:off x="2306872" y="14696525"/>
            <a:ext cx="145007" cy="197999"/>
          </a:xfrm>
          <a:prstGeom prst="foldedCorner">
            <a:avLst>
              <a:gd name="adj" fmla="val 50000"/>
            </a:avLst>
          </a:prstGeom>
          <a:solidFill>
            <a:schemeClr val="accent4">
              <a:lumMod val="20000"/>
              <a:lumOff val="80000"/>
            </a:schemeClr>
          </a:solidFill>
          <a:ln w="3175">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latin typeface="Helvetica Light"/>
            </a:endParaRPr>
          </a:p>
        </p:txBody>
      </p:sp>
      <p:pic>
        <p:nvPicPr>
          <p:cNvPr id="237" name="Picture 236" descr="A close up of a logo&#10;&#10;Description generated with very high confidence">
            <a:extLst>
              <a:ext uri="{FF2B5EF4-FFF2-40B4-BE49-F238E27FC236}">
                <a16:creationId xmlns:a16="http://schemas.microsoft.com/office/drawing/2014/main" id="{998CF1BA-D8D8-44DF-A0E8-91D761CDF5E1}"/>
              </a:ext>
            </a:extLst>
          </p:cNvPr>
          <p:cNvPicPr>
            <a:picLocks noChangeAspect="1"/>
          </p:cNvPicPr>
          <p:nvPr/>
        </p:nvPicPr>
        <p:blipFill>
          <a:blip r:embed="rId2"/>
          <a:stretch>
            <a:fillRect/>
          </a:stretch>
        </p:blipFill>
        <p:spPr>
          <a:xfrm>
            <a:off x="2142534" y="14544570"/>
            <a:ext cx="332103" cy="332103"/>
          </a:xfrm>
          <a:prstGeom prst="rect">
            <a:avLst/>
          </a:prstGeom>
        </p:spPr>
      </p:pic>
      <p:cxnSp>
        <p:nvCxnSpPr>
          <p:cNvPr id="241" name="Connector: Elbow 240">
            <a:extLst>
              <a:ext uri="{FF2B5EF4-FFF2-40B4-BE49-F238E27FC236}">
                <a16:creationId xmlns:a16="http://schemas.microsoft.com/office/drawing/2014/main" id="{B760A723-CF03-4971-813A-051808A58F0A}"/>
              </a:ext>
            </a:extLst>
          </p:cNvPr>
          <p:cNvCxnSpPr>
            <a:cxnSpLocks/>
            <a:stCxn id="206" idx="1"/>
            <a:endCxn id="203" idx="1"/>
          </p:cNvCxnSpPr>
          <p:nvPr/>
        </p:nvCxnSpPr>
        <p:spPr>
          <a:xfrm rot="10800000">
            <a:off x="567876" y="13488561"/>
            <a:ext cx="12700" cy="1531067"/>
          </a:xfrm>
          <a:prstGeom prst="bentConnector3">
            <a:avLst>
              <a:gd name="adj1" fmla="val 2415787"/>
            </a:avLst>
          </a:prstGeom>
          <a:ln w="12700">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1" name="Footer Placeholder 3">
            <a:extLst>
              <a:ext uri="{FF2B5EF4-FFF2-40B4-BE49-F238E27FC236}">
                <a16:creationId xmlns:a16="http://schemas.microsoft.com/office/drawing/2014/main" id="{4738590E-9746-4CB9-830D-51690E90ECE5}"/>
              </a:ext>
            </a:extLst>
          </p:cNvPr>
          <p:cNvSpPr txBox="1">
            <a:spLocks/>
          </p:cNvSpPr>
          <p:nvPr/>
        </p:nvSpPr>
        <p:spPr>
          <a:xfrm>
            <a:off x="8906064" y="15988244"/>
            <a:ext cx="357003"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Flow</a:t>
            </a:r>
          </a:p>
        </p:txBody>
      </p:sp>
      <p:pic>
        <p:nvPicPr>
          <p:cNvPr id="1032" name="Picture 8" descr="Image result for microsoft flow">
            <a:extLst>
              <a:ext uri="{FF2B5EF4-FFF2-40B4-BE49-F238E27FC236}">
                <a16:creationId xmlns:a16="http://schemas.microsoft.com/office/drawing/2014/main" id="{76313CC4-4381-47F0-8C08-28197C6326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1713" y="15969292"/>
            <a:ext cx="294351" cy="231467"/>
          </a:xfrm>
          <a:prstGeom prst="rect">
            <a:avLst/>
          </a:prstGeom>
          <a:noFill/>
          <a:extLst>
            <a:ext uri="{909E8E84-426E-40DD-AFC4-6F175D3DCCD1}">
              <a14:hiddenFill xmlns:a14="http://schemas.microsoft.com/office/drawing/2010/main">
                <a:solidFill>
                  <a:srgbClr val="FFFFFF"/>
                </a:solidFill>
              </a14:hiddenFill>
            </a:ext>
          </a:extLst>
        </p:spPr>
      </p:pic>
      <p:sp>
        <p:nvSpPr>
          <p:cNvPr id="115" name="Flowchart: Process 114">
            <a:extLst>
              <a:ext uri="{FF2B5EF4-FFF2-40B4-BE49-F238E27FC236}">
                <a16:creationId xmlns:a16="http://schemas.microsoft.com/office/drawing/2014/main" id="{8F2611B4-FE23-4135-BB51-F32946B1D3AD}"/>
              </a:ext>
            </a:extLst>
          </p:cNvPr>
          <p:cNvSpPr/>
          <p:nvPr/>
        </p:nvSpPr>
        <p:spPr>
          <a:xfrm>
            <a:off x="2589775" y="13128560"/>
            <a:ext cx="3155843" cy="720000"/>
          </a:xfrm>
          <a:prstGeom prst="flowChartProcess">
            <a:avLst/>
          </a:prstGeom>
          <a:solidFill>
            <a:schemeClr val="accent4">
              <a:lumMod val="40000"/>
              <a:lumOff val="6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endParaRPr lang="en-US" sz="1050" dirty="0">
              <a:solidFill>
                <a:schemeClr val="tx2"/>
              </a:solidFill>
              <a:latin typeface="Helvetica Light"/>
            </a:endParaRPr>
          </a:p>
        </p:txBody>
      </p:sp>
      <p:sp>
        <p:nvSpPr>
          <p:cNvPr id="118" name="Flowchart: Process 117">
            <a:extLst>
              <a:ext uri="{FF2B5EF4-FFF2-40B4-BE49-F238E27FC236}">
                <a16:creationId xmlns:a16="http://schemas.microsoft.com/office/drawing/2014/main" id="{4511D2F4-D2E6-4297-BF10-FB54094F4823}"/>
              </a:ext>
            </a:extLst>
          </p:cNvPr>
          <p:cNvSpPr/>
          <p:nvPr/>
        </p:nvSpPr>
        <p:spPr>
          <a:xfrm>
            <a:off x="2589775" y="12892384"/>
            <a:ext cx="3155843" cy="236178"/>
          </a:xfrm>
          <a:prstGeom prst="flowChartProcess">
            <a:avLst/>
          </a:prstGeom>
          <a:solidFill>
            <a:schemeClr val="bg1"/>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oAutofit/>
          </a:bodyPr>
          <a:lstStyle/>
          <a:p>
            <a:pPr indent="266700"/>
            <a:r>
              <a:rPr lang="en-US" sz="1050" dirty="0">
                <a:solidFill>
                  <a:schemeClr val="tx2"/>
                </a:solidFill>
                <a:latin typeface="Helvetica Light"/>
              </a:rPr>
              <a:t>Azure SQL</a:t>
            </a:r>
          </a:p>
        </p:txBody>
      </p:sp>
      <p:pic>
        <p:nvPicPr>
          <p:cNvPr id="120" name="Picture 6" descr="Image result for azure sql">
            <a:extLst>
              <a:ext uri="{FF2B5EF4-FFF2-40B4-BE49-F238E27FC236}">
                <a16:creationId xmlns:a16="http://schemas.microsoft.com/office/drawing/2014/main" id="{32AF39D2-9FE8-41C3-9711-77B0BBFB5C0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7536" r="25603"/>
          <a:stretch/>
        </p:blipFill>
        <p:spPr bwMode="auto">
          <a:xfrm>
            <a:off x="2634250" y="12914206"/>
            <a:ext cx="176232" cy="197440"/>
          </a:xfrm>
          <a:prstGeom prst="rect">
            <a:avLst/>
          </a:prstGeom>
          <a:noFill/>
          <a:extLst>
            <a:ext uri="{909E8E84-426E-40DD-AFC4-6F175D3DCCD1}">
              <a14:hiddenFill xmlns:a14="http://schemas.microsoft.com/office/drawing/2010/main">
                <a:solidFill>
                  <a:srgbClr val="FFFFFF"/>
                </a:solidFill>
              </a14:hiddenFill>
            </a:ext>
          </a:extLst>
        </p:spPr>
      </p:pic>
      <p:sp>
        <p:nvSpPr>
          <p:cNvPr id="124" name="Flowchart: Magnetic Disk 123">
            <a:extLst>
              <a:ext uri="{FF2B5EF4-FFF2-40B4-BE49-F238E27FC236}">
                <a16:creationId xmlns:a16="http://schemas.microsoft.com/office/drawing/2014/main" id="{B7E7D06D-8642-473B-82D4-7035F76D4DA4}"/>
              </a:ext>
            </a:extLst>
          </p:cNvPr>
          <p:cNvSpPr/>
          <p:nvPr/>
        </p:nvSpPr>
        <p:spPr>
          <a:xfrm>
            <a:off x="2823172" y="13245311"/>
            <a:ext cx="788273" cy="503291"/>
          </a:xfrm>
          <a:prstGeom prst="flowChartMagneticDisk">
            <a:avLst/>
          </a:prstGeom>
          <a:solidFill>
            <a:schemeClr val="accent3">
              <a:lumMod val="20000"/>
              <a:lumOff val="8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a:solidFill>
                  <a:schemeClr val="tx2"/>
                </a:solidFill>
                <a:latin typeface="Helvetica Light"/>
              </a:rPr>
              <a:t>Pricing Parameters</a:t>
            </a:r>
          </a:p>
        </p:txBody>
      </p:sp>
      <p:sp>
        <p:nvSpPr>
          <p:cNvPr id="127" name="Flowchart: Magnetic Disk 126">
            <a:extLst>
              <a:ext uri="{FF2B5EF4-FFF2-40B4-BE49-F238E27FC236}">
                <a16:creationId xmlns:a16="http://schemas.microsoft.com/office/drawing/2014/main" id="{119F0775-13AE-4841-AA4E-695E34D4E188}"/>
              </a:ext>
            </a:extLst>
          </p:cNvPr>
          <p:cNvSpPr/>
          <p:nvPr/>
        </p:nvSpPr>
        <p:spPr>
          <a:xfrm>
            <a:off x="3816869" y="13245311"/>
            <a:ext cx="788273" cy="503291"/>
          </a:xfrm>
          <a:prstGeom prst="flowChartMagneticDisk">
            <a:avLst/>
          </a:prstGeom>
          <a:solidFill>
            <a:schemeClr val="accent3">
              <a:lumMod val="20000"/>
              <a:lumOff val="8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a:solidFill>
                  <a:schemeClr val="tx2"/>
                </a:solidFill>
                <a:latin typeface="Helvetica Light"/>
              </a:rPr>
              <a:t>Reference Data</a:t>
            </a:r>
          </a:p>
        </p:txBody>
      </p:sp>
      <p:sp>
        <p:nvSpPr>
          <p:cNvPr id="128" name="Flowchart: Magnetic Disk 127">
            <a:extLst>
              <a:ext uri="{FF2B5EF4-FFF2-40B4-BE49-F238E27FC236}">
                <a16:creationId xmlns:a16="http://schemas.microsoft.com/office/drawing/2014/main" id="{628CB883-1259-41DA-A430-47256E1340D5}"/>
              </a:ext>
            </a:extLst>
          </p:cNvPr>
          <p:cNvSpPr/>
          <p:nvPr/>
        </p:nvSpPr>
        <p:spPr>
          <a:xfrm>
            <a:off x="4810565" y="13245311"/>
            <a:ext cx="788273" cy="503291"/>
          </a:xfrm>
          <a:prstGeom prst="flowChartMagneticDisk">
            <a:avLst/>
          </a:prstGeom>
          <a:solidFill>
            <a:schemeClr val="accent3">
              <a:lumMod val="20000"/>
              <a:lumOff val="8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a:solidFill>
                  <a:schemeClr val="tx2"/>
                </a:solidFill>
                <a:latin typeface="Helvetica Light"/>
              </a:rPr>
              <a:t>Contract Data</a:t>
            </a:r>
          </a:p>
        </p:txBody>
      </p:sp>
      <p:sp>
        <p:nvSpPr>
          <p:cNvPr id="145" name="Flowchart: Process 144">
            <a:extLst>
              <a:ext uri="{FF2B5EF4-FFF2-40B4-BE49-F238E27FC236}">
                <a16:creationId xmlns:a16="http://schemas.microsoft.com/office/drawing/2014/main" id="{BC2ECF95-B28B-4192-8603-674E226B995D}"/>
              </a:ext>
            </a:extLst>
          </p:cNvPr>
          <p:cNvSpPr/>
          <p:nvPr/>
        </p:nvSpPr>
        <p:spPr>
          <a:xfrm rot="16200000">
            <a:off x="4726250" y="2836430"/>
            <a:ext cx="836157" cy="236178"/>
          </a:xfrm>
          <a:prstGeom prst="flowChartProcess">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a:solidFill>
                  <a:schemeClr val="bg1"/>
                </a:solidFill>
                <a:latin typeface="Helvetica Light"/>
              </a:rPr>
              <a:t>Wireframe</a:t>
            </a:r>
          </a:p>
        </p:txBody>
      </p:sp>
      <p:sp>
        <p:nvSpPr>
          <p:cNvPr id="158" name="Footer Placeholder 3">
            <a:extLst>
              <a:ext uri="{FF2B5EF4-FFF2-40B4-BE49-F238E27FC236}">
                <a16:creationId xmlns:a16="http://schemas.microsoft.com/office/drawing/2014/main" id="{E275ECC1-F3E3-484C-AA8D-868855220BDE}"/>
              </a:ext>
            </a:extLst>
          </p:cNvPr>
          <p:cNvSpPr txBox="1">
            <a:spLocks/>
          </p:cNvSpPr>
          <p:nvPr/>
        </p:nvSpPr>
        <p:spPr>
          <a:xfrm>
            <a:off x="9686735" y="15988244"/>
            <a:ext cx="673149"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Logic Apps</a:t>
            </a:r>
          </a:p>
        </p:txBody>
      </p:sp>
      <p:sp>
        <p:nvSpPr>
          <p:cNvPr id="159" name="Footer Placeholder 3">
            <a:extLst>
              <a:ext uri="{FF2B5EF4-FFF2-40B4-BE49-F238E27FC236}">
                <a16:creationId xmlns:a16="http://schemas.microsoft.com/office/drawing/2014/main" id="{78156E73-0972-4BD6-B7F5-A75F39889F64}"/>
              </a:ext>
            </a:extLst>
          </p:cNvPr>
          <p:cNvSpPr txBox="1">
            <a:spLocks/>
          </p:cNvSpPr>
          <p:nvPr/>
        </p:nvSpPr>
        <p:spPr>
          <a:xfrm>
            <a:off x="10728242" y="15988244"/>
            <a:ext cx="943940"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Azure Functions</a:t>
            </a:r>
          </a:p>
        </p:txBody>
      </p:sp>
      <p:pic>
        <p:nvPicPr>
          <p:cNvPr id="161" name="Picture 2" descr="Image result for azure logic apps">
            <a:extLst>
              <a:ext uri="{FF2B5EF4-FFF2-40B4-BE49-F238E27FC236}">
                <a16:creationId xmlns:a16="http://schemas.microsoft.com/office/drawing/2014/main" id="{B9A638B6-C7BA-4624-94C8-B67FE1316A3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220" r="13116"/>
          <a:stretch/>
        </p:blipFill>
        <p:spPr bwMode="auto">
          <a:xfrm>
            <a:off x="9346036" y="15942108"/>
            <a:ext cx="306760" cy="21570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14" descr="Image result for azure functions">
            <a:extLst>
              <a:ext uri="{FF2B5EF4-FFF2-40B4-BE49-F238E27FC236}">
                <a16:creationId xmlns:a16="http://schemas.microsoft.com/office/drawing/2014/main" id="{39D08BB4-2E9C-4D6E-809C-D61A911A60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73777" y="15954713"/>
            <a:ext cx="231467" cy="231467"/>
          </a:xfrm>
          <a:prstGeom prst="rect">
            <a:avLst/>
          </a:prstGeom>
          <a:noFill/>
          <a:extLst>
            <a:ext uri="{909E8E84-426E-40DD-AFC4-6F175D3DCCD1}">
              <a14:hiddenFill xmlns:a14="http://schemas.microsoft.com/office/drawing/2010/main">
                <a:solidFill>
                  <a:srgbClr val="FFFFFF"/>
                </a:solidFill>
              </a14:hiddenFill>
            </a:ext>
          </a:extLst>
        </p:spPr>
      </p:pic>
      <p:cxnSp>
        <p:nvCxnSpPr>
          <p:cNvPr id="186" name="Straight Arrow Connector 185">
            <a:extLst>
              <a:ext uri="{FF2B5EF4-FFF2-40B4-BE49-F238E27FC236}">
                <a16:creationId xmlns:a16="http://schemas.microsoft.com/office/drawing/2014/main" id="{E08CDD56-19FF-4098-B9C3-ABDDE9BD9578}"/>
              </a:ext>
            </a:extLst>
          </p:cNvPr>
          <p:cNvCxnSpPr>
            <a:cxnSpLocks/>
            <a:endCxn id="125" idx="1"/>
          </p:cNvCxnSpPr>
          <p:nvPr/>
        </p:nvCxnSpPr>
        <p:spPr>
          <a:xfrm>
            <a:off x="5204702" y="13848560"/>
            <a:ext cx="0" cy="944472"/>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02" name="Picture 201" descr="A close up of a logo&#10;&#10;Description generated with very high confidence">
            <a:extLst>
              <a:ext uri="{FF2B5EF4-FFF2-40B4-BE49-F238E27FC236}">
                <a16:creationId xmlns:a16="http://schemas.microsoft.com/office/drawing/2014/main" id="{E49D4C71-2F22-426A-9452-A4753157B8A5}"/>
              </a:ext>
            </a:extLst>
          </p:cNvPr>
          <p:cNvPicPr>
            <a:picLocks noChangeAspect="1"/>
          </p:cNvPicPr>
          <p:nvPr/>
        </p:nvPicPr>
        <p:blipFill>
          <a:blip r:embed="rId3"/>
          <a:stretch>
            <a:fillRect/>
          </a:stretch>
        </p:blipFill>
        <p:spPr>
          <a:xfrm>
            <a:off x="5157677" y="14171886"/>
            <a:ext cx="197999" cy="197999"/>
          </a:xfrm>
          <a:prstGeom prst="rect">
            <a:avLst/>
          </a:prstGeom>
        </p:spPr>
      </p:pic>
      <p:sp>
        <p:nvSpPr>
          <p:cNvPr id="104" name="Content Placeholder 4">
            <a:extLst>
              <a:ext uri="{FF2B5EF4-FFF2-40B4-BE49-F238E27FC236}">
                <a16:creationId xmlns:a16="http://schemas.microsoft.com/office/drawing/2014/main" id="{90412387-F678-447F-A94C-28B31AD22175}"/>
              </a:ext>
            </a:extLst>
          </p:cNvPr>
          <p:cNvSpPr txBox="1">
            <a:spLocks/>
          </p:cNvSpPr>
          <p:nvPr/>
        </p:nvSpPr>
        <p:spPr>
          <a:xfrm>
            <a:off x="5381257" y="12465497"/>
            <a:ext cx="306761" cy="23617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GB" dirty="0"/>
          </a:p>
        </p:txBody>
      </p:sp>
      <p:pic>
        <p:nvPicPr>
          <p:cNvPr id="1026" name="Picture 2" descr="Image result for azure logic apps">
            <a:extLst>
              <a:ext uri="{FF2B5EF4-FFF2-40B4-BE49-F238E27FC236}">
                <a16:creationId xmlns:a16="http://schemas.microsoft.com/office/drawing/2014/main" id="{22CA1A43-DDEB-4CA4-8521-00A5E076C98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220" r="13116"/>
          <a:stretch/>
        </p:blipFill>
        <p:spPr bwMode="auto">
          <a:xfrm>
            <a:off x="5381258" y="12480845"/>
            <a:ext cx="306760" cy="215700"/>
          </a:xfrm>
          <a:prstGeom prst="rect">
            <a:avLst/>
          </a:prstGeom>
          <a:noFill/>
          <a:extLst>
            <a:ext uri="{909E8E84-426E-40DD-AFC4-6F175D3DCCD1}">
              <a14:hiddenFill xmlns:a14="http://schemas.microsoft.com/office/drawing/2010/main">
                <a:solidFill>
                  <a:srgbClr val="FFFFFF"/>
                </a:solidFill>
              </a14:hiddenFill>
            </a:ext>
          </a:extLst>
        </p:spPr>
      </p:pic>
      <p:cxnSp>
        <p:nvCxnSpPr>
          <p:cNvPr id="110" name="Straight Arrow Connector 109">
            <a:extLst>
              <a:ext uri="{FF2B5EF4-FFF2-40B4-BE49-F238E27FC236}">
                <a16:creationId xmlns:a16="http://schemas.microsoft.com/office/drawing/2014/main" id="{730613CD-A250-4F10-8475-197B73ECB9DD}"/>
              </a:ext>
            </a:extLst>
          </p:cNvPr>
          <p:cNvCxnSpPr>
            <a:cxnSpLocks/>
            <a:stCxn id="124" idx="4"/>
            <a:endCxn id="127" idx="2"/>
          </p:cNvCxnSpPr>
          <p:nvPr/>
        </p:nvCxnSpPr>
        <p:spPr>
          <a:xfrm>
            <a:off x="3611445" y="13496957"/>
            <a:ext cx="205424"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a16="http://schemas.microsoft.com/office/drawing/2014/main" id="{71EC8197-9742-4DA3-A063-4793325047F7}"/>
              </a:ext>
            </a:extLst>
          </p:cNvPr>
          <p:cNvCxnSpPr>
            <a:cxnSpLocks/>
            <a:stCxn id="128" idx="2"/>
            <a:endCxn id="127" idx="4"/>
          </p:cNvCxnSpPr>
          <p:nvPr/>
        </p:nvCxnSpPr>
        <p:spPr>
          <a:xfrm flipH="1">
            <a:off x="4605142" y="13496957"/>
            <a:ext cx="205423"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9" name="Straight Arrow Connector 128">
            <a:extLst>
              <a:ext uri="{FF2B5EF4-FFF2-40B4-BE49-F238E27FC236}">
                <a16:creationId xmlns:a16="http://schemas.microsoft.com/office/drawing/2014/main" id="{62984E7D-6BEF-479E-B900-553D6ECE650A}"/>
              </a:ext>
            </a:extLst>
          </p:cNvPr>
          <p:cNvCxnSpPr>
            <a:cxnSpLocks/>
          </p:cNvCxnSpPr>
          <p:nvPr/>
        </p:nvCxnSpPr>
        <p:spPr>
          <a:xfrm>
            <a:off x="2023969" y="13342510"/>
            <a:ext cx="565807"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4" name="Folded Corner 21">
            <a:extLst>
              <a:ext uri="{FF2B5EF4-FFF2-40B4-BE49-F238E27FC236}">
                <a16:creationId xmlns:a16="http://schemas.microsoft.com/office/drawing/2014/main" id="{CD3D54E0-D7C5-4CBA-8542-5801075583B5}"/>
              </a:ext>
            </a:extLst>
          </p:cNvPr>
          <p:cNvSpPr/>
          <p:nvPr/>
        </p:nvSpPr>
        <p:spPr>
          <a:xfrm>
            <a:off x="161019" y="13741505"/>
            <a:ext cx="145007" cy="197999"/>
          </a:xfrm>
          <a:prstGeom prst="foldedCorner">
            <a:avLst>
              <a:gd name="adj" fmla="val 50000"/>
            </a:avLst>
          </a:prstGeom>
          <a:solidFill>
            <a:schemeClr val="accent4">
              <a:lumMod val="20000"/>
              <a:lumOff val="80000"/>
            </a:schemeClr>
          </a:solidFill>
          <a:ln w="3175">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latin typeface="Helvetica Light"/>
            </a:endParaRPr>
          </a:p>
        </p:txBody>
      </p:sp>
      <p:pic>
        <p:nvPicPr>
          <p:cNvPr id="136" name="Picture 135" descr="A close up of a logo&#10;&#10;Description generated with very high confidence">
            <a:extLst>
              <a:ext uri="{FF2B5EF4-FFF2-40B4-BE49-F238E27FC236}">
                <a16:creationId xmlns:a16="http://schemas.microsoft.com/office/drawing/2014/main" id="{D74397BE-A128-442F-8E53-38A8BCC7093F}"/>
              </a:ext>
            </a:extLst>
          </p:cNvPr>
          <p:cNvPicPr>
            <a:picLocks noChangeAspect="1"/>
          </p:cNvPicPr>
          <p:nvPr/>
        </p:nvPicPr>
        <p:blipFill>
          <a:blip r:embed="rId2"/>
          <a:stretch>
            <a:fillRect/>
          </a:stretch>
        </p:blipFill>
        <p:spPr>
          <a:xfrm>
            <a:off x="39554" y="13943034"/>
            <a:ext cx="332103" cy="332103"/>
          </a:xfrm>
          <a:prstGeom prst="rect">
            <a:avLst/>
          </a:prstGeom>
        </p:spPr>
      </p:pic>
      <p:sp>
        <p:nvSpPr>
          <p:cNvPr id="119" name="Flowchart: Process 118">
            <a:extLst>
              <a:ext uri="{FF2B5EF4-FFF2-40B4-BE49-F238E27FC236}">
                <a16:creationId xmlns:a16="http://schemas.microsoft.com/office/drawing/2014/main" id="{FCA5AB6C-4A91-45EB-AF47-93BA5CB46DFC}"/>
              </a:ext>
            </a:extLst>
          </p:cNvPr>
          <p:cNvSpPr/>
          <p:nvPr/>
        </p:nvSpPr>
        <p:spPr>
          <a:xfrm>
            <a:off x="6249989" y="14659627"/>
            <a:ext cx="4436690" cy="721555"/>
          </a:xfrm>
          <a:prstGeom prst="flowChartProcess">
            <a:avLst/>
          </a:prstGeom>
          <a:solidFill>
            <a:schemeClr val="accent4">
              <a:lumMod val="40000"/>
              <a:lumOff val="6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pPr marL="88900" indent="-88900">
              <a:buFont typeface="Arial" panose="020B0604020202020204" pitchFamily="34" charset="0"/>
              <a:buChar char="•"/>
            </a:pPr>
            <a:r>
              <a:rPr lang="en-US" sz="1050" dirty="0">
                <a:solidFill>
                  <a:schemeClr val="tx2"/>
                </a:solidFill>
                <a:latin typeface="Helvetica Light"/>
              </a:rPr>
              <a:t>Storage of contract data for risk </a:t>
            </a:r>
            <a:br>
              <a:rPr lang="en-US" sz="1050" dirty="0">
                <a:solidFill>
                  <a:schemeClr val="tx2"/>
                </a:solidFill>
                <a:latin typeface="Helvetica Light"/>
              </a:rPr>
            </a:br>
            <a:r>
              <a:rPr lang="en-US" sz="1050" dirty="0">
                <a:solidFill>
                  <a:schemeClr val="tx2"/>
                </a:solidFill>
                <a:latin typeface="Helvetica Light"/>
              </a:rPr>
              <a:t>and capital management purposes</a:t>
            </a:r>
          </a:p>
          <a:p>
            <a:pPr marL="88900" indent="-88900">
              <a:buFont typeface="Arial" panose="020B0604020202020204" pitchFamily="34" charset="0"/>
              <a:buChar char="•"/>
            </a:pPr>
            <a:r>
              <a:rPr lang="en-US" sz="1050" dirty="0">
                <a:solidFill>
                  <a:schemeClr val="tx2"/>
                </a:solidFill>
                <a:latin typeface="Helvetica Light"/>
              </a:rPr>
              <a:t>Storage of claims data for claims</a:t>
            </a:r>
            <a:br>
              <a:rPr lang="en-US" sz="1050" dirty="0">
                <a:solidFill>
                  <a:schemeClr val="tx2"/>
                </a:solidFill>
                <a:latin typeface="Helvetica Light"/>
              </a:rPr>
            </a:br>
            <a:r>
              <a:rPr lang="en-US" sz="1050" dirty="0">
                <a:solidFill>
                  <a:schemeClr val="tx2"/>
                </a:solidFill>
                <a:latin typeface="Helvetica Light"/>
              </a:rPr>
              <a:t>settlement</a:t>
            </a:r>
          </a:p>
        </p:txBody>
      </p:sp>
      <p:sp>
        <p:nvSpPr>
          <p:cNvPr id="126" name="Flowchart: Process 125">
            <a:extLst>
              <a:ext uri="{FF2B5EF4-FFF2-40B4-BE49-F238E27FC236}">
                <a16:creationId xmlns:a16="http://schemas.microsoft.com/office/drawing/2014/main" id="{A9E8725F-3982-41B4-9C49-848E3D4C33E6}"/>
              </a:ext>
            </a:extLst>
          </p:cNvPr>
          <p:cNvSpPr/>
          <p:nvPr/>
        </p:nvSpPr>
        <p:spPr>
          <a:xfrm>
            <a:off x="6249989" y="14423449"/>
            <a:ext cx="4436690" cy="236178"/>
          </a:xfrm>
          <a:prstGeom prst="flowChartProcess">
            <a:avLst/>
          </a:prstGeom>
          <a:solidFill>
            <a:schemeClr val="bg1"/>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oAutofit/>
          </a:bodyPr>
          <a:lstStyle/>
          <a:p>
            <a:pPr indent="266700"/>
            <a:r>
              <a:rPr lang="en-US" sz="1050" dirty="0">
                <a:solidFill>
                  <a:schemeClr val="tx2"/>
                </a:solidFill>
                <a:latin typeface="Helvetica Light"/>
              </a:rPr>
              <a:t>Insurer Contract Management System</a:t>
            </a:r>
          </a:p>
        </p:txBody>
      </p:sp>
      <p:sp>
        <p:nvSpPr>
          <p:cNvPr id="130" name="Flowchart: Magnetic Disk 129">
            <a:extLst>
              <a:ext uri="{FF2B5EF4-FFF2-40B4-BE49-F238E27FC236}">
                <a16:creationId xmlns:a16="http://schemas.microsoft.com/office/drawing/2014/main" id="{DA87829C-634E-4F64-A95D-606186933E85}"/>
              </a:ext>
            </a:extLst>
          </p:cNvPr>
          <p:cNvSpPr/>
          <p:nvPr/>
        </p:nvSpPr>
        <p:spPr>
          <a:xfrm>
            <a:off x="8470779" y="14793032"/>
            <a:ext cx="788273" cy="503291"/>
          </a:xfrm>
          <a:prstGeom prst="flowChartMagneticDisk">
            <a:avLst/>
          </a:prstGeom>
          <a:solidFill>
            <a:schemeClr val="accent3">
              <a:lumMod val="20000"/>
              <a:lumOff val="8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a:solidFill>
                  <a:schemeClr val="tx2"/>
                </a:solidFill>
                <a:latin typeface="Helvetica Light"/>
              </a:rPr>
              <a:t>Contract Data</a:t>
            </a:r>
          </a:p>
        </p:txBody>
      </p:sp>
      <p:pic>
        <p:nvPicPr>
          <p:cNvPr id="141" name="Picture 140" descr="A close up of a logo&#10;&#10;Description generated with very high confidence">
            <a:extLst>
              <a:ext uri="{FF2B5EF4-FFF2-40B4-BE49-F238E27FC236}">
                <a16:creationId xmlns:a16="http://schemas.microsoft.com/office/drawing/2014/main" id="{E3158462-BDB4-4C53-9DA9-7009115BC66A}"/>
              </a:ext>
            </a:extLst>
          </p:cNvPr>
          <p:cNvPicPr>
            <a:picLocks noChangeAspect="1"/>
          </p:cNvPicPr>
          <p:nvPr/>
        </p:nvPicPr>
        <p:blipFill>
          <a:blip r:embed="rId4"/>
          <a:stretch>
            <a:fillRect/>
          </a:stretch>
        </p:blipFill>
        <p:spPr>
          <a:xfrm>
            <a:off x="6287410" y="14449899"/>
            <a:ext cx="190341" cy="190341"/>
          </a:xfrm>
          <a:prstGeom prst="rect">
            <a:avLst/>
          </a:prstGeom>
        </p:spPr>
      </p:pic>
      <p:pic>
        <p:nvPicPr>
          <p:cNvPr id="142" name="Picture 141" descr="A close up of a logo&#10;&#10;Description generated with very high confidence">
            <a:extLst>
              <a:ext uri="{FF2B5EF4-FFF2-40B4-BE49-F238E27FC236}">
                <a16:creationId xmlns:a16="http://schemas.microsoft.com/office/drawing/2014/main" id="{CF25EEB0-ABD3-45D5-B614-6DFDFFBF20FE}"/>
              </a:ext>
            </a:extLst>
          </p:cNvPr>
          <p:cNvPicPr>
            <a:picLocks noChangeAspect="1"/>
          </p:cNvPicPr>
          <p:nvPr/>
        </p:nvPicPr>
        <p:blipFill>
          <a:blip r:embed="rId3"/>
          <a:stretch>
            <a:fillRect/>
          </a:stretch>
        </p:blipFill>
        <p:spPr>
          <a:xfrm>
            <a:off x="5072256" y="12597116"/>
            <a:ext cx="197999" cy="197999"/>
          </a:xfrm>
          <a:prstGeom prst="rect">
            <a:avLst/>
          </a:prstGeom>
        </p:spPr>
      </p:pic>
      <p:cxnSp>
        <p:nvCxnSpPr>
          <p:cNvPr id="143" name="Connector: Elbow 142">
            <a:extLst>
              <a:ext uri="{FF2B5EF4-FFF2-40B4-BE49-F238E27FC236}">
                <a16:creationId xmlns:a16="http://schemas.microsoft.com/office/drawing/2014/main" id="{88642E72-F01F-4014-BAE3-74EEE23E6076}"/>
              </a:ext>
            </a:extLst>
          </p:cNvPr>
          <p:cNvCxnSpPr>
            <a:cxnSpLocks/>
            <a:stCxn id="115" idx="3"/>
            <a:endCxn id="126" idx="0"/>
          </p:cNvCxnSpPr>
          <p:nvPr/>
        </p:nvCxnSpPr>
        <p:spPr>
          <a:xfrm>
            <a:off x="5745618" y="13488560"/>
            <a:ext cx="2722716" cy="934889"/>
          </a:xfrm>
          <a:prstGeom prst="bentConnector2">
            <a:avLst/>
          </a:prstGeom>
          <a:ln w="12700">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144" name="Picture 143" descr="A close up of a logo&#10;&#10;Description generated with very high confidence">
            <a:extLst>
              <a:ext uri="{FF2B5EF4-FFF2-40B4-BE49-F238E27FC236}">
                <a16:creationId xmlns:a16="http://schemas.microsoft.com/office/drawing/2014/main" id="{5D2D027F-BFF6-4011-91F7-F314667C3C06}"/>
              </a:ext>
            </a:extLst>
          </p:cNvPr>
          <p:cNvPicPr>
            <a:picLocks noChangeAspect="1"/>
          </p:cNvPicPr>
          <p:nvPr/>
        </p:nvPicPr>
        <p:blipFill>
          <a:blip r:embed="rId3"/>
          <a:stretch>
            <a:fillRect/>
          </a:stretch>
        </p:blipFill>
        <p:spPr>
          <a:xfrm>
            <a:off x="5852041" y="13438899"/>
            <a:ext cx="197999" cy="197999"/>
          </a:xfrm>
          <a:prstGeom prst="rect">
            <a:avLst/>
          </a:prstGeom>
        </p:spPr>
      </p:pic>
      <p:sp>
        <p:nvSpPr>
          <p:cNvPr id="146" name="Flowchart: Magnetic Disk 145">
            <a:extLst>
              <a:ext uri="{FF2B5EF4-FFF2-40B4-BE49-F238E27FC236}">
                <a16:creationId xmlns:a16="http://schemas.microsoft.com/office/drawing/2014/main" id="{EDDE4AB3-EA63-47E1-A46F-30495330C768}"/>
              </a:ext>
            </a:extLst>
          </p:cNvPr>
          <p:cNvSpPr/>
          <p:nvPr/>
        </p:nvSpPr>
        <p:spPr>
          <a:xfrm>
            <a:off x="9480952" y="14806523"/>
            <a:ext cx="788273" cy="503291"/>
          </a:xfrm>
          <a:prstGeom prst="flowChartMagneticDisk">
            <a:avLst/>
          </a:prstGeom>
          <a:solidFill>
            <a:schemeClr val="accent3">
              <a:lumMod val="20000"/>
              <a:lumOff val="8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a:solidFill>
                  <a:schemeClr val="tx2"/>
                </a:solidFill>
                <a:latin typeface="Helvetica Light"/>
              </a:rPr>
              <a:t>Document Storage</a:t>
            </a:r>
          </a:p>
        </p:txBody>
      </p:sp>
      <p:cxnSp>
        <p:nvCxnSpPr>
          <p:cNvPr id="147" name="Connector: Elbow 146">
            <a:extLst>
              <a:ext uri="{FF2B5EF4-FFF2-40B4-BE49-F238E27FC236}">
                <a16:creationId xmlns:a16="http://schemas.microsoft.com/office/drawing/2014/main" id="{15C3532B-4DF2-4D82-90D3-8EA1238956E4}"/>
              </a:ext>
            </a:extLst>
          </p:cNvPr>
          <p:cNvCxnSpPr>
            <a:cxnSpLocks/>
            <a:endCxn id="119" idx="3"/>
          </p:cNvCxnSpPr>
          <p:nvPr/>
        </p:nvCxnSpPr>
        <p:spPr>
          <a:xfrm rot="5400000">
            <a:off x="9579521" y="13227076"/>
            <a:ext cx="2900488" cy="686171"/>
          </a:xfrm>
          <a:prstGeom prst="bentConnector2">
            <a:avLst/>
          </a:prstGeom>
          <a:ln w="12700">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148" name="Picture 147" descr="A close up of a logo&#10;&#10;Description generated with very high confidence">
            <a:extLst>
              <a:ext uri="{FF2B5EF4-FFF2-40B4-BE49-F238E27FC236}">
                <a16:creationId xmlns:a16="http://schemas.microsoft.com/office/drawing/2014/main" id="{640D2DA7-D18F-4F65-B9F7-AB3F0FF36E14}"/>
              </a:ext>
            </a:extLst>
          </p:cNvPr>
          <p:cNvPicPr>
            <a:picLocks noChangeAspect="1"/>
          </p:cNvPicPr>
          <p:nvPr/>
        </p:nvPicPr>
        <p:blipFill>
          <a:blip r:embed="rId3"/>
          <a:stretch>
            <a:fillRect/>
          </a:stretch>
        </p:blipFill>
        <p:spPr>
          <a:xfrm>
            <a:off x="11233017" y="13117637"/>
            <a:ext cx="197999" cy="197999"/>
          </a:xfrm>
          <a:prstGeom prst="rect">
            <a:avLst/>
          </a:prstGeom>
        </p:spPr>
      </p:pic>
      <p:pic>
        <p:nvPicPr>
          <p:cNvPr id="7" name="Picture 6">
            <a:extLst>
              <a:ext uri="{FF2B5EF4-FFF2-40B4-BE49-F238E27FC236}">
                <a16:creationId xmlns:a16="http://schemas.microsoft.com/office/drawing/2014/main" id="{BF6149DE-7A93-476A-ADCF-15D2CE6F5386}"/>
              </a:ext>
            </a:extLst>
          </p:cNvPr>
          <p:cNvPicPr>
            <a:picLocks noChangeAspect="1"/>
          </p:cNvPicPr>
          <p:nvPr/>
        </p:nvPicPr>
        <p:blipFill>
          <a:blip r:embed="rId9"/>
          <a:stretch>
            <a:fillRect/>
          </a:stretch>
        </p:blipFill>
        <p:spPr>
          <a:xfrm rot="5400000">
            <a:off x="8148250" y="2693757"/>
            <a:ext cx="477398" cy="477398"/>
          </a:xfrm>
          <a:prstGeom prst="rect">
            <a:avLst/>
          </a:prstGeom>
        </p:spPr>
      </p:pic>
      <p:pic>
        <p:nvPicPr>
          <p:cNvPr id="11" name="Picture 10">
            <a:extLst>
              <a:ext uri="{FF2B5EF4-FFF2-40B4-BE49-F238E27FC236}">
                <a16:creationId xmlns:a16="http://schemas.microsoft.com/office/drawing/2014/main" id="{76076556-2ED7-481A-9935-F40353A22FD0}"/>
              </a:ext>
            </a:extLst>
          </p:cNvPr>
          <p:cNvPicPr>
            <a:picLocks noChangeAspect="1"/>
          </p:cNvPicPr>
          <p:nvPr/>
        </p:nvPicPr>
        <p:blipFill rotWithShape="1">
          <a:blip r:embed="rId10"/>
          <a:srcRect l="25065" r="22926"/>
          <a:stretch/>
        </p:blipFill>
        <p:spPr>
          <a:xfrm>
            <a:off x="1010968" y="2205865"/>
            <a:ext cx="784995" cy="1509344"/>
          </a:xfrm>
          <a:prstGeom prst="rect">
            <a:avLst/>
          </a:prstGeom>
        </p:spPr>
      </p:pic>
      <p:pic>
        <p:nvPicPr>
          <p:cNvPr id="15" name="Picture 14">
            <a:extLst>
              <a:ext uri="{FF2B5EF4-FFF2-40B4-BE49-F238E27FC236}">
                <a16:creationId xmlns:a16="http://schemas.microsoft.com/office/drawing/2014/main" id="{960363F8-5FCD-4A25-8229-CE0BE08D0722}"/>
              </a:ext>
            </a:extLst>
          </p:cNvPr>
          <p:cNvPicPr>
            <a:picLocks noChangeAspect="1"/>
          </p:cNvPicPr>
          <p:nvPr/>
        </p:nvPicPr>
        <p:blipFill>
          <a:blip r:embed="rId11"/>
          <a:stretch>
            <a:fillRect/>
          </a:stretch>
        </p:blipFill>
        <p:spPr>
          <a:xfrm>
            <a:off x="5025490" y="3427211"/>
            <a:ext cx="236178" cy="236178"/>
          </a:xfrm>
          <a:prstGeom prst="rect">
            <a:avLst/>
          </a:prstGeom>
        </p:spPr>
      </p:pic>
      <p:sp>
        <p:nvSpPr>
          <p:cNvPr id="149" name="Flowchart: Process 148">
            <a:extLst>
              <a:ext uri="{FF2B5EF4-FFF2-40B4-BE49-F238E27FC236}">
                <a16:creationId xmlns:a16="http://schemas.microsoft.com/office/drawing/2014/main" id="{1DEA1DA0-E20D-4666-8021-F0A5EC384090}"/>
              </a:ext>
            </a:extLst>
          </p:cNvPr>
          <p:cNvSpPr/>
          <p:nvPr/>
        </p:nvSpPr>
        <p:spPr>
          <a:xfrm>
            <a:off x="5419965" y="2536440"/>
            <a:ext cx="1079500" cy="836157"/>
          </a:xfrm>
          <a:prstGeom prst="flowChartProcess">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Gesture Detection</a:t>
            </a:r>
          </a:p>
        </p:txBody>
      </p:sp>
      <p:sp>
        <p:nvSpPr>
          <p:cNvPr id="150" name="Flowchart: Process 149">
            <a:extLst>
              <a:ext uri="{FF2B5EF4-FFF2-40B4-BE49-F238E27FC236}">
                <a16:creationId xmlns:a16="http://schemas.microsoft.com/office/drawing/2014/main" id="{C9A904FC-D497-4E8B-A7A0-1EE01D723F43}"/>
              </a:ext>
            </a:extLst>
          </p:cNvPr>
          <p:cNvSpPr/>
          <p:nvPr/>
        </p:nvSpPr>
        <p:spPr>
          <a:xfrm rot="16200000">
            <a:off x="6357022" y="2836430"/>
            <a:ext cx="836157" cy="236178"/>
          </a:xfrm>
          <a:prstGeom prst="flowChartProcess">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a:solidFill>
                  <a:schemeClr val="bg1"/>
                </a:solidFill>
                <a:latin typeface="Helvetica Light"/>
              </a:rPr>
              <a:t>Movements</a:t>
            </a:r>
          </a:p>
        </p:txBody>
      </p:sp>
      <p:pic>
        <p:nvPicPr>
          <p:cNvPr id="151" name="Picture 150">
            <a:extLst>
              <a:ext uri="{FF2B5EF4-FFF2-40B4-BE49-F238E27FC236}">
                <a16:creationId xmlns:a16="http://schemas.microsoft.com/office/drawing/2014/main" id="{7766E4D1-2445-44E3-95CC-6C4D73412DD2}"/>
              </a:ext>
            </a:extLst>
          </p:cNvPr>
          <p:cNvPicPr>
            <a:picLocks noChangeAspect="1"/>
          </p:cNvPicPr>
          <p:nvPr/>
        </p:nvPicPr>
        <p:blipFill>
          <a:blip r:embed="rId11"/>
          <a:stretch>
            <a:fillRect/>
          </a:stretch>
        </p:blipFill>
        <p:spPr>
          <a:xfrm>
            <a:off x="6655468" y="3427211"/>
            <a:ext cx="236178" cy="236178"/>
          </a:xfrm>
          <a:prstGeom prst="rect">
            <a:avLst/>
          </a:prstGeom>
        </p:spPr>
      </p:pic>
      <p:sp>
        <p:nvSpPr>
          <p:cNvPr id="152" name="Flowchart: Process 151">
            <a:extLst>
              <a:ext uri="{FF2B5EF4-FFF2-40B4-BE49-F238E27FC236}">
                <a16:creationId xmlns:a16="http://schemas.microsoft.com/office/drawing/2014/main" id="{72E3627B-2DA8-4316-93D2-CAAB311F2A7F}"/>
              </a:ext>
            </a:extLst>
          </p:cNvPr>
          <p:cNvSpPr/>
          <p:nvPr/>
        </p:nvSpPr>
        <p:spPr>
          <a:xfrm>
            <a:off x="7050739" y="2536440"/>
            <a:ext cx="1079500" cy="836157"/>
          </a:xfrm>
          <a:prstGeom prst="flowChartProcess">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Steering Module</a:t>
            </a:r>
          </a:p>
        </p:txBody>
      </p:sp>
      <p:pic>
        <p:nvPicPr>
          <p:cNvPr id="17" name="Picture 16">
            <a:extLst>
              <a:ext uri="{FF2B5EF4-FFF2-40B4-BE49-F238E27FC236}">
                <a16:creationId xmlns:a16="http://schemas.microsoft.com/office/drawing/2014/main" id="{6E8AB790-9C45-4D84-9037-9A4E3CC0B15D}"/>
              </a:ext>
            </a:extLst>
          </p:cNvPr>
          <p:cNvPicPr>
            <a:picLocks noChangeAspect="1"/>
          </p:cNvPicPr>
          <p:nvPr/>
        </p:nvPicPr>
        <p:blipFill>
          <a:blip r:embed="rId12"/>
          <a:stretch>
            <a:fillRect/>
          </a:stretch>
        </p:blipFill>
        <p:spPr>
          <a:xfrm>
            <a:off x="3301612" y="4167225"/>
            <a:ext cx="792656" cy="1261379"/>
          </a:xfrm>
          <a:prstGeom prst="rect">
            <a:avLst/>
          </a:prstGeom>
        </p:spPr>
      </p:pic>
      <p:sp>
        <p:nvSpPr>
          <p:cNvPr id="154" name="Content Placeholder 4">
            <a:extLst>
              <a:ext uri="{FF2B5EF4-FFF2-40B4-BE49-F238E27FC236}">
                <a16:creationId xmlns:a16="http://schemas.microsoft.com/office/drawing/2014/main" id="{7B4EC0A2-3F70-49C0-BD69-ECD2CA2C0BD4}"/>
              </a:ext>
            </a:extLst>
          </p:cNvPr>
          <p:cNvSpPr txBox="1">
            <a:spLocks/>
          </p:cNvSpPr>
          <p:nvPr/>
        </p:nvSpPr>
        <p:spPr>
          <a:xfrm>
            <a:off x="3691590" y="4153054"/>
            <a:ext cx="530394" cy="17848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en-GB" dirty="0"/>
          </a:p>
        </p:txBody>
      </p:sp>
      <p:cxnSp>
        <p:nvCxnSpPr>
          <p:cNvPr id="172" name="Straight Arrow Connector 171">
            <a:extLst>
              <a:ext uri="{FF2B5EF4-FFF2-40B4-BE49-F238E27FC236}">
                <a16:creationId xmlns:a16="http://schemas.microsoft.com/office/drawing/2014/main" id="{7678962B-8674-4A79-8A6B-3A23F3037E69}"/>
              </a:ext>
            </a:extLst>
          </p:cNvPr>
          <p:cNvCxnSpPr>
            <a:cxnSpLocks/>
          </p:cNvCxnSpPr>
          <p:nvPr/>
        </p:nvCxnSpPr>
        <p:spPr>
          <a:xfrm flipH="1">
            <a:off x="4861240" y="2954519"/>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536D04FA-E621-4494-BAE2-3500B29ABAAB}"/>
              </a:ext>
            </a:extLst>
          </p:cNvPr>
          <p:cNvCxnSpPr>
            <a:cxnSpLocks/>
          </p:cNvCxnSpPr>
          <p:nvPr/>
        </p:nvCxnSpPr>
        <p:spPr>
          <a:xfrm flipH="1">
            <a:off x="5283676" y="2954519"/>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4" name="Straight Arrow Connector 173">
            <a:extLst>
              <a:ext uri="{FF2B5EF4-FFF2-40B4-BE49-F238E27FC236}">
                <a16:creationId xmlns:a16="http://schemas.microsoft.com/office/drawing/2014/main" id="{CEDC0A52-4C3A-48D6-8316-43646C506FC2}"/>
              </a:ext>
            </a:extLst>
          </p:cNvPr>
          <p:cNvCxnSpPr>
            <a:cxnSpLocks/>
          </p:cNvCxnSpPr>
          <p:nvPr/>
        </p:nvCxnSpPr>
        <p:spPr>
          <a:xfrm flipH="1">
            <a:off x="6495740" y="2954519"/>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id="{6CE56C26-5E02-4EF0-8601-407E9D31A3D8}"/>
              </a:ext>
            </a:extLst>
          </p:cNvPr>
          <p:cNvCxnSpPr>
            <a:cxnSpLocks/>
          </p:cNvCxnSpPr>
          <p:nvPr/>
        </p:nvCxnSpPr>
        <p:spPr>
          <a:xfrm flipH="1">
            <a:off x="6924009" y="2954519"/>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6" name="Straight Arrow Connector 175">
            <a:extLst>
              <a:ext uri="{FF2B5EF4-FFF2-40B4-BE49-F238E27FC236}">
                <a16:creationId xmlns:a16="http://schemas.microsoft.com/office/drawing/2014/main" id="{73B3F54D-9D6E-48BA-B50A-F975F4BA47FC}"/>
              </a:ext>
            </a:extLst>
          </p:cNvPr>
          <p:cNvCxnSpPr>
            <a:cxnSpLocks/>
          </p:cNvCxnSpPr>
          <p:nvPr/>
        </p:nvCxnSpPr>
        <p:spPr>
          <a:xfrm flipH="1">
            <a:off x="8699500" y="2954519"/>
            <a:ext cx="50662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1629F734-8B68-42B6-A5D1-C03C0EC5D318}"/>
              </a:ext>
            </a:extLst>
          </p:cNvPr>
          <p:cNvCxnSpPr>
            <a:cxnSpLocks/>
          </p:cNvCxnSpPr>
          <p:nvPr/>
        </p:nvCxnSpPr>
        <p:spPr>
          <a:xfrm flipH="1">
            <a:off x="1770659" y="2954519"/>
            <a:ext cx="50662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79" name="Flowchart: Process 178">
            <a:extLst>
              <a:ext uri="{FF2B5EF4-FFF2-40B4-BE49-F238E27FC236}">
                <a16:creationId xmlns:a16="http://schemas.microsoft.com/office/drawing/2014/main" id="{CCEB344A-B36B-4C1C-84CE-EF148C6CFF1E}"/>
              </a:ext>
            </a:extLst>
          </p:cNvPr>
          <p:cNvSpPr/>
          <p:nvPr/>
        </p:nvSpPr>
        <p:spPr>
          <a:xfrm rot="16200000">
            <a:off x="3095478" y="2836430"/>
            <a:ext cx="836157" cy="236178"/>
          </a:xfrm>
          <a:prstGeom prst="flowChartProcess">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a:solidFill>
                  <a:schemeClr val="bg1"/>
                </a:solidFill>
                <a:latin typeface="Helvetica Light"/>
              </a:rPr>
              <a:t>Video</a:t>
            </a:r>
          </a:p>
        </p:txBody>
      </p:sp>
      <p:pic>
        <p:nvPicPr>
          <p:cNvPr id="180" name="Picture 179">
            <a:extLst>
              <a:ext uri="{FF2B5EF4-FFF2-40B4-BE49-F238E27FC236}">
                <a16:creationId xmlns:a16="http://schemas.microsoft.com/office/drawing/2014/main" id="{48232615-752E-4FD0-82C4-6563CDD3319B}"/>
              </a:ext>
            </a:extLst>
          </p:cNvPr>
          <p:cNvPicPr>
            <a:picLocks noChangeAspect="1"/>
          </p:cNvPicPr>
          <p:nvPr/>
        </p:nvPicPr>
        <p:blipFill>
          <a:blip r:embed="rId11"/>
          <a:stretch>
            <a:fillRect/>
          </a:stretch>
        </p:blipFill>
        <p:spPr>
          <a:xfrm>
            <a:off x="3400307" y="3427211"/>
            <a:ext cx="236178" cy="236178"/>
          </a:xfrm>
          <a:prstGeom prst="rect">
            <a:avLst/>
          </a:prstGeom>
        </p:spPr>
      </p:pic>
      <p:cxnSp>
        <p:nvCxnSpPr>
          <p:cNvPr id="181" name="Straight Arrow Connector 180">
            <a:extLst>
              <a:ext uri="{FF2B5EF4-FFF2-40B4-BE49-F238E27FC236}">
                <a16:creationId xmlns:a16="http://schemas.microsoft.com/office/drawing/2014/main" id="{9E755F0D-BEBE-4F1C-9240-B966BDC6C2D9}"/>
              </a:ext>
            </a:extLst>
          </p:cNvPr>
          <p:cNvCxnSpPr>
            <a:cxnSpLocks/>
          </p:cNvCxnSpPr>
          <p:nvPr/>
        </p:nvCxnSpPr>
        <p:spPr>
          <a:xfrm flipH="1">
            <a:off x="3645744" y="2954519"/>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C5501781-D08F-4EA2-BFF4-43F466B673F2}"/>
              </a:ext>
            </a:extLst>
          </p:cNvPr>
          <p:cNvPicPr>
            <a:picLocks noChangeAspect="1"/>
          </p:cNvPicPr>
          <p:nvPr/>
        </p:nvPicPr>
        <p:blipFill rotWithShape="1">
          <a:blip r:embed="rId13"/>
          <a:srcRect l="24971" r="25429"/>
          <a:stretch/>
        </p:blipFill>
        <p:spPr>
          <a:xfrm>
            <a:off x="3213481" y="2226331"/>
            <a:ext cx="236178" cy="268240"/>
          </a:xfrm>
          <a:prstGeom prst="rect">
            <a:avLst/>
          </a:prstGeom>
        </p:spPr>
      </p:pic>
      <p:sp>
        <p:nvSpPr>
          <p:cNvPr id="113" name="Arrow: Right 112">
            <a:extLst>
              <a:ext uri="{FF2B5EF4-FFF2-40B4-BE49-F238E27FC236}">
                <a16:creationId xmlns:a16="http://schemas.microsoft.com/office/drawing/2014/main" id="{91C57824-43A0-4C04-AAA1-D665DAFC1E37}"/>
              </a:ext>
            </a:extLst>
          </p:cNvPr>
          <p:cNvSpPr/>
          <p:nvPr/>
        </p:nvSpPr>
        <p:spPr>
          <a:xfrm rot="10800000">
            <a:off x="6730915" y="5175481"/>
            <a:ext cx="252242" cy="147589"/>
          </a:xfrm>
          <a:prstGeom prst="rightArrow">
            <a:avLst>
              <a:gd name="adj1" fmla="val 50000"/>
              <a:gd name="adj2" fmla="val 875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sp>
        <p:nvSpPr>
          <p:cNvPr id="116" name="Arrow: Right 115">
            <a:extLst>
              <a:ext uri="{FF2B5EF4-FFF2-40B4-BE49-F238E27FC236}">
                <a16:creationId xmlns:a16="http://schemas.microsoft.com/office/drawing/2014/main" id="{271D6BEA-11CB-4A26-BDFB-D09B91070983}"/>
              </a:ext>
            </a:extLst>
          </p:cNvPr>
          <p:cNvSpPr/>
          <p:nvPr/>
        </p:nvSpPr>
        <p:spPr>
          <a:xfrm>
            <a:off x="6730914" y="5389780"/>
            <a:ext cx="252242" cy="147589"/>
          </a:xfrm>
          <a:prstGeom prst="rightArrow">
            <a:avLst>
              <a:gd name="adj1" fmla="val 50000"/>
              <a:gd name="adj2" fmla="val 875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sp>
        <p:nvSpPr>
          <p:cNvPr id="117" name="Arrow: Right 116">
            <a:extLst>
              <a:ext uri="{FF2B5EF4-FFF2-40B4-BE49-F238E27FC236}">
                <a16:creationId xmlns:a16="http://schemas.microsoft.com/office/drawing/2014/main" id="{284E90FD-DC79-419E-AAEE-EDC177F7FDC5}"/>
              </a:ext>
            </a:extLst>
          </p:cNvPr>
          <p:cNvSpPr/>
          <p:nvPr/>
        </p:nvSpPr>
        <p:spPr>
          <a:xfrm rot="16200000">
            <a:off x="6730914" y="4580706"/>
            <a:ext cx="252242" cy="147589"/>
          </a:xfrm>
          <a:prstGeom prst="rightArrow">
            <a:avLst>
              <a:gd name="adj1" fmla="val 50000"/>
              <a:gd name="adj2" fmla="val 875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sp>
        <p:nvSpPr>
          <p:cNvPr id="121" name="Arrow: Right 120">
            <a:extLst>
              <a:ext uri="{FF2B5EF4-FFF2-40B4-BE49-F238E27FC236}">
                <a16:creationId xmlns:a16="http://schemas.microsoft.com/office/drawing/2014/main" id="{8F001E35-1057-4104-82EC-A6E67E6CB850}"/>
              </a:ext>
            </a:extLst>
          </p:cNvPr>
          <p:cNvSpPr/>
          <p:nvPr/>
        </p:nvSpPr>
        <p:spPr>
          <a:xfrm rot="5400000">
            <a:off x="6730914" y="4897640"/>
            <a:ext cx="252242" cy="147589"/>
          </a:xfrm>
          <a:prstGeom prst="rightArrow">
            <a:avLst>
              <a:gd name="adj1" fmla="val 50000"/>
              <a:gd name="adj2" fmla="val 875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sp>
        <p:nvSpPr>
          <p:cNvPr id="131" name="Octagon 130">
            <a:extLst>
              <a:ext uri="{FF2B5EF4-FFF2-40B4-BE49-F238E27FC236}">
                <a16:creationId xmlns:a16="http://schemas.microsoft.com/office/drawing/2014/main" id="{36989FFB-2E2C-4669-B214-2C48222949BA}"/>
              </a:ext>
            </a:extLst>
          </p:cNvPr>
          <p:cNvSpPr/>
          <p:nvPr/>
        </p:nvSpPr>
        <p:spPr>
          <a:xfrm>
            <a:off x="6740977" y="4265424"/>
            <a:ext cx="232117" cy="232118"/>
          </a:xfrm>
          <a:prstGeom prst="octagon">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1200" b="1" dirty="0">
              <a:latin typeface="Bahnschrift" panose="020B0502040204020203" pitchFamily="34" charset="0"/>
            </a:endParaRPr>
          </a:p>
        </p:txBody>
      </p:sp>
      <p:pic>
        <p:nvPicPr>
          <p:cNvPr id="105" name="Picture 104" descr="A close up of a logo&#10;&#10;Description generated with very high confidence">
            <a:extLst>
              <a:ext uri="{FF2B5EF4-FFF2-40B4-BE49-F238E27FC236}">
                <a16:creationId xmlns:a16="http://schemas.microsoft.com/office/drawing/2014/main" id="{B4ABDF83-AB9E-4D01-AEA8-1F46ACCBC688}"/>
              </a:ext>
            </a:extLst>
          </p:cNvPr>
          <p:cNvPicPr>
            <a:picLocks noChangeAspect="1"/>
          </p:cNvPicPr>
          <p:nvPr/>
        </p:nvPicPr>
        <p:blipFill>
          <a:blip r:embed="rId14"/>
          <a:stretch>
            <a:fillRect/>
          </a:stretch>
        </p:blipFill>
        <p:spPr>
          <a:xfrm>
            <a:off x="5454976" y="3036431"/>
            <a:ext cx="290641" cy="290641"/>
          </a:xfrm>
          <a:prstGeom prst="rect">
            <a:avLst/>
          </a:prstGeom>
        </p:spPr>
      </p:pic>
      <p:pic>
        <p:nvPicPr>
          <p:cNvPr id="108" name="Picture 107">
            <a:extLst>
              <a:ext uri="{FF2B5EF4-FFF2-40B4-BE49-F238E27FC236}">
                <a16:creationId xmlns:a16="http://schemas.microsoft.com/office/drawing/2014/main" id="{354E9AA3-666A-47A3-8C38-97072D87FE6B}"/>
              </a:ext>
            </a:extLst>
          </p:cNvPr>
          <p:cNvPicPr>
            <a:picLocks noChangeAspect="1"/>
          </p:cNvPicPr>
          <p:nvPr/>
        </p:nvPicPr>
        <p:blipFill>
          <a:blip r:embed="rId15"/>
          <a:stretch>
            <a:fillRect/>
          </a:stretch>
        </p:blipFill>
        <p:spPr>
          <a:xfrm>
            <a:off x="2413342" y="2599599"/>
            <a:ext cx="630133" cy="630133"/>
          </a:xfrm>
          <a:prstGeom prst="rect">
            <a:avLst/>
          </a:prstGeom>
        </p:spPr>
      </p:pic>
      <p:grpSp>
        <p:nvGrpSpPr>
          <p:cNvPr id="109" name="Group 108">
            <a:extLst>
              <a:ext uri="{FF2B5EF4-FFF2-40B4-BE49-F238E27FC236}">
                <a16:creationId xmlns:a16="http://schemas.microsoft.com/office/drawing/2014/main" id="{2B39FD00-BDFC-41FF-B04C-E116F0AFE683}"/>
              </a:ext>
            </a:extLst>
          </p:cNvPr>
          <p:cNvGrpSpPr/>
          <p:nvPr/>
        </p:nvGrpSpPr>
        <p:grpSpPr>
          <a:xfrm>
            <a:off x="9439603" y="2461921"/>
            <a:ext cx="870841" cy="709234"/>
            <a:chOff x="3368598" y="4046195"/>
            <a:chExt cx="1598195" cy="1301608"/>
          </a:xfrm>
        </p:grpSpPr>
        <p:pic>
          <p:nvPicPr>
            <p:cNvPr id="132" name="Picture 131">
              <a:extLst>
                <a:ext uri="{FF2B5EF4-FFF2-40B4-BE49-F238E27FC236}">
                  <a16:creationId xmlns:a16="http://schemas.microsoft.com/office/drawing/2014/main" id="{D0B6D8D1-62D7-4D75-805E-6D8A54058FF8}"/>
                </a:ext>
              </a:extLst>
            </p:cNvPr>
            <p:cNvPicPr>
              <a:picLocks noChangeAspect="1"/>
            </p:cNvPicPr>
            <p:nvPr/>
          </p:nvPicPr>
          <p:blipFill rotWithShape="1">
            <a:blip r:embed="rId16"/>
            <a:srcRect t="40619"/>
            <a:stretch/>
          </p:blipFill>
          <p:spPr>
            <a:xfrm rot="20433981">
              <a:off x="3368598" y="4398774"/>
              <a:ext cx="1598195" cy="949029"/>
            </a:xfrm>
            <a:prstGeom prst="rect">
              <a:avLst/>
            </a:prstGeom>
          </p:spPr>
        </p:pic>
        <p:sp>
          <p:nvSpPr>
            <p:cNvPr id="133" name="Rectangle 132">
              <a:extLst>
                <a:ext uri="{FF2B5EF4-FFF2-40B4-BE49-F238E27FC236}">
                  <a16:creationId xmlns:a16="http://schemas.microsoft.com/office/drawing/2014/main" id="{2740F22B-2761-4CB8-951F-7C8A36CCC472}"/>
                </a:ext>
              </a:extLst>
            </p:cNvPr>
            <p:cNvSpPr/>
            <p:nvPr/>
          </p:nvSpPr>
          <p:spPr>
            <a:xfrm>
              <a:off x="3954988" y="4046195"/>
              <a:ext cx="971668" cy="5919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sp>
        <p:nvSpPr>
          <p:cNvPr id="135" name="Arrow: Right 134">
            <a:extLst>
              <a:ext uri="{FF2B5EF4-FFF2-40B4-BE49-F238E27FC236}">
                <a16:creationId xmlns:a16="http://schemas.microsoft.com/office/drawing/2014/main" id="{6EB14E1F-4C1C-45A3-BD58-1D2CC5091B32}"/>
              </a:ext>
            </a:extLst>
          </p:cNvPr>
          <p:cNvSpPr/>
          <p:nvPr/>
        </p:nvSpPr>
        <p:spPr>
          <a:xfrm rot="16200000">
            <a:off x="9748902" y="2500221"/>
            <a:ext cx="252242" cy="147589"/>
          </a:xfrm>
          <a:prstGeom prst="rightArrow">
            <a:avLst>
              <a:gd name="adj1" fmla="val 50000"/>
              <a:gd name="adj2" fmla="val 875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sp>
        <p:nvSpPr>
          <p:cNvPr id="137" name="Arrow: Right 136">
            <a:extLst>
              <a:ext uri="{FF2B5EF4-FFF2-40B4-BE49-F238E27FC236}">
                <a16:creationId xmlns:a16="http://schemas.microsoft.com/office/drawing/2014/main" id="{BC914925-613B-4474-A06F-A41726D7C7A5}"/>
              </a:ext>
            </a:extLst>
          </p:cNvPr>
          <p:cNvSpPr/>
          <p:nvPr/>
        </p:nvSpPr>
        <p:spPr>
          <a:xfrm rot="16200000">
            <a:off x="1317091" y="2089595"/>
            <a:ext cx="252242" cy="147589"/>
          </a:xfrm>
          <a:prstGeom prst="rightArrow">
            <a:avLst>
              <a:gd name="adj1" fmla="val 50000"/>
              <a:gd name="adj2" fmla="val 875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grpSp>
        <p:nvGrpSpPr>
          <p:cNvPr id="4" name="Group 3">
            <a:extLst>
              <a:ext uri="{FF2B5EF4-FFF2-40B4-BE49-F238E27FC236}">
                <a16:creationId xmlns:a16="http://schemas.microsoft.com/office/drawing/2014/main" id="{AD42C805-87A4-46CB-8EAF-7BAA22D2A747}"/>
              </a:ext>
            </a:extLst>
          </p:cNvPr>
          <p:cNvGrpSpPr/>
          <p:nvPr/>
        </p:nvGrpSpPr>
        <p:grpSpPr>
          <a:xfrm>
            <a:off x="4962150" y="4228000"/>
            <a:ext cx="808868" cy="1078895"/>
            <a:chOff x="4962150" y="4228000"/>
            <a:chExt cx="808868" cy="1078895"/>
          </a:xfrm>
        </p:grpSpPr>
        <p:sp>
          <p:nvSpPr>
            <p:cNvPr id="153" name="Content Placeholder 4">
              <a:extLst>
                <a:ext uri="{FF2B5EF4-FFF2-40B4-BE49-F238E27FC236}">
                  <a16:creationId xmlns:a16="http://schemas.microsoft.com/office/drawing/2014/main" id="{ACB23097-2EEB-4498-983D-BD3C29CB555E}"/>
                </a:ext>
              </a:extLst>
            </p:cNvPr>
            <p:cNvSpPr txBox="1">
              <a:spLocks/>
            </p:cNvSpPr>
            <p:nvPr/>
          </p:nvSpPr>
          <p:spPr>
            <a:xfrm>
              <a:off x="5240624" y="4228000"/>
              <a:ext cx="530394" cy="17848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en-GB" dirty="0"/>
            </a:p>
          </p:txBody>
        </p:sp>
        <p:cxnSp>
          <p:nvCxnSpPr>
            <p:cNvPr id="139" name="Straight Connector 138">
              <a:extLst>
                <a:ext uri="{FF2B5EF4-FFF2-40B4-BE49-F238E27FC236}">
                  <a16:creationId xmlns:a16="http://schemas.microsoft.com/office/drawing/2014/main" id="{97054DD3-5BF5-48EF-A24F-6337CB5E6B37}"/>
                </a:ext>
              </a:extLst>
            </p:cNvPr>
            <p:cNvCxnSpPr/>
            <p:nvPr/>
          </p:nvCxnSpPr>
          <p:spPr>
            <a:xfrm>
              <a:off x="5075383" y="4821707"/>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2050B28D-69BC-4B8E-9CD4-A7B90EADCFE5}"/>
                </a:ext>
              </a:extLst>
            </p:cNvPr>
            <p:cNvCxnSpPr>
              <a:cxnSpLocks/>
            </p:cNvCxnSpPr>
            <p:nvPr/>
          </p:nvCxnSpPr>
          <p:spPr>
            <a:xfrm flipV="1">
              <a:off x="5049532" y="4831128"/>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27934142-958F-45B8-BA0F-0BBEC6DD4CB7}"/>
                </a:ext>
              </a:extLst>
            </p:cNvPr>
            <p:cNvCxnSpPr>
              <a:cxnSpLocks/>
            </p:cNvCxnSpPr>
            <p:nvPr/>
          </p:nvCxnSpPr>
          <p:spPr>
            <a:xfrm flipV="1">
              <a:off x="5018647" y="5229284"/>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BCE29E06-723B-468E-BD41-3FE856DB1A66}"/>
                </a:ext>
              </a:extLst>
            </p:cNvPr>
            <p:cNvCxnSpPr>
              <a:cxnSpLocks/>
            </p:cNvCxnSpPr>
            <p:nvPr/>
          </p:nvCxnSpPr>
          <p:spPr>
            <a:xfrm flipV="1">
              <a:off x="5045377" y="5028851"/>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E5A457D7-0CAE-47E9-8260-C2BB9244CCB3}"/>
                </a:ext>
              </a:extLst>
            </p:cNvPr>
            <p:cNvCxnSpPr>
              <a:cxnSpLocks/>
            </p:cNvCxnSpPr>
            <p:nvPr/>
          </p:nvCxnSpPr>
          <p:spPr>
            <a:xfrm flipH="1" flipV="1">
              <a:off x="5269703" y="4829930"/>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DAF7E549-452C-427B-B961-460F21FC5863}"/>
                </a:ext>
              </a:extLst>
            </p:cNvPr>
            <p:cNvCxnSpPr>
              <a:cxnSpLocks/>
            </p:cNvCxnSpPr>
            <p:nvPr/>
          </p:nvCxnSpPr>
          <p:spPr>
            <a:xfrm flipV="1">
              <a:off x="5298963" y="5020130"/>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5EF7534B-3FEF-4321-AD63-A90660F603FC}"/>
                </a:ext>
              </a:extLst>
            </p:cNvPr>
            <p:cNvCxnSpPr>
              <a:cxnSpLocks/>
            </p:cNvCxnSpPr>
            <p:nvPr/>
          </p:nvCxnSpPr>
          <p:spPr>
            <a:xfrm flipV="1">
              <a:off x="5175740" y="4449964"/>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2F35FA98-8D71-44C9-9457-D8D4A3DCF55F}"/>
                </a:ext>
              </a:extLst>
            </p:cNvPr>
            <p:cNvCxnSpPr>
              <a:cxnSpLocks/>
            </p:cNvCxnSpPr>
            <p:nvPr/>
          </p:nvCxnSpPr>
          <p:spPr>
            <a:xfrm flipV="1">
              <a:off x="5038702" y="5229284"/>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C07A9726-9BD3-4FC8-A6E2-4861D1E68734}"/>
                </a:ext>
              </a:extLst>
            </p:cNvPr>
            <p:cNvCxnSpPr>
              <a:cxnSpLocks/>
            </p:cNvCxnSpPr>
            <p:nvPr/>
          </p:nvCxnSpPr>
          <p:spPr>
            <a:xfrm flipH="1" flipV="1">
              <a:off x="5298931" y="5215209"/>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EC207E1D-58DD-4C6F-8534-0D414C034DF0}"/>
                </a:ext>
              </a:extLst>
            </p:cNvPr>
            <p:cNvCxnSpPr>
              <a:cxnSpLocks/>
            </p:cNvCxnSpPr>
            <p:nvPr/>
          </p:nvCxnSpPr>
          <p:spPr>
            <a:xfrm flipH="1" flipV="1">
              <a:off x="5305637" y="5215208"/>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69" name="Straight Connector 168">
              <a:extLst>
                <a:ext uri="{FF2B5EF4-FFF2-40B4-BE49-F238E27FC236}">
                  <a16:creationId xmlns:a16="http://schemas.microsoft.com/office/drawing/2014/main" id="{16AF372E-2534-4490-8752-41763946FE72}"/>
                </a:ext>
              </a:extLst>
            </p:cNvPr>
            <p:cNvCxnSpPr>
              <a:cxnSpLocks/>
            </p:cNvCxnSpPr>
            <p:nvPr/>
          </p:nvCxnSpPr>
          <p:spPr>
            <a:xfrm flipV="1">
              <a:off x="5037414" y="4452871"/>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F2B6CF47-A20C-4617-91A2-6B8C1F16A2F9}"/>
                </a:ext>
              </a:extLst>
            </p:cNvPr>
            <p:cNvCxnSpPr>
              <a:cxnSpLocks/>
            </p:cNvCxnSpPr>
            <p:nvPr/>
          </p:nvCxnSpPr>
          <p:spPr>
            <a:xfrm>
              <a:off x="5325771" y="4452872"/>
              <a:ext cx="67380" cy="101979"/>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43E5B857-2BF5-4275-BA15-5D821D509B15}"/>
                </a:ext>
              </a:extLst>
            </p:cNvPr>
            <p:cNvCxnSpPr>
              <a:cxnSpLocks/>
            </p:cNvCxnSpPr>
            <p:nvPr/>
          </p:nvCxnSpPr>
          <p:spPr>
            <a:xfrm flipV="1">
              <a:off x="5402375" y="4554851"/>
              <a:ext cx="160310" cy="3811"/>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a:extLst>
                <a:ext uri="{FF2B5EF4-FFF2-40B4-BE49-F238E27FC236}">
                  <a16:creationId xmlns:a16="http://schemas.microsoft.com/office/drawing/2014/main" id="{EE1F813D-B58D-4858-9666-476FCBC1983C}"/>
                </a:ext>
              </a:extLst>
            </p:cNvPr>
            <p:cNvCxnSpPr>
              <a:cxnSpLocks/>
            </p:cNvCxnSpPr>
            <p:nvPr/>
          </p:nvCxnSpPr>
          <p:spPr>
            <a:xfrm>
              <a:off x="5199367" y="4452872"/>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47563ACB-B040-455A-979A-16E15DBBDB54}"/>
                </a:ext>
              </a:extLst>
            </p:cNvPr>
            <p:cNvCxnSpPr>
              <a:cxnSpLocks/>
            </p:cNvCxnSpPr>
            <p:nvPr/>
          </p:nvCxnSpPr>
          <p:spPr>
            <a:xfrm flipV="1">
              <a:off x="5000751" y="4483143"/>
              <a:ext cx="21288" cy="127305"/>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19D7F86C-E9E4-4443-A926-2BF2E429793B}"/>
                </a:ext>
              </a:extLst>
            </p:cNvPr>
            <p:cNvCxnSpPr>
              <a:cxnSpLocks/>
            </p:cNvCxnSpPr>
            <p:nvPr/>
          </p:nvCxnSpPr>
          <p:spPr>
            <a:xfrm flipV="1">
              <a:off x="4971359" y="4619481"/>
              <a:ext cx="24416" cy="155047"/>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D3E9CAD5-3B0F-413B-88E7-B58A717029CF}"/>
                </a:ext>
              </a:extLst>
            </p:cNvPr>
            <p:cNvCxnSpPr>
              <a:cxnSpLocks/>
            </p:cNvCxnSpPr>
            <p:nvPr/>
          </p:nvCxnSpPr>
          <p:spPr>
            <a:xfrm flipV="1">
              <a:off x="5186341" y="4347213"/>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70C868EC-72A7-4A7B-84A4-D9BBC5728DC5}"/>
                </a:ext>
              </a:extLst>
            </p:cNvPr>
            <p:cNvCxnSpPr>
              <a:cxnSpLocks/>
            </p:cNvCxnSpPr>
            <p:nvPr/>
          </p:nvCxnSpPr>
          <p:spPr>
            <a:xfrm flipV="1">
              <a:off x="5098022" y="4338131"/>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187" name="Oval 186">
              <a:extLst>
                <a:ext uri="{FF2B5EF4-FFF2-40B4-BE49-F238E27FC236}">
                  <a16:creationId xmlns:a16="http://schemas.microsoft.com/office/drawing/2014/main" id="{9FA64219-6152-4B9A-976C-80E20AC159E0}"/>
                </a:ext>
              </a:extLst>
            </p:cNvPr>
            <p:cNvSpPr/>
            <p:nvPr/>
          </p:nvSpPr>
          <p:spPr>
            <a:xfrm>
              <a:off x="5396027" y="4547474"/>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88" name="Oval 187">
              <a:extLst>
                <a:ext uri="{FF2B5EF4-FFF2-40B4-BE49-F238E27FC236}">
                  <a16:creationId xmlns:a16="http://schemas.microsoft.com/office/drawing/2014/main" id="{2C27E70D-F0DA-4FDD-9CCD-EE705EBEB179}"/>
                </a:ext>
              </a:extLst>
            </p:cNvPr>
            <p:cNvSpPr/>
            <p:nvPr/>
          </p:nvSpPr>
          <p:spPr>
            <a:xfrm>
              <a:off x="5573746" y="4549950"/>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89" name="Oval 188">
              <a:extLst>
                <a:ext uri="{FF2B5EF4-FFF2-40B4-BE49-F238E27FC236}">
                  <a16:creationId xmlns:a16="http://schemas.microsoft.com/office/drawing/2014/main" id="{58DD5D8A-4066-4B50-92EA-ED932CB9651F}"/>
                </a:ext>
              </a:extLst>
            </p:cNvPr>
            <p:cNvSpPr/>
            <p:nvPr/>
          </p:nvSpPr>
          <p:spPr>
            <a:xfrm>
              <a:off x="5319688" y="4443414"/>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0" name="Oval 189">
              <a:extLst>
                <a:ext uri="{FF2B5EF4-FFF2-40B4-BE49-F238E27FC236}">
                  <a16:creationId xmlns:a16="http://schemas.microsoft.com/office/drawing/2014/main" id="{6A70C2B0-00B4-4159-BC9A-5052FD0B0DF9}"/>
                </a:ext>
              </a:extLst>
            </p:cNvPr>
            <p:cNvSpPr/>
            <p:nvPr/>
          </p:nvSpPr>
          <p:spPr>
            <a:xfrm>
              <a:off x="5215104" y="4331538"/>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1" name="Oval 190">
              <a:extLst>
                <a:ext uri="{FF2B5EF4-FFF2-40B4-BE49-F238E27FC236}">
                  <a16:creationId xmlns:a16="http://schemas.microsoft.com/office/drawing/2014/main" id="{3D09A82B-08B8-45FE-8C9B-AE854FDC15C4}"/>
                </a:ext>
              </a:extLst>
            </p:cNvPr>
            <p:cNvSpPr/>
            <p:nvPr/>
          </p:nvSpPr>
          <p:spPr>
            <a:xfrm>
              <a:off x="5079705" y="4350257"/>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2" name="Oval 191">
              <a:extLst>
                <a:ext uri="{FF2B5EF4-FFF2-40B4-BE49-F238E27FC236}">
                  <a16:creationId xmlns:a16="http://schemas.microsoft.com/office/drawing/2014/main" id="{C4AF7BFB-9FAB-4382-B1B2-B8D7FD57C59D}"/>
                </a:ext>
              </a:extLst>
            </p:cNvPr>
            <p:cNvSpPr/>
            <p:nvPr/>
          </p:nvSpPr>
          <p:spPr>
            <a:xfrm>
              <a:off x="5021941" y="4469643"/>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3" name="Oval 192">
              <a:extLst>
                <a:ext uri="{FF2B5EF4-FFF2-40B4-BE49-F238E27FC236}">
                  <a16:creationId xmlns:a16="http://schemas.microsoft.com/office/drawing/2014/main" id="{5D4F6288-1CDE-4F6D-A930-AB404872C380}"/>
                </a:ext>
              </a:extLst>
            </p:cNvPr>
            <p:cNvSpPr/>
            <p:nvPr/>
          </p:nvSpPr>
          <p:spPr>
            <a:xfrm>
              <a:off x="4995173" y="4602305"/>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4" name="Oval 193">
              <a:extLst>
                <a:ext uri="{FF2B5EF4-FFF2-40B4-BE49-F238E27FC236}">
                  <a16:creationId xmlns:a16="http://schemas.microsoft.com/office/drawing/2014/main" id="{D3DED6F0-0606-4EF1-BC9F-30B8B3686B8E}"/>
                </a:ext>
              </a:extLst>
            </p:cNvPr>
            <p:cNvSpPr/>
            <p:nvPr/>
          </p:nvSpPr>
          <p:spPr>
            <a:xfrm>
              <a:off x="4962150" y="4766234"/>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5" name="Oval 194">
              <a:extLst>
                <a:ext uri="{FF2B5EF4-FFF2-40B4-BE49-F238E27FC236}">
                  <a16:creationId xmlns:a16="http://schemas.microsoft.com/office/drawing/2014/main" id="{825CD82C-4AC3-47C9-A7D1-FECBC8404CC2}"/>
                </a:ext>
              </a:extLst>
            </p:cNvPr>
            <p:cNvSpPr/>
            <p:nvPr/>
          </p:nvSpPr>
          <p:spPr>
            <a:xfrm>
              <a:off x="5172054" y="4439728"/>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6" name="Oval 195">
              <a:extLst>
                <a:ext uri="{FF2B5EF4-FFF2-40B4-BE49-F238E27FC236}">
                  <a16:creationId xmlns:a16="http://schemas.microsoft.com/office/drawing/2014/main" id="{CB1C8EA8-538C-4B6E-90E6-B40BF9454903}"/>
                </a:ext>
              </a:extLst>
            </p:cNvPr>
            <p:cNvSpPr/>
            <p:nvPr/>
          </p:nvSpPr>
          <p:spPr>
            <a:xfrm>
              <a:off x="5184358" y="4796863"/>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7" name="Oval 196">
              <a:extLst>
                <a:ext uri="{FF2B5EF4-FFF2-40B4-BE49-F238E27FC236}">
                  <a16:creationId xmlns:a16="http://schemas.microsoft.com/office/drawing/2014/main" id="{AA99A377-94B5-46F0-9A4A-519D70BE192A}"/>
                </a:ext>
              </a:extLst>
            </p:cNvPr>
            <p:cNvSpPr/>
            <p:nvPr/>
          </p:nvSpPr>
          <p:spPr>
            <a:xfrm>
              <a:off x="5264614" y="4811067"/>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8" name="Oval 197">
              <a:extLst>
                <a:ext uri="{FF2B5EF4-FFF2-40B4-BE49-F238E27FC236}">
                  <a16:creationId xmlns:a16="http://schemas.microsoft.com/office/drawing/2014/main" id="{0BC61274-96C2-49CF-A168-123F26D82357}"/>
                </a:ext>
              </a:extLst>
            </p:cNvPr>
            <p:cNvSpPr/>
            <p:nvPr/>
          </p:nvSpPr>
          <p:spPr>
            <a:xfrm>
              <a:off x="5056382" y="4814546"/>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9" name="Oval 198">
              <a:extLst>
                <a:ext uri="{FF2B5EF4-FFF2-40B4-BE49-F238E27FC236}">
                  <a16:creationId xmlns:a16="http://schemas.microsoft.com/office/drawing/2014/main" id="{E83B0B9B-12CD-4081-B80F-6E9C368C2408}"/>
                </a:ext>
              </a:extLst>
            </p:cNvPr>
            <p:cNvSpPr/>
            <p:nvPr/>
          </p:nvSpPr>
          <p:spPr>
            <a:xfrm>
              <a:off x="5304373" y="5006378"/>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00" name="Oval 199">
              <a:extLst>
                <a:ext uri="{FF2B5EF4-FFF2-40B4-BE49-F238E27FC236}">
                  <a16:creationId xmlns:a16="http://schemas.microsoft.com/office/drawing/2014/main" id="{56D8E228-BFA9-444E-A89B-27376CF7001C}"/>
                </a:ext>
              </a:extLst>
            </p:cNvPr>
            <p:cNvSpPr/>
            <p:nvPr/>
          </p:nvSpPr>
          <p:spPr>
            <a:xfrm>
              <a:off x="5030455" y="5015099"/>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01" name="Oval 200">
              <a:extLst>
                <a:ext uri="{FF2B5EF4-FFF2-40B4-BE49-F238E27FC236}">
                  <a16:creationId xmlns:a16="http://schemas.microsoft.com/office/drawing/2014/main" id="{37B1D588-8383-4CDF-8D6E-E39313924FD8}"/>
                </a:ext>
              </a:extLst>
            </p:cNvPr>
            <p:cNvSpPr/>
            <p:nvPr/>
          </p:nvSpPr>
          <p:spPr>
            <a:xfrm>
              <a:off x="5289732" y="5203271"/>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10" name="Oval 209">
              <a:extLst>
                <a:ext uri="{FF2B5EF4-FFF2-40B4-BE49-F238E27FC236}">
                  <a16:creationId xmlns:a16="http://schemas.microsoft.com/office/drawing/2014/main" id="{1B7EF6BE-BF79-4B4E-8E0E-CAB464CADFF3}"/>
                </a:ext>
              </a:extLst>
            </p:cNvPr>
            <p:cNvSpPr/>
            <p:nvPr/>
          </p:nvSpPr>
          <p:spPr>
            <a:xfrm>
              <a:off x="5367659" y="5258029"/>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11" name="Oval 210">
              <a:extLst>
                <a:ext uri="{FF2B5EF4-FFF2-40B4-BE49-F238E27FC236}">
                  <a16:creationId xmlns:a16="http://schemas.microsoft.com/office/drawing/2014/main" id="{3565CD6D-CF7E-4C56-9025-937D09294CF1}"/>
                </a:ext>
              </a:extLst>
            </p:cNvPr>
            <p:cNvSpPr/>
            <p:nvPr/>
          </p:nvSpPr>
          <p:spPr>
            <a:xfrm>
              <a:off x="5321037" y="5293708"/>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12" name="Oval 211">
              <a:extLst>
                <a:ext uri="{FF2B5EF4-FFF2-40B4-BE49-F238E27FC236}">
                  <a16:creationId xmlns:a16="http://schemas.microsoft.com/office/drawing/2014/main" id="{D220BC2F-82D8-4108-98F3-5F647DBB4BA8}"/>
                </a:ext>
              </a:extLst>
            </p:cNvPr>
            <p:cNvSpPr/>
            <p:nvPr/>
          </p:nvSpPr>
          <p:spPr>
            <a:xfrm>
              <a:off x="5032889" y="5218115"/>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13" name="Oval 212">
              <a:extLst>
                <a:ext uri="{FF2B5EF4-FFF2-40B4-BE49-F238E27FC236}">
                  <a16:creationId xmlns:a16="http://schemas.microsoft.com/office/drawing/2014/main" id="{F9306796-A367-4967-9C76-CC74074B5990}"/>
                </a:ext>
              </a:extLst>
            </p:cNvPr>
            <p:cNvSpPr/>
            <p:nvPr/>
          </p:nvSpPr>
          <p:spPr>
            <a:xfrm>
              <a:off x="4995891" y="5285177"/>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14" name="Oval 213">
              <a:extLst>
                <a:ext uri="{FF2B5EF4-FFF2-40B4-BE49-F238E27FC236}">
                  <a16:creationId xmlns:a16="http://schemas.microsoft.com/office/drawing/2014/main" id="{620D1756-11A5-43E9-B85D-C0894333B2DF}"/>
                </a:ext>
              </a:extLst>
            </p:cNvPr>
            <p:cNvSpPr/>
            <p:nvPr/>
          </p:nvSpPr>
          <p:spPr>
            <a:xfrm>
              <a:off x="5037592" y="5292541"/>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grpSp>
    </p:spTree>
    <p:extLst>
      <p:ext uri="{BB962C8B-B14F-4D97-AF65-F5344CB8AC3E}">
        <p14:creationId xmlns:p14="http://schemas.microsoft.com/office/powerpoint/2010/main" val="899139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ontent Placeholder 4">
            <a:extLst>
              <a:ext uri="{FF2B5EF4-FFF2-40B4-BE49-F238E27FC236}">
                <a16:creationId xmlns:a16="http://schemas.microsoft.com/office/drawing/2014/main" id="{7F4E31E9-ED3D-4351-9AE9-9DB71E419694}"/>
              </a:ext>
            </a:extLst>
          </p:cNvPr>
          <p:cNvSpPr txBox="1">
            <a:spLocks/>
          </p:cNvSpPr>
          <p:nvPr/>
        </p:nvSpPr>
        <p:spPr>
          <a:xfrm>
            <a:off x="7649390" y="2320167"/>
            <a:ext cx="1374705" cy="2112393"/>
          </a:xfrm>
          <a:prstGeom prst="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GB" sz="1050" dirty="0"/>
              <a:t>Steering Module</a:t>
            </a:r>
          </a:p>
        </p:txBody>
      </p:sp>
      <p:sp>
        <p:nvSpPr>
          <p:cNvPr id="217" name="Content Placeholder 4">
            <a:extLst>
              <a:ext uri="{FF2B5EF4-FFF2-40B4-BE49-F238E27FC236}">
                <a16:creationId xmlns:a16="http://schemas.microsoft.com/office/drawing/2014/main" id="{E81271E1-D55E-4A3A-918E-F4190965B815}"/>
              </a:ext>
            </a:extLst>
          </p:cNvPr>
          <p:cNvSpPr txBox="1">
            <a:spLocks/>
          </p:cNvSpPr>
          <p:nvPr/>
        </p:nvSpPr>
        <p:spPr>
          <a:xfrm>
            <a:off x="5735760" y="2320167"/>
            <a:ext cx="1374705" cy="2112393"/>
          </a:xfrm>
          <a:prstGeom prst="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GB" sz="1050" dirty="0"/>
              <a:t>Gesture Detection</a:t>
            </a:r>
          </a:p>
        </p:txBody>
      </p:sp>
      <p:sp>
        <p:nvSpPr>
          <p:cNvPr id="3" name="Title 2">
            <a:extLst>
              <a:ext uri="{FF2B5EF4-FFF2-40B4-BE49-F238E27FC236}">
                <a16:creationId xmlns:a16="http://schemas.microsoft.com/office/drawing/2014/main" id="{04CD98EF-58C0-4892-8EB7-BBDF7870499E}"/>
              </a:ext>
            </a:extLst>
          </p:cNvPr>
          <p:cNvSpPr>
            <a:spLocks noGrp="1"/>
          </p:cNvSpPr>
          <p:nvPr>
            <p:ph type="title"/>
          </p:nvPr>
        </p:nvSpPr>
        <p:spPr/>
        <p:txBody>
          <a:bodyPr>
            <a:normAutofit fontScale="90000"/>
          </a:bodyPr>
          <a:lstStyle/>
          <a:p>
            <a:r>
              <a:rPr lang="en-US" dirty="0"/>
              <a:t>Pose Detection: How it Works</a:t>
            </a:r>
          </a:p>
        </p:txBody>
      </p:sp>
      <p:sp>
        <p:nvSpPr>
          <p:cNvPr id="5" name="Slide Number Placeholder 4">
            <a:extLst>
              <a:ext uri="{FF2B5EF4-FFF2-40B4-BE49-F238E27FC236}">
                <a16:creationId xmlns:a16="http://schemas.microsoft.com/office/drawing/2014/main" id="{1BB15FC7-DC9A-465A-B149-A68EE3567195}"/>
              </a:ext>
            </a:extLst>
          </p:cNvPr>
          <p:cNvSpPr>
            <a:spLocks noGrp="1"/>
          </p:cNvSpPr>
          <p:nvPr>
            <p:ph type="sldNum" sz="quarter" idx="12"/>
          </p:nvPr>
        </p:nvSpPr>
        <p:spPr>
          <a:xfrm>
            <a:off x="9072880" y="16070448"/>
            <a:ext cx="2844800" cy="137798"/>
          </a:xfrm>
        </p:spPr>
        <p:txBody>
          <a:bodyPr/>
          <a:lstStyle/>
          <a:p>
            <a:fld id="{0D3FE423-99AA-8A44-92E3-1EA415DCE0E9}" type="slidenum">
              <a:rPr lang="en-US" smtClean="0"/>
              <a:pPr/>
              <a:t>3</a:t>
            </a:fld>
            <a:endParaRPr lang="en-US" dirty="0"/>
          </a:p>
        </p:txBody>
      </p:sp>
      <p:sp>
        <p:nvSpPr>
          <p:cNvPr id="40" name="Content Placeholder 4">
            <a:extLst>
              <a:ext uri="{FF2B5EF4-FFF2-40B4-BE49-F238E27FC236}">
                <a16:creationId xmlns:a16="http://schemas.microsoft.com/office/drawing/2014/main" id="{23882BCD-4A0A-4EB5-93FE-6E91E7373208}"/>
              </a:ext>
            </a:extLst>
          </p:cNvPr>
          <p:cNvSpPr txBox="1">
            <a:spLocks/>
          </p:cNvSpPr>
          <p:nvPr/>
        </p:nvSpPr>
        <p:spPr>
          <a:xfrm>
            <a:off x="395019" y="12678677"/>
            <a:ext cx="1787389" cy="1304855"/>
          </a:xfrm>
          <a:prstGeom prst="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t>Accounting</a:t>
            </a:r>
          </a:p>
        </p:txBody>
      </p:sp>
      <p:sp>
        <p:nvSpPr>
          <p:cNvPr id="45" name="Content Placeholder 4">
            <a:extLst>
              <a:ext uri="{FF2B5EF4-FFF2-40B4-BE49-F238E27FC236}">
                <a16:creationId xmlns:a16="http://schemas.microsoft.com/office/drawing/2014/main" id="{D3042ABD-34E6-432E-AC4A-32E88DF097BB}"/>
              </a:ext>
            </a:extLst>
          </p:cNvPr>
          <p:cNvSpPr txBox="1">
            <a:spLocks/>
          </p:cNvSpPr>
          <p:nvPr/>
        </p:nvSpPr>
        <p:spPr>
          <a:xfrm>
            <a:off x="395019" y="14191766"/>
            <a:ext cx="1787389" cy="1331523"/>
          </a:xfrm>
          <a:prstGeom prst="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t>Payment</a:t>
            </a:r>
          </a:p>
        </p:txBody>
      </p:sp>
      <p:cxnSp>
        <p:nvCxnSpPr>
          <p:cNvPr id="47" name="Straight Connector 46">
            <a:extLst>
              <a:ext uri="{FF2B5EF4-FFF2-40B4-BE49-F238E27FC236}">
                <a16:creationId xmlns:a16="http://schemas.microsoft.com/office/drawing/2014/main" id="{C233168F-8ABB-4E1D-B637-7CC3D89515F2}"/>
              </a:ext>
            </a:extLst>
          </p:cNvPr>
          <p:cNvCxnSpPr/>
          <p:nvPr/>
        </p:nvCxnSpPr>
        <p:spPr>
          <a:xfrm>
            <a:off x="188629" y="13306452"/>
            <a:ext cx="295090" cy="153702"/>
          </a:xfrm>
          <a:prstGeom prst="line">
            <a:avLst/>
          </a:prstGeom>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Footer Placeholder 3">
            <a:extLst>
              <a:ext uri="{FF2B5EF4-FFF2-40B4-BE49-F238E27FC236}">
                <a16:creationId xmlns:a16="http://schemas.microsoft.com/office/drawing/2014/main" id="{6D93F185-BEB5-45F3-9D74-474BAD6DEF89}"/>
              </a:ext>
            </a:extLst>
          </p:cNvPr>
          <p:cNvSpPr txBox="1">
            <a:spLocks/>
          </p:cNvSpPr>
          <p:nvPr/>
        </p:nvSpPr>
        <p:spPr>
          <a:xfrm>
            <a:off x="393144" y="16004898"/>
            <a:ext cx="612000" cy="144000"/>
          </a:xfrm>
          <a:prstGeom prst="rect">
            <a:avLst/>
          </a:prstGeom>
          <a:solidFill>
            <a:schemeClr val="bg1"/>
          </a:solid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panose="020B0604020202020204" pitchFamily="34" charset="0"/>
                <a:cs typeface="Helvetica" panose="020B0604020202020204" pitchFamily="34" charset="0"/>
              </a:rPr>
              <a:t>Legend:</a:t>
            </a:r>
          </a:p>
        </p:txBody>
      </p:sp>
      <p:sp>
        <p:nvSpPr>
          <p:cNvPr id="50" name="Footer Placeholder 3">
            <a:extLst>
              <a:ext uri="{FF2B5EF4-FFF2-40B4-BE49-F238E27FC236}">
                <a16:creationId xmlns:a16="http://schemas.microsoft.com/office/drawing/2014/main" id="{16F4CA42-D496-482F-A3F5-546C8066541A}"/>
              </a:ext>
            </a:extLst>
          </p:cNvPr>
          <p:cNvSpPr txBox="1">
            <a:spLocks/>
          </p:cNvSpPr>
          <p:nvPr/>
        </p:nvSpPr>
        <p:spPr>
          <a:xfrm>
            <a:off x="1343902" y="16004898"/>
            <a:ext cx="990676"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Manual Interface</a:t>
            </a:r>
          </a:p>
        </p:txBody>
      </p:sp>
      <p:sp>
        <p:nvSpPr>
          <p:cNvPr id="51" name="Folded Corner 21">
            <a:extLst>
              <a:ext uri="{FF2B5EF4-FFF2-40B4-BE49-F238E27FC236}">
                <a16:creationId xmlns:a16="http://schemas.microsoft.com/office/drawing/2014/main" id="{1485C3C8-FDCB-48C2-8034-A8C97E59E6C1}"/>
              </a:ext>
            </a:extLst>
          </p:cNvPr>
          <p:cNvSpPr/>
          <p:nvPr/>
        </p:nvSpPr>
        <p:spPr>
          <a:xfrm>
            <a:off x="5626749" y="15977899"/>
            <a:ext cx="145007" cy="197999"/>
          </a:xfrm>
          <a:prstGeom prst="foldedCorner">
            <a:avLst>
              <a:gd name="adj" fmla="val 50000"/>
            </a:avLst>
          </a:prstGeom>
          <a:solidFill>
            <a:schemeClr val="accent4">
              <a:lumMod val="20000"/>
              <a:lumOff val="80000"/>
            </a:schemeClr>
          </a:solidFill>
          <a:ln w="3175">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latin typeface="Helvetica Light"/>
            </a:endParaRPr>
          </a:p>
        </p:txBody>
      </p:sp>
      <p:sp>
        <p:nvSpPr>
          <p:cNvPr id="52" name="Footer Placeholder 3">
            <a:extLst>
              <a:ext uri="{FF2B5EF4-FFF2-40B4-BE49-F238E27FC236}">
                <a16:creationId xmlns:a16="http://schemas.microsoft.com/office/drawing/2014/main" id="{89638E9C-5E68-45B3-A00B-2C9327EAFB3E}"/>
              </a:ext>
            </a:extLst>
          </p:cNvPr>
          <p:cNvSpPr txBox="1">
            <a:spLocks/>
          </p:cNvSpPr>
          <p:nvPr/>
        </p:nvSpPr>
        <p:spPr>
          <a:xfrm>
            <a:off x="5778019" y="16004898"/>
            <a:ext cx="468000"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Report</a:t>
            </a:r>
          </a:p>
        </p:txBody>
      </p:sp>
      <p:cxnSp>
        <p:nvCxnSpPr>
          <p:cNvPr id="53" name="Straight Connector 52">
            <a:extLst>
              <a:ext uri="{FF2B5EF4-FFF2-40B4-BE49-F238E27FC236}">
                <a16:creationId xmlns:a16="http://schemas.microsoft.com/office/drawing/2014/main" id="{35DDA18D-E3F0-480A-8C15-E56C163814F0}"/>
              </a:ext>
            </a:extLst>
          </p:cNvPr>
          <p:cNvCxnSpPr/>
          <p:nvPr/>
        </p:nvCxnSpPr>
        <p:spPr>
          <a:xfrm>
            <a:off x="1045634" y="16076898"/>
            <a:ext cx="232075" cy="0"/>
          </a:xfrm>
          <a:prstGeom prst="line">
            <a:avLst/>
          </a:prstGeom>
          <a:effectLst/>
        </p:spPr>
        <p:style>
          <a:lnRef idx="2">
            <a:schemeClr val="accent5"/>
          </a:lnRef>
          <a:fillRef idx="0">
            <a:schemeClr val="accent5"/>
          </a:fillRef>
          <a:effectRef idx="1">
            <a:schemeClr val="accent5"/>
          </a:effectRef>
          <a:fontRef idx="minor">
            <a:schemeClr val="tx1"/>
          </a:fontRef>
        </p:style>
      </p:cxnSp>
      <p:sp>
        <p:nvSpPr>
          <p:cNvPr id="55" name="Footer Placeholder 3">
            <a:extLst>
              <a:ext uri="{FF2B5EF4-FFF2-40B4-BE49-F238E27FC236}">
                <a16:creationId xmlns:a16="http://schemas.microsoft.com/office/drawing/2014/main" id="{4D588D9C-25EF-400F-A844-EF40BEFBE4D5}"/>
              </a:ext>
            </a:extLst>
          </p:cNvPr>
          <p:cNvSpPr txBox="1">
            <a:spLocks/>
          </p:cNvSpPr>
          <p:nvPr/>
        </p:nvSpPr>
        <p:spPr>
          <a:xfrm>
            <a:off x="2768324" y="16004898"/>
            <a:ext cx="663659"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REST API</a:t>
            </a:r>
          </a:p>
        </p:txBody>
      </p:sp>
      <p:cxnSp>
        <p:nvCxnSpPr>
          <p:cNvPr id="56" name="Straight Connector 55">
            <a:extLst>
              <a:ext uri="{FF2B5EF4-FFF2-40B4-BE49-F238E27FC236}">
                <a16:creationId xmlns:a16="http://schemas.microsoft.com/office/drawing/2014/main" id="{BF2089A4-A57B-4A92-8B90-59DD3B330122}"/>
              </a:ext>
            </a:extLst>
          </p:cNvPr>
          <p:cNvCxnSpPr/>
          <p:nvPr/>
        </p:nvCxnSpPr>
        <p:spPr>
          <a:xfrm>
            <a:off x="2405509" y="16076898"/>
            <a:ext cx="232075" cy="0"/>
          </a:xfrm>
          <a:prstGeom prst="line">
            <a:avLst/>
          </a:prstGeom>
          <a:effectLst/>
        </p:spPr>
        <p:style>
          <a:lnRef idx="2">
            <a:schemeClr val="accent5"/>
          </a:lnRef>
          <a:fillRef idx="0">
            <a:schemeClr val="accent5"/>
          </a:fillRef>
          <a:effectRef idx="1">
            <a:schemeClr val="accent5"/>
          </a:effectRef>
          <a:fontRef idx="minor">
            <a:schemeClr val="tx1"/>
          </a:fontRef>
        </p:style>
      </p:cxnSp>
      <p:pic>
        <p:nvPicPr>
          <p:cNvPr id="82" name="Picture 81" descr="A close up of a logo&#10;&#10;Description generated with very high confidence">
            <a:extLst>
              <a:ext uri="{FF2B5EF4-FFF2-40B4-BE49-F238E27FC236}">
                <a16:creationId xmlns:a16="http://schemas.microsoft.com/office/drawing/2014/main" id="{9EF3F039-6FC7-48AE-87F0-1CEC862240BF}"/>
              </a:ext>
            </a:extLst>
          </p:cNvPr>
          <p:cNvPicPr>
            <a:picLocks noChangeAspect="1"/>
          </p:cNvPicPr>
          <p:nvPr/>
        </p:nvPicPr>
        <p:blipFill>
          <a:blip r:embed="rId2"/>
          <a:stretch>
            <a:fillRect/>
          </a:stretch>
        </p:blipFill>
        <p:spPr>
          <a:xfrm>
            <a:off x="1071363" y="15876143"/>
            <a:ext cx="332103" cy="332103"/>
          </a:xfrm>
          <a:prstGeom prst="rect">
            <a:avLst/>
          </a:prstGeom>
        </p:spPr>
      </p:pic>
      <p:pic>
        <p:nvPicPr>
          <p:cNvPr id="83" name="Picture 82" descr="A close up of a logo&#10;&#10;Description generated with very high confidence">
            <a:extLst>
              <a:ext uri="{FF2B5EF4-FFF2-40B4-BE49-F238E27FC236}">
                <a16:creationId xmlns:a16="http://schemas.microsoft.com/office/drawing/2014/main" id="{5C5EBC00-DA80-470F-9DF1-E7112B66AAC2}"/>
              </a:ext>
            </a:extLst>
          </p:cNvPr>
          <p:cNvPicPr>
            <a:picLocks noChangeAspect="1"/>
          </p:cNvPicPr>
          <p:nvPr/>
        </p:nvPicPr>
        <p:blipFill>
          <a:blip r:embed="rId3"/>
          <a:stretch>
            <a:fillRect/>
          </a:stretch>
        </p:blipFill>
        <p:spPr>
          <a:xfrm>
            <a:off x="2577740" y="15936349"/>
            <a:ext cx="197999" cy="197999"/>
          </a:xfrm>
          <a:prstGeom prst="rect">
            <a:avLst/>
          </a:prstGeom>
        </p:spPr>
      </p:pic>
      <p:grpSp>
        <p:nvGrpSpPr>
          <p:cNvPr id="96" name="Group 95">
            <a:extLst>
              <a:ext uri="{FF2B5EF4-FFF2-40B4-BE49-F238E27FC236}">
                <a16:creationId xmlns:a16="http://schemas.microsoft.com/office/drawing/2014/main" id="{8337DF78-493D-4A0E-97B5-73538BE01FE2}"/>
              </a:ext>
            </a:extLst>
          </p:cNvPr>
          <p:cNvGrpSpPr/>
          <p:nvPr/>
        </p:nvGrpSpPr>
        <p:grpSpPr>
          <a:xfrm>
            <a:off x="3655270" y="15970349"/>
            <a:ext cx="251989" cy="197999"/>
            <a:chOff x="4944876" y="5284969"/>
            <a:chExt cx="1842901" cy="1448047"/>
          </a:xfrm>
        </p:grpSpPr>
        <p:sp>
          <p:nvSpPr>
            <p:cNvPr id="97" name="Flowchart: Process 96">
              <a:extLst>
                <a:ext uri="{FF2B5EF4-FFF2-40B4-BE49-F238E27FC236}">
                  <a16:creationId xmlns:a16="http://schemas.microsoft.com/office/drawing/2014/main" id="{AF164548-A3B7-4F4B-9E46-1725E84380A5}"/>
                </a:ext>
              </a:extLst>
            </p:cNvPr>
            <p:cNvSpPr/>
            <p:nvPr/>
          </p:nvSpPr>
          <p:spPr>
            <a:xfrm>
              <a:off x="4944876" y="5521147"/>
              <a:ext cx="1842901" cy="1211869"/>
            </a:xfrm>
            <a:prstGeom prst="flowChartProcess">
              <a:avLst/>
            </a:prstGeom>
            <a:solidFill>
              <a:schemeClr val="accent4">
                <a:lumMod val="40000"/>
                <a:lumOff val="6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endParaRPr lang="en-US" sz="1050" dirty="0">
                <a:solidFill>
                  <a:schemeClr val="tx2"/>
                </a:solidFill>
                <a:latin typeface="Helvetica Light"/>
              </a:endParaRPr>
            </a:p>
          </p:txBody>
        </p:sp>
        <p:sp>
          <p:nvSpPr>
            <p:cNvPr id="98" name="Flowchart: Process 97">
              <a:extLst>
                <a:ext uri="{FF2B5EF4-FFF2-40B4-BE49-F238E27FC236}">
                  <a16:creationId xmlns:a16="http://schemas.microsoft.com/office/drawing/2014/main" id="{7D0FD634-A276-43E8-8955-9A4034BC0B53}"/>
                </a:ext>
              </a:extLst>
            </p:cNvPr>
            <p:cNvSpPr/>
            <p:nvPr/>
          </p:nvSpPr>
          <p:spPr>
            <a:xfrm>
              <a:off x="4944876" y="5284969"/>
              <a:ext cx="1842901" cy="236178"/>
            </a:xfrm>
            <a:prstGeom prst="flowChartProcess">
              <a:avLst/>
            </a:prstGeom>
            <a:solidFill>
              <a:schemeClr val="bg1"/>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oAutofit/>
            </a:bodyPr>
            <a:lstStyle/>
            <a:p>
              <a:endParaRPr lang="en-US" sz="1050" dirty="0">
                <a:solidFill>
                  <a:schemeClr val="tx2"/>
                </a:solidFill>
                <a:latin typeface="Helvetica Light"/>
              </a:endParaRPr>
            </a:p>
          </p:txBody>
        </p:sp>
      </p:grpSp>
      <p:sp>
        <p:nvSpPr>
          <p:cNvPr id="99" name="Footer Placeholder 3">
            <a:extLst>
              <a:ext uri="{FF2B5EF4-FFF2-40B4-BE49-F238E27FC236}">
                <a16:creationId xmlns:a16="http://schemas.microsoft.com/office/drawing/2014/main" id="{3D3EF724-72E4-4965-B2BE-A774E2DB66A4}"/>
              </a:ext>
            </a:extLst>
          </p:cNvPr>
          <p:cNvSpPr txBox="1">
            <a:spLocks/>
          </p:cNvSpPr>
          <p:nvPr/>
        </p:nvSpPr>
        <p:spPr>
          <a:xfrm>
            <a:off x="3954988" y="16004898"/>
            <a:ext cx="470282"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System</a:t>
            </a:r>
          </a:p>
        </p:txBody>
      </p:sp>
      <p:sp>
        <p:nvSpPr>
          <p:cNvPr id="100" name="Flowchart: Magnetic Disk 99">
            <a:extLst>
              <a:ext uri="{FF2B5EF4-FFF2-40B4-BE49-F238E27FC236}">
                <a16:creationId xmlns:a16="http://schemas.microsoft.com/office/drawing/2014/main" id="{ECDEFE05-E694-4517-A0CB-7CC365C2E015}"/>
              </a:ext>
            </a:extLst>
          </p:cNvPr>
          <p:cNvSpPr/>
          <p:nvPr/>
        </p:nvSpPr>
        <p:spPr>
          <a:xfrm>
            <a:off x="4563503" y="15971448"/>
            <a:ext cx="310113" cy="197999"/>
          </a:xfrm>
          <a:prstGeom prst="flowChartMagneticDisk">
            <a:avLst/>
          </a:prstGeom>
          <a:solidFill>
            <a:schemeClr val="accent3">
              <a:lumMod val="20000"/>
              <a:lumOff val="8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1050" dirty="0">
              <a:solidFill>
                <a:schemeClr val="tx2"/>
              </a:solidFill>
              <a:latin typeface="Helvetica Light"/>
            </a:endParaRPr>
          </a:p>
        </p:txBody>
      </p:sp>
      <p:sp>
        <p:nvSpPr>
          <p:cNvPr id="101" name="Footer Placeholder 3">
            <a:extLst>
              <a:ext uri="{FF2B5EF4-FFF2-40B4-BE49-F238E27FC236}">
                <a16:creationId xmlns:a16="http://schemas.microsoft.com/office/drawing/2014/main" id="{64592578-C54C-495C-8D4E-82C1735A635C}"/>
              </a:ext>
            </a:extLst>
          </p:cNvPr>
          <p:cNvSpPr txBox="1">
            <a:spLocks/>
          </p:cNvSpPr>
          <p:nvPr/>
        </p:nvSpPr>
        <p:spPr>
          <a:xfrm>
            <a:off x="4926656" y="16004898"/>
            <a:ext cx="598314"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Database</a:t>
            </a:r>
          </a:p>
        </p:txBody>
      </p:sp>
      <p:sp>
        <p:nvSpPr>
          <p:cNvPr id="102" name="Content Placeholder 4">
            <a:extLst>
              <a:ext uri="{FF2B5EF4-FFF2-40B4-BE49-F238E27FC236}">
                <a16:creationId xmlns:a16="http://schemas.microsoft.com/office/drawing/2014/main" id="{4C257F6D-1D51-4BBB-955A-E337001753F1}"/>
              </a:ext>
            </a:extLst>
          </p:cNvPr>
          <p:cNvSpPr txBox="1">
            <a:spLocks/>
          </p:cNvSpPr>
          <p:nvPr/>
        </p:nvSpPr>
        <p:spPr>
          <a:xfrm>
            <a:off x="7522416" y="16013808"/>
            <a:ext cx="253452" cy="144000"/>
          </a:xfrm>
          <a:prstGeom prst="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GB" dirty="0"/>
          </a:p>
        </p:txBody>
      </p:sp>
      <p:sp>
        <p:nvSpPr>
          <p:cNvPr id="103" name="Footer Placeholder 3">
            <a:extLst>
              <a:ext uri="{FF2B5EF4-FFF2-40B4-BE49-F238E27FC236}">
                <a16:creationId xmlns:a16="http://schemas.microsoft.com/office/drawing/2014/main" id="{4CDD9EE9-827D-4C40-A033-06E73A19B966}"/>
              </a:ext>
            </a:extLst>
          </p:cNvPr>
          <p:cNvSpPr txBox="1">
            <a:spLocks/>
          </p:cNvSpPr>
          <p:nvPr/>
        </p:nvSpPr>
        <p:spPr>
          <a:xfrm>
            <a:off x="7775868" y="16004898"/>
            <a:ext cx="785566"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Functionality</a:t>
            </a:r>
          </a:p>
        </p:txBody>
      </p:sp>
      <p:sp>
        <p:nvSpPr>
          <p:cNvPr id="106" name="Content Placeholder 4">
            <a:extLst>
              <a:ext uri="{FF2B5EF4-FFF2-40B4-BE49-F238E27FC236}">
                <a16:creationId xmlns:a16="http://schemas.microsoft.com/office/drawing/2014/main" id="{32E32421-1B3F-4AC9-BB5F-CDE345DDACF4}"/>
              </a:ext>
            </a:extLst>
          </p:cNvPr>
          <p:cNvSpPr txBox="1">
            <a:spLocks/>
          </p:cNvSpPr>
          <p:nvPr/>
        </p:nvSpPr>
        <p:spPr>
          <a:xfrm>
            <a:off x="3237169" y="2320167"/>
            <a:ext cx="1794046" cy="2112393"/>
          </a:xfrm>
          <a:prstGeom prst="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GB" sz="1050" dirty="0"/>
              <a:t>PoseNet</a:t>
            </a:r>
          </a:p>
        </p:txBody>
      </p:sp>
      <p:cxnSp>
        <p:nvCxnSpPr>
          <p:cNvPr id="112" name="Straight Arrow Connector 111">
            <a:extLst>
              <a:ext uri="{FF2B5EF4-FFF2-40B4-BE49-F238E27FC236}">
                <a16:creationId xmlns:a16="http://schemas.microsoft.com/office/drawing/2014/main" id="{3E53F6AC-26C6-4580-BE90-D97842E758FF}"/>
              </a:ext>
            </a:extLst>
          </p:cNvPr>
          <p:cNvCxnSpPr>
            <a:cxnSpLocks/>
          </p:cNvCxnSpPr>
          <p:nvPr/>
        </p:nvCxnSpPr>
        <p:spPr>
          <a:xfrm flipH="1">
            <a:off x="3144996" y="2967497"/>
            <a:ext cx="198279"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2" name="Flowchart: Process 121">
            <a:extLst>
              <a:ext uri="{FF2B5EF4-FFF2-40B4-BE49-F238E27FC236}">
                <a16:creationId xmlns:a16="http://schemas.microsoft.com/office/drawing/2014/main" id="{F88C9E02-5A97-4495-9018-AE47C8847948}"/>
              </a:ext>
            </a:extLst>
          </p:cNvPr>
          <p:cNvSpPr/>
          <p:nvPr/>
        </p:nvSpPr>
        <p:spPr>
          <a:xfrm>
            <a:off x="2589775" y="14659627"/>
            <a:ext cx="3155843" cy="721555"/>
          </a:xfrm>
          <a:prstGeom prst="flowChartProcess">
            <a:avLst/>
          </a:prstGeom>
          <a:solidFill>
            <a:schemeClr val="accent4">
              <a:lumMod val="40000"/>
              <a:lumOff val="6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pPr marL="88900" indent="-88900">
              <a:buFont typeface="Arial" panose="020B0604020202020204" pitchFamily="34" charset="0"/>
              <a:buChar char="•"/>
            </a:pPr>
            <a:r>
              <a:rPr lang="en-US" sz="1050" dirty="0">
                <a:solidFill>
                  <a:schemeClr val="tx2"/>
                </a:solidFill>
                <a:latin typeface="Helvetica Light"/>
              </a:rPr>
              <a:t>Delivery of transport data:</a:t>
            </a:r>
          </a:p>
          <a:p>
            <a:pPr marL="266700" lvl="1" indent="-88900">
              <a:buFont typeface="Arial" panose="020B0604020202020204" pitchFamily="34" charset="0"/>
              <a:buChar char="•"/>
            </a:pPr>
            <a:r>
              <a:rPr lang="en-US" sz="1050" dirty="0">
                <a:solidFill>
                  <a:schemeClr val="tx2"/>
                </a:solidFill>
                <a:latin typeface="Helvetica Light"/>
              </a:rPr>
              <a:t>Client</a:t>
            </a:r>
          </a:p>
          <a:p>
            <a:pPr marL="266700" lvl="1" indent="-88900">
              <a:buFont typeface="Arial" panose="020B0604020202020204" pitchFamily="34" charset="0"/>
              <a:buChar char="•"/>
            </a:pPr>
            <a:r>
              <a:rPr lang="en-US" sz="1050" dirty="0">
                <a:solidFill>
                  <a:schemeClr val="tx2"/>
                </a:solidFill>
                <a:latin typeface="Helvetica Light"/>
              </a:rPr>
              <a:t>Start / end position</a:t>
            </a:r>
          </a:p>
          <a:p>
            <a:pPr marL="266700" lvl="1" indent="-88900">
              <a:buFont typeface="Arial" panose="020B0604020202020204" pitchFamily="34" charset="0"/>
              <a:buChar char="•"/>
            </a:pPr>
            <a:r>
              <a:rPr lang="en-US" sz="1050" dirty="0">
                <a:solidFill>
                  <a:schemeClr val="tx2"/>
                </a:solidFill>
                <a:latin typeface="Helvetica Light"/>
              </a:rPr>
              <a:t>Temperature data</a:t>
            </a:r>
          </a:p>
        </p:txBody>
      </p:sp>
      <p:sp>
        <p:nvSpPr>
          <p:cNvPr id="123" name="Flowchart: Process 122">
            <a:extLst>
              <a:ext uri="{FF2B5EF4-FFF2-40B4-BE49-F238E27FC236}">
                <a16:creationId xmlns:a16="http://schemas.microsoft.com/office/drawing/2014/main" id="{6734418B-C49C-4E96-8BDC-8FDEFF41B737}"/>
              </a:ext>
            </a:extLst>
          </p:cNvPr>
          <p:cNvSpPr/>
          <p:nvPr/>
        </p:nvSpPr>
        <p:spPr>
          <a:xfrm>
            <a:off x="2589775" y="14423449"/>
            <a:ext cx="3155843" cy="236178"/>
          </a:xfrm>
          <a:prstGeom prst="flowChartProcess">
            <a:avLst/>
          </a:prstGeom>
          <a:solidFill>
            <a:schemeClr val="bg1"/>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oAutofit/>
          </a:bodyPr>
          <a:lstStyle/>
          <a:p>
            <a:pPr indent="266700"/>
            <a:r>
              <a:rPr lang="en-US" sz="1050" dirty="0">
                <a:solidFill>
                  <a:schemeClr val="tx2"/>
                </a:solidFill>
                <a:latin typeface="Helvetica Light"/>
              </a:rPr>
              <a:t>Container Provider System</a:t>
            </a:r>
          </a:p>
        </p:txBody>
      </p:sp>
      <p:sp>
        <p:nvSpPr>
          <p:cNvPr id="125" name="Flowchart: Magnetic Disk 124">
            <a:extLst>
              <a:ext uri="{FF2B5EF4-FFF2-40B4-BE49-F238E27FC236}">
                <a16:creationId xmlns:a16="http://schemas.microsoft.com/office/drawing/2014/main" id="{67216461-E4D5-4585-819F-81610F4FB116}"/>
              </a:ext>
            </a:extLst>
          </p:cNvPr>
          <p:cNvSpPr/>
          <p:nvPr/>
        </p:nvSpPr>
        <p:spPr>
          <a:xfrm>
            <a:off x="4810565" y="14793032"/>
            <a:ext cx="788273" cy="503291"/>
          </a:xfrm>
          <a:prstGeom prst="flowChartMagneticDisk">
            <a:avLst/>
          </a:prstGeom>
          <a:solidFill>
            <a:schemeClr val="accent3">
              <a:lumMod val="20000"/>
              <a:lumOff val="8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a:solidFill>
                  <a:schemeClr val="tx2"/>
                </a:solidFill>
                <a:latin typeface="Helvetica Light"/>
              </a:rPr>
              <a:t>Transport Data</a:t>
            </a:r>
          </a:p>
        </p:txBody>
      </p:sp>
      <p:sp>
        <p:nvSpPr>
          <p:cNvPr id="64" name="Flowchart: Process 63">
            <a:extLst>
              <a:ext uri="{FF2B5EF4-FFF2-40B4-BE49-F238E27FC236}">
                <a16:creationId xmlns:a16="http://schemas.microsoft.com/office/drawing/2014/main" id="{6DA0F805-893A-4B78-91D5-6EFF731B57CD}"/>
              </a:ext>
            </a:extLst>
          </p:cNvPr>
          <p:cNvSpPr/>
          <p:nvPr/>
        </p:nvSpPr>
        <p:spPr>
          <a:xfrm>
            <a:off x="3789193" y="3415192"/>
            <a:ext cx="1079500" cy="720000"/>
          </a:xfrm>
          <a:prstGeom prst="flowChartProcess">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b">
            <a:noAutofit/>
          </a:bodyPr>
          <a:lstStyle/>
          <a:p>
            <a:r>
              <a:rPr lang="en-US" sz="1050" dirty="0">
                <a:solidFill>
                  <a:schemeClr val="tx2"/>
                </a:solidFill>
                <a:latin typeface="Helvetica Light"/>
              </a:rPr>
              <a:t>Server</a:t>
            </a:r>
          </a:p>
        </p:txBody>
      </p:sp>
      <p:sp>
        <p:nvSpPr>
          <p:cNvPr id="162" name="Flowchart: Process 161">
            <a:extLst>
              <a:ext uri="{FF2B5EF4-FFF2-40B4-BE49-F238E27FC236}">
                <a16:creationId xmlns:a16="http://schemas.microsoft.com/office/drawing/2014/main" id="{CA664BF8-9E8F-4252-9709-55C35BA271BD}"/>
              </a:ext>
            </a:extLst>
          </p:cNvPr>
          <p:cNvSpPr/>
          <p:nvPr/>
        </p:nvSpPr>
        <p:spPr>
          <a:xfrm>
            <a:off x="6383965" y="16013621"/>
            <a:ext cx="275494" cy="133594"/>
          </a:xfrm>
          <a:prstGeom prst="flowChartProcess">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50" dirty="0">
              <a:solidFill>
                <a:schemeClr val="bg1"/>
              </a:solidFill>
              <a:latin typeface="Helvetica Light"/>
            </a:endParaRPr>
          </a:p>
        </p:txBody>
      </p:sp>
      <p:sp>
        <p:nvSpPr>
          <p:cNvPr id="163" name="Footer Placeholder 3">
            <a:extLst>
              <a:ext uri="{FF2B5EF4-FFF2-40B4-BE49-F238E27FC236}">
                <a16:creationId xmlns:a16="http://schemas.microsoft.com/office/drawing/2014/main" id="{CE282226-4241-4D2C-8936-EFB5260FD110}"/>
              </a:ext>
            </a:extLst>
          </p:cNvPr>
          <p:cNvSpPr txBox="1">
            <a:spLocks/>
          </p:cNvSpPr>
          <p:nvPr/>
        </p:nvSpPr>
        <p:spPr>
          <a:xfrm>
            <a:off x="6704035" y="16004898"/>
            <a:ext cx="780466"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Component</a:t>
            </a:r>
          </a:p>
        </p:txBody>
      </p:sp>
      <p:sp>
        <p:nvSpPr>
          <p:cNvPr id="203" name="Flowchart: Process 202">
            <a:extLst>
              <a:ext uri="{FF2B5EF4-FFF2-40B4-BE49-F238E27FC236}">
                <a16:creationId xmlns:a16="http://schemas.microsoft.com/office/drawing/2014/main" id="{0D62599D-9FFA-4F82-AE21-353E6246548D}"/>
              </a:ext>
            </a:extLst>
          </p:cNvPr>
          <p:cNvSpPr/>
          <p:nvPr/>
        </p:nvSpPr>
        <p:spPr>
          <a:xfrm>
            <a:off x="567876" y="13128560"/>
            <a:ext cx="1432496" cy="720000"/>
          </a:xfrm>
          <a:prstGeom prst="flowChartProcess">
            <a:avLst/>
          </a:prstGeom>
          <a:solidFill>
            <a:schemeClr val="accent4">
              <a:lumMod val="40000"/>
              <a:lumOff val="6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18000" rIns="0" bIns="0" numCol="1" spcCol="0" rtlCol="0" fromWordArt="0" anchor="t" anchorCtr="0" forceAA="0" compatLnSpc="1">
            <a:prstTxWarp prst="textNoShape">
              <a:avLst/>
            </a:prstTxWarp>
            <a:noAutofit/>
          </a:bodyPr>
          <a:lstStyle/>
          <a:p>
            <a:endParaRPr lang="en-US" sz="1050" dirty="0">
              <a:solidFill>
                <a:schemeClr val="tx2"/>
              </a:solidFill>
              <a:latin typeface="Helvetica Light"/>
            </a:endParaRPr>
          </a:p>
        </p:txBody>
      </p:sp>
      <p:sp>
        <p:nvSpPr>
          <p:cNvPr id="204" name="Flowchart: Process 203">
            <a:extLst>
              <a:ext uri="{FF2B5EF4-FFF2-40B4-BE49-F238E27FC236}">
                <a16:creationId xmlns:a16="http://schemas.microsoft.com/office/drawing/2014/main" id="{600C0A1C-CB02-4878-B714-92EDCA331CD8}"/>
              </a:ext>
            </a:extLst>
          </p:cNvPr>
          <p:cNvSpPr/>
          <p:nvPr/>
        </p:nvSpPr>
        <p:spPr>
          <a:xfrm>
            <a:off x="567876" y="12892384"/>
            <a:ext cx="1432496" cy="236178"/>
          </a:xfrm>
          <a:prstGeom prst="flowChartProcess">
            <a:avLst/>
          </a:prstGeom>
          <a:solidFill>
            <a:schemeClr val="bg1"/>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oAutofit/>
          </a:bodyPr>
          <a:lstStyle/>
          <a:p>
            <a:pPr indent="266700"/>
            <a:r>
              <a:rPr lang="en-US" sz="1050" dirty="0">
                <a:solidFill>
                  <a:schemeClr val="tx2"/>
                </a:solidFill>
                <a:latin typeface="Helvetica Light"/>
              </a:rPr>
              <a:t>Accounting System</a:t>
            </a:r>
          </a:p>
        </p:txBody>
      </p:sp>
      <p:pic>
        <p:nvPicPr>
          <p:cNvPr id="205" name="Picture 204" descr="A close up of a logo&#10;&#10;Description generated with very high confidence">
            <a:extLst>
              <a:ext uri="{FF2B5EF4-FFF2-40B4-BE49-F238E27FC236}">
                <a16:creationId xmlns:a16="http://schemas.microsoft.com/office/drawing/2014/main" id="{2BD9844A-3F76-4E53-BF30-68AA8AC5724A}"/>
              </a:ext>
            </a:extLst>
          </p:cNvPr>
          <p:cNvPicPr>
            <a:picLocks noChangeAspect="1"/>
          </p:cNvPicPr>
          <p:nvPr/>
        </p:nvPicPr>
        <p:blipFill>
          <a:blip r:embed="rId4"/>
          <a:stretch>
            <a:fillRect/>
          </a:stretch>
        </p:blipFill>
        <p:spPr>
          <a:xfrm>
            <a:off x="610099" y="12927296"/>
            <a:ext cx="190341" cy="190341"/>
          </a:xfrm>
          <a:prstGeom prst="rect">
            <a:avLst/>
          </a:prstGeom>
        </p:spPr>
      </p:pic>
      <p:sp>
        <p:nvSpPr>
          <p:cNvPr id="206" name="Flowchart: Process 205">
            <a:extLst>
              <a:ext uri="{FF2B5EF4-FFF2-40B4-BE49-F238E27FC236}">
                <a16:creationId xmlns:a16="http://schemas.microsoft.com/office/drawing/2014/main" id="{E5B19CA1-1C9E-4CF7-A182-FDD78F64ECC1}"/>
              </a:ext>
            </a:extLst>
          </p:cNvPr>
          <p:cNvSpPr/>
          <p:nvPr/>
        </p:nvSpPr>
        <p:spPr>
          <a:xfrm>
            <a:off x="567876" y="14659627"/>
            <a:ext cx="1432496" cy="720000"/>
          </a:xfrm>
          <a:prstGeom prst="flowChartProcess">
            <a:avLst/>
          </a:prstGeom>
          <a:solidFill>
            <a:schemeClr val="accent4">
              <a:lumMod val="40000"/>
              <a:lumOff val="6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18000" rIns="0" bIns="0" numCol="1" spcCol="0" rtlCol="0" fromWordArt="0" anchor="t" anchorCtr="0" forceAA="0" compatLnSpc="1">
            <a:prstTxWarp prst="textNoShape">
              <a:avLst/>
            </a:prstTxWarp>
            <a:noAutofit/>
          </a:bodyPr>
          <a:lstStyle/>
          <a:p>
            <a:endParaRPr lang="en-US" sz="1050" dirty="0">
              <a:solidFill>
                <a:schemeClr val="tx2"/>
              </a:solidFill>
              <a:latin typeface="Helvetica Light"/>
            </a:endParaRPr>
          </a:p>
        </p:txBody>
      </p:sp>
      <p:sp>
        <p:nvSpPr>
          <p:cNvPr id="207" name="Flowchart: Process 206">
            <a:extLst>
              <a:ext uri="{FF2B5EF4-FFF2-40B4-BE49-F238E27FC236}">
                <a16:creationId xmlns:a16="http://schemas.microsoft.com/office/drawing/2014/main" id="{AB8B5B8B-95B6-492C-A86B-8D0743A23C95}"/>
              </a:ext>
            </a:extLst>
          </p:cNvPr>
          <p:cNvSpPr/>
          <p:nvPr/>
        </p:nvSpPr>
        <p:spPr>
          <a:xfrm>
            <a:off x="567876" y="14423449"/>
            <a:ext cx="1432496" cy="236178"/>
          </a:xfrm>
          <a:prstGeom prst="flowChartProcess">
            <a:avLst/>
          </a:prstGeom>
          <a:solidFill>
            <a:schemeClr val="bg1"/>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oAutofit/>
          </a:bodyPr>
          <a:lstStyle/>
          <a:p>
            <a:pPr indent="266700"/>
            <a:r>
              <a:rPr lang="en-US" sz="1050" dirty="0">
                <a:solidFill>
                  <a:schemeClr val="tx2"/>
                </a:solidFill>
                <a:latin typeface="Helvetica Light"/>
              </a:rPr>
              <a:t>eBanking</a:t>
            </a:r>
          </a:p>
        </p:txBody>
      </p:sp>
      <p:pic>
        <p:nvPicPr>
          <p:cNvPr id="208" name="Picture 207" descr="A close up of a logo&#10;&#10;Description generated with very high confidence">
            <a:extLst>
              <a:ext uri="{FF2B5EF4-FFF2-40B4-BE49-F238E27FC236}">
                <a16:creationId xmlns:a16="http://schemas.microsoft.com/office/drawing/2014/main" id="{1453AED7-60E4-4F40-80E2-3CD0CF07A444}"/>
              </a:ext>
            </a:extLst>
          </p:cNvPr>
          <p:cNvPicPr>
            <a:picLocks noChangeAspect="1"/>
          </p:cNvPicPr>
          <p:nvPr/>
        </p:nvPicPr>
        <p:blipFill>
          <a:blip r:embed="rId4"/>
          <a:stretch>
            <a:fillRect/>
          </a:stretch>
        </p:blipFill>
        <p:spPr>
          <a:xfrm>
            <a:off x="610099" y="14469286"/>
            <a:ext cx="190341" cy="190341"/>
          </a:xfrm>
          <a:prstGeom prst="rect">
            <a:avLst/>
          </a:prstGeom>
        </p:spPr>
      </p:pic>
      <p:pic>
        <p:nvPicPr>
          <p:cNvPr id="209" name="Picture 208" descr="A close up of a logo&#10;&#10;Description generated with very high confidence">
            <a:extLst>
              <a:ext uri="{FF2B5EF4-FFF2-40B4-BE49-F238E27FC236}">
                <a16:creationId xmlns:a16="http://schemas.microsoft.com/office/drawing/2014/main" id="{8ACBDBAA-887E-4F65-8AA7-345BEC6872F8}"/>
              </a:ext>
            </a:extLst>
          </p:cNvPr>
          <p:cNvPicPr>
            <a:picLocks noChangeAspect="1"/>
          </p:cNvPicPr>
          <p:nvPr/>
        </p:nvPicPr>
        <p:blipFill>
          <a:blip r:embed="rId4"/>
          <a:stretch>
            <a:fillRect/>
          </a:stretch>
        </p:blipFill>
        <p:spPr>
          <a:xfrm>
            <a:off x="2627196" y="14449899"/>
            <a:ext cx="190341" cy="190341"/>
          </a:xfrm>
          <a:prstGeom prst="rect">
            <a:avLst/>
          </a:prstGeom>
        </p:spPr>
      </p:pic>
      <p:sp>
        <p:nvSpPr>
          <p:cNvPr id="229" name="Folded Corner 21">
            <a:extLst>
              <a:ext uri="{FF2B5EF4-FFF2-40B4-BE49-F238E27FC236}">
                <a16:creationId xmlns:a16="http://schemas.microsoft.com/office/drawing/2014/main" id="{1AC6E8DF-729E-448E-A706-4EBE2ECC89BA}"/>
              </a:ext>
            </a:extLst>
          </p:cNvPr>
          <p:cNvSpPr/>
          <p:nvPr/>
        </p:nvSpPr>
        <p:spPr>
          <a:xfrm>
            <a:off x="2355265" y="13074063"/>
            <a:ext cx="145007" cy="197999"/>
          </a:xfrm>
          <a:prstGeom prst="foldedCorner">
            <a:avLst>
              <a:gd name="adj" fmla="val 50000"/>
            </a:avLst>
          </a:prstGeom>
          <a:solidFill>
            <a:schemeClr val="accent4">
              <a:lumMod val="20000"/>
              <a:lumOff val="80000"/>
            </a:schemeClr>
          </a:solidFill>
          <a:ln w="3175">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latin typeface="Helvetica Light"/>
            </a:endParaRPr>
          </a:p>
        </p:txBody>
      </p:sp>
      <p:pic>
        <p:nvPicPr>
          <p:cNvPr id="230" name="Picture 229" descr="A close up of a logo&#10;&#10;Description generated with very high confidence">
            <a:extLst>
              <a:ext uri="{FF2B5EF4-FFF2-40B4-BE49-F238E27FC236}">
                <a16:creationId xmlns:a16="http://schemas.microsoft.com/office/drawing/2014/main" id="{6A1C9FC1-41C0-4EC4-B9EE-FE64A0D38459}"/>
              </a:ext>
            </a:extLst>
          </p:cNvPr>
          <p:cNvPicPr>
            <a:picLocks noChangeAspect="1"/>
          </p:cNvPicPr>
          <p:nvPr/>
        </p:nvPicPr>
        <p:blipFill>
          <a:blip r:embed="rId2"/>
          <a:stretch>
            <a:fillRect/>
          </a:stretch>
        </p:blipFill>
        <p:spPr>
          <a:xfrm>
            <a:off x="2157372" y="13079259"/>
            <a:ext cx="332103" cy="332103"/>
          </a:xfrm>
          <a:prstGeom prst="rect">
            <a:avLst/>
          </a:prstGeom>
        </p:spPr>
      </p:pic>
      <p:cxnSp>
        <p:nvCxnSpPr>
          <p:cNvPr id="231" name="Connector: Elbow 230">
            <a:extLst>
              <a:ext uri="{FF2B5EF4-FFF2-40B4-BE49-F238E27FC236}">
                <a16:creationId xmlns:a16="http://schemas.microsoft.com/office/drawing/2014/main" id="{33EA1833-848D-4458-8744-815E06949F01}"/>
              </a:ext>
            </a:extLst>
          </p:cNvPr>
          <p:cNvCxnSpPr>
            <a:cxnSpLocks/>
            <a:stCxn id="115" idx="1"/>
            <a:endCxn id="206" idx="3"/>
          </p:cNvCxnSpPr>
          <p:nvPr/>
        </p:nvCxnSpPr>
        <p:spPr>
          <a:xfrm rot="10800000" flipV="1">
            <a:off x="2000373" y="13488559"/>
            <a:ext cx="589403" cy="1531067"/>
          </a:xfrm>
          <a:prstGeom prst="bentConnector3">
            <a:avLst>
              <a:gd name="adj1" fmla="val 50000"/>
            </a:avLst>
          </a:prstGeom>
          <a:ln w="12700">
            <a:solidFill>
              <a:schemeClr val="accent5"/>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36" name="Folded Corner 21">
            <a:extLst>
              <a:ext uri="{FF2B5EF4-FFF2-40B4-BE49-F238E27FC236}">
                <a16:creationId xmlns:a16="http://schemas.microsoft.com/office/drawing/2014/main" id="{80163470-10A9-405E-9397-E50FDFD0F8B8}"/>
              </a:ext>
            </a:extLst>
          </p:cNvPr>
          <p:cNvSpPr/>
          <p:nvPr/>
        </p:nvSpPr>
        <p:spPr>
          <a:xfrm>
            <a:off x="2306872" y="14696525"/>
            <a:ext cx="145007" cy="197999"/>
          </a:xfrm>
          <a:prstGeom prst="foldedCorner">
            <a:avLst>
              <a:gd name="adj" fmla="val 50000"/>
            </a:avLst>
          </a:prstGeom>
          <a:solidFill>
            <a:schemeClr val="accent4">
              <a:lumMod val="20000"/>
              <a:lumOff val="80000"/>
            </a:schemeClr>
          </a:solidFill>
          <a:ln w="3175">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latin typeface="Helvetica Light"/>
            </a:endParaRPr>
          </a:p>
        </p:txBody>
      </p:sp>
      <p:pic>
        <p:nvPicPr>
          <p:cNvPr id="237" name="Picture 236" descr="A close up of a logo&#10;&#10;Description generated with very high confidence">
            <a:extLst>
              <a:ext uri="{FF2B5EF4-FFF2-40B4-BE49-F238E27FC236}">
                <a16:creationId xmlns:a16="http://schemas.microsoft.com/office/drawing/2014/main" id="{998CF1BA-D8D8-44DF-A0E8-91D761CDF5E1}"/>
              </a:ext>
            </a:extLst>
          </p:cNvPr>
          <p:cNvPicPr>
            <a:picLocks noChangeAspect="1"/>
          </p:cNvPicPr>
          <p:nvPr/>
        </p:nvPicPr>
        <p:blipFill>
          <a:blip r:embed="rId2"/>
          <a:stretch>
            <a:fillRect/>
          </a:stretch>
        </p:blipFill>
        <p:spPr>
          <a:xfrm>
            <a:off x="2142534" y="14544570"/>
            <a:ext cx="332103" cy="332103"/>
          </a:xfrm>
          <a:prstGeom prst="rect">
            <a:avLst/>
          </a:prstGeom>
        </p:spPr>
      </p:pic>
      <p:cxnSp>
        <p:nvCxnSpPr>
          <p:cNvPr id="241" name="Connector: Elbow 240">
            <a:extLst>
              <a:ext uri="{FF2B5EF4-FFF2-40B4-BE49-F238E27FC236}">
                <a16:creationId xmlns:a16="http://schemas.microsoft.com/office/drawing/2014/main" id="{B760A723-CF03-4971-813A-051808A58F0A}"/>
              </a:ext>
            </a:extLst>
          </p:cNvPr>
          <p:cNvCxnSpPr>
            <a:cxnSpLocks/>
            <a:stCxn id="206" idx="1"/>
            <a:endCxn id="203" idx="1"/>
          </p:cNvCxnSpPr>
          <p:nvPr/>
        </p:nvCxnSpPr>
        <p:spPr>
          <a:xfrm rot="10800000">
            <a:off x="567876" y="13488561"/>
            <a:ext cx="12700" cy="1531067"/>
          </a:xfrm>
          <a:prstGeom prst="bentConnector3">
            <a:avLst>
              <a:gd name="adj1" fmla="val 2415787"/>
            </a:avLst>
          </a:prstGeom>
          <a:ln w="12700">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1" name="Footer Placeholder 3">
            <a:extLst>
              <a:ext uri="{FF2B5EF4-FFF2-40B4-BE49-F238E27FC236}">
                <a16:creationId xmlns:a16="http://schemas.microsoft.com/office/drawing/2014/main" id="{4738590E-9746-4CB9-830D-51690E90ECE5}"/>
              </a:ext>
            </a:extLst>
          </p:cNvPr>
          <p:cNvSpPr txBox="1">
            <a:spLocks/>
          </p:cNvSpPr>
          <p:nvPr/>
        </p:nvSpPr>
        <p:spPr>
          <a:xfrm>
            <a:off x="8906064" y="15988244"/>
            <a:ext cx="357003"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Flow</a:t>
            </a:r>
          </a:p>
        </p:txBody>
      </p:sp>
      <p:pic>
        <p:nvPicPr>
          <p:cNvPr id="1032" name="Picture 8" descr="Image result for microsoft flow">
            <a:extLst>
              <a:ext uri="{FF2B5EF4-FFF2-40B4-BE49-F238E27FC236}">
                <a16:creationId xmlns:a16="http://schemas.microsoft.com/office/drawing/2014/main" id="{76313CC4-4381-47F0-8C08-28197C6326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1713" y="15969292"/>
            <a:ext cx="294351" cy="231467"/>
          </a:xfrm>
          <a:prstGeom prst="rect">
            <a:avLst/>
          </a:prstGeom>
          <a:noFill/>
          <a:extLst>
            <a:ext uri="{909E8E84-426E-40DD-AFC4-6F175D3DCCD1}">
              <a14:hiddenFill xmlns:a14="http://schemas.microsoft.com/office/drawing/2010/main">
                <a:solidFill>
                  <a:srgbClr val="FFFFFF"/>
                </a:solidFill>
              </a14:hiddenFill>
            </a:ext>
          </a:extLst>
        </p:spPr>
      </p:pic>
      <p:sp>
        <p:nvSpPr>
          <p:cNvPr id="115" name="Flowchart: Process 114">
            <a:extLst>
              <a:ext uri="{FF2B5EF4-FFF2-40B4-BE49-F238E27FC236}">
                <a16:creationId xmlns:a16="http://schemas.microsoft.com/office/drawing/2014/main" id="{8F2611B4-FE23-4135-BB51-F32946B1D3AD}"/>
              </a:ext>
            </a:extLst>
          </p:cNvPr>
          <p:cNvSpPr/>
          <p:nvPr/>
        </p:nvSpPr>
        <p:spPr>
          <a:xfrm>
            <a:off x="2589775" y="13128560"/>
            <a:ext cx="3155843" cy="720000"/>
          </a:xfrm>
          <a:prstGeom prst="flowChartProcess">
            <a:avLst/>
          </a:prstGeom>
          <a:solidFill>
            <a:schemeClr val="accent4">
              <a:lumMod val="40000"/>
              <a:lumOff val="6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endParaRPr lang="en-US" sz="1050" dirty="0">
              <a:solidFill>
                <a:schemeClr val="tx2"/>
              </a:solidFill>
              <a:latin typeface="Helvetica Light"/>
            </a:endParaRPr>
          </a:p>
        </p:txBody>
      </p:sp>
      <p:sp>
        <p:nvSpPr>
          <p:cNvPr id="118" name="Flowchart: Process 117">
            <a:extLst>
              <a:ext uri="{FF2B5EF4-FFF2-40B4-BE49-F238E27FC236}">
                <a16:creationId xmlns:a16="http://schemas.microsoft.com/office/drawing/2014/main" id="{4511D2F4-D2E6-4297-BF10-FB54094F4823}"/>
              </a:ext>
            </a:extLst>
          </p:cNvPr>
          <p:cNvSpPr/>
          <p:nvPr/>
        </p:nvSpPr>
        <p:spPr>
          <a:xfrm>
            <a:off x="2589775" y="12892384"/>
            <a:ext cx="3155843" cy="236178"/>
          </a:xfrm>
          <a:prstGeom prst="flowChartProcess">
            <a:avLst/>
          </a:prstGeom>
          <a:solidFill>
            <a:schemeClr val="bg1"/>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oAutofit/>
          </a:bodyPr>
          <a:lstStyle/>
          <a:p>
            <a:pPr indent="266700"/>
            <a:r>
              <a:rPr lang="en-US" sz="1050" dirty="0">
                <a:solidFill>
                  <a:schemeClr val="tx2"/>
                </a:solidFill>
                <a:latin typeface="Helvetica Light"/>
              </a:rPr>
              <a:t>Azure SQL</a:t>
            </a:r>
          </a:p>
        </p:txBody>
      </p:sp>
      <p:pic>
        <p:nvPicPr>
          <p:cNvPr id="120" name="Picture 6" descr="Image result for azure sql">
            <a:extLst>
              <a:ext uri="{FF2B5EF4-FFF2-40B4-BE49-F238E27FC236}">
                <a16:creationId xmlns:a16="http://schemas.microsoft.com/office/drawing/2014/main" id="{32AF39D2-9FE8-41C3-9711-77B0BBFB5C0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7536" r="25603"/>
          <a:stretch/>
        </p:blipFill>
        <p:spPr bwMode="auto">
          <a:xfrm>
            <a:off x="2634250" y="12914206"/>
            <a:ext cx="176232" cy="197440"/>
          </a:xfrm>
          <a:prstGeom prst="rect">
            <a:avLst/>
          </a:prstGeom>
          <a:noFill/>
          <a:extLst>
            <a:ext uri="{909E8E84-426E-40DD-AFC4-6F175D3DCCD1}">
              <a14:hiddenFill xmlns:a14="http://schemas.microsoft.com/office/drawing/2010/main">
                <a:solidFill>
                  <a:srgbClr val="FFFFFF"/>
                </a:solidFill>
              </a14:hiddenFill>
            </a:ext>
          </a:extLst>
        </p:spPr>
      </p:pic>
      <p:sp>
        <p:nvSpPr>
          <p:cNvPr id="124" name="Flowchart: Magnetic Disk 123">
            <a:extLst>
              <a:ext uri="{FF2B5EF4-FFF2-40B4-BE49-F238E27FC236}">
                <a16:creationId xmlns:a16="http://schemas.microsoft.com/office/drawing/2014/main" id="{B7E7D06D-8642-473B-82D4-7035F76D4DA4}"/>
              </a:ext>
            </a:extLst>
          </p:cNvPr>
          <p:cNvSpPr/>
          <p:nvPr/>
        </p:nvSpPr>
        <p:spPr>
          <a:xfrm>
            <a:off x="2823172" y="13245311"/>
            <a:ext cx="788273" cy="503291"/>
          </a:xfrm>
          <a:prstGeom prst="flowChartMagneticDisk">
            <a:avLst/>
          </a:prstGeom>
          <a:solidFill>
            <a:schemeClr val="accent3">
              <a:lumMod val="20000"/>
              <a:lumOff val="8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a:solidFill>
                  <a:schemeClr val="tx2"/>
                </a:solidFill>
                <a:latin typeface="Helvetica Light"/>
              </a:rPr>
              <a:t>Pricing Parameters</a:t>
            </a:r>
          </a:p>
        </p:txBody>
      </p:sp>
      <p:sp>
        <p:nvSpPr>
          <p:cNvPr id="127" name="Flowchart: Magnetic Disk 126">
            <a:extLst>
              <a:ext uri="{FF2B5EF4-FFF2-40B4-BE49-F238E27FC236}">
                <a16:creationId xmlns:a16="http://schemas.microsoft.com/office/drawing/2014/main" id="{119F0775-13AE-4841-AA4E-695E34D4E188}"/>
              </a:ext>
            </a:extLst>
          </p:cNvPr>
          <p:cNvSpPr/>
          <p:nvPr/>
        </p:nvSpPr>
        <p:spPr>
          <a:xfrm>
            <a:off x="3816869" y="13245311"/>
            <a:ext cx="788273" cy="503291"/>
          </a:xfrm>
          <a:prstGeom prst="flowChartMagneticDisk">
            <a:avLst/>
          </a:prstGeom>
          <a:solidFill>
            <a:schemeClr val="accent3">
              <a:lumMod val="20000"/>
              <a:lumOff val="8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a:solidFill>
                  <a:schemeClr val="tx2"/>
                </a:solidFill>
                <a:latin typeface="Helvetica Light"/>
              </a:rPr>
              <a:t>Reference Data</a:t>
            </a:r>
          </a:p>
        </p:txBody>
      </p:sp>
      <p:sp>
        <p:nvSpPr>
          <p:cNvPr id="128" name="Flowchart: Magnetic Disk 127">
            <a:extLst>
              <a:ext uri="{FF2B5EF4-FFF2-40B4-BE49-F238E27FC236}">
                <a16:creationId xmlns:a16="http://schemas.microsoft.com/office/drawing/2014/main" id="{628CB883-1259-41DA-A430-47256E1340D5}"/>
              </a:ext>
            </a:extLst>
          </p:cNvPr>
          <p:cNvSpPr/>
          <p:nvPr/>
        </p:nvSpPr>
        <p:spPr>
          <a:xfrm>
            <a:off x="4810565" y="13245311"/>
            <a:ext cx="788273" cy="503291"/>
          </a:xfrm>
          <a:prstGeom prst="flowChartMagneticDisk">
            <a:avLst/>
          </a:prstGeom>
          <a:solidFill>
            <a:schemeClr val="accent3">
              <a:lumMod val="20000"/>
              <a:lumOff val="8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a:solidFill>
                  <a:schemeClr val="tx2"/>
                </a:solidFill>
                <a:latin typeface="Helvetica Light"/>
              </a:rPr>
              <a:t>Contract Data</a:t>
            </a:r>
          </a:p>
        </p:txBody>
      </p:sp>
      <p:sp>
        <p:nvSpPr>
          <p:cNvPr id="145" name="Flowchart: Process 144">
            <a:extLst>
              <a:ext uri="{FF2B5EF4-FFF2-40B4-BE49-F238E27FC236}">
                <a16:creationId xmlns:a16="http://schemas.microsoft.com/office/drawing/2014/main" id="{BC2ECF95-B28B-4192-8603-674E226B995D}"/>
              </a:ext>
            </a:extLst>
          </p:cNvPr>
          <p:cNvSpPr/>
          <p:nvPr/>
        </p:nvSpPr>
        <p:spPr>
          <a:xfrm rot="16200000">
            <a:off x="4947602" y="3657104"/>
            <a:ext cx="720000" cy="236178"/>
          </a:xfrm>
          <a:prstGeom prst="flowChartProcess">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a:solidFill>
                  <a:schemeClr val="bg1"/>
                </a:solidFill>
                <a:latin typeface="Helvetica Light"/>
              </a:rPr>
              <a:t>Wireframe</a:t>
            </a:r>
          </a:p>
        </p:txBody>
      </p:sp>
      <p:sp>
        <p:nvSpPr>
          <p:cNvPr id="158" name="Footer Placeholder 3">
            <a:extLst>
              <a:ext uri="{FF2B5EF4-FFF2-40B4-BE49-F238E27FC236}">
                <a16:creationId xmlns:a16="http://schemas.microsoft.com/office/drawing/2014/main" id="{E275ECC1-F3E3-484C-AA8D-868855220BDE}"/>
              </a:ext>
            </a:extLst>
          </p:cNvPr>
          <p:cNvSpPr txBox="1">
            <a:spLocks/>
          </p:cNvSpPr>
          <p:nvPr/>
        </p:nvSpPr>
        <p:spPr>
          <a:xfrm>
            <a:off x="9686735" y="15988244"/>
            <a:ext cx="673149"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Logic Apps</a:t>
            </a:r>
          </a:p>
        </p:txBody>
      </p:sp>
      <p:sp>
        <p:nvSpPr>
          <p:cNvPr id="159" name="Footer Placeholder 3">
            <a:extLst>
              <a:ext uri="{FF2B5EF4-FFF2-40B4-BE49-F238E27FC236}">
                <a16:creationId xmlns:a16="http://schemas.microsoft.com/office/drawing/2014/main" id="{78156E73-0972-4BD6-B7F5-A75F39889F64}"/>
              </a:ext>
            </a:extLst>
          </p:cNvPr>
          <p:cNvSpPr txBox="1">
            <a:spLocks/>
          </p:cNvSpPr>
          <p:nvPr/>
        </p:nvSpPr>
        <p:spPr>
          <a:xfrm>
            <a:off x="10728242" y="15988244"/>
            <a:ext cx="943940"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Azure Functions</a:t>
            </a:r>
          </a:p>
        </p:txBody>
      </p:sp>
      <p:pic>
        <p:nvPicPr>
          <p:cNvPr id="161" name="Picture 2" descr="Image result for azure logic apps">
            <a:extLst>
              <a:ext uri="{FF2B5EF4-FFF2-40B4-BE49-F238E27FC236}">
                <a16:creationId xmlns:a16="http://schemas.microsoft.com/office/drawing/2014/main" id="{B9A638B6-C7BA-4624-94C8-B67FE1316A3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220" r="13116"/>
          <a:stretch/>
        </p:blipFill>
        <p:spPr bwMode="auto">
          <a:xfrm>
            <a:off x="9346036" y="15942108"/>
            <a:ext cx="306760" cy="21570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14" descr="Image result for azure functions">
            <a:extLst>
              <a:ext uri="{FF2B5EF4-FFF2-40B4-BE49-F238E27FC236}">
                <a16:creationId xmlns:a16="http://schemas.microsoft.com/office/drawing/2014/main" id="{39D08BB4-2E9C-4D6E-809C-D61A911A60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73777" y="15954713"/>
            <a:ext cx="231467" cy="231467"/>
          </a:xfrm>
          <a:prstGeom prst="rect">
            <a:avLst/>
          </a:prstGeom>
          <a:noFill/>
          <a:extLst>
            <a:ext uri="{909E8E84-426E-40DD-AFC4-6F175D3DCCD1}">
              <a14:hiddenFill xmlns:a14="http://schemas.microsoft.com/office/drawing/2010/main">
                <a:solidFill>
                  <a:srgbClr val="FFFFFF"/>
                </a:solidFill>
              </a14:hiddenFill>
            </a:ext>
          </a:extLst>
        </p:spPr>
      </p:pic>
      <p:cxnSp>
        <p:nvCxnSpPr>
          <p:cNvPr id="186" name="Straight Arrow Connector 185">
            <a:extLst>
              <a:ext uri="{FF2B5EF4-FFF2-40B4-BE49-F238E27FC236}">
                <a16:creationId xmlns:a16="http://schemas.microsoft.com/office/drawing/2014/main" id="{E08CDD56-19FF-4098-B9C3-ABDDE9BD9578}"/>
              </a:ext>
            </a:extLst>
          </p:cNvPr>
          <p:cNvCxnSpPr>
            <a:cxnSpLocks/>
            <a:endCxn id="125" idx="1"/>
          </p:cNvCxnSpPr>
          <p:nvPr/>
        </p:nvCxnSpPr>
        <p:spPr>
          <a:xfrm>
            <a:off x="5204702" y="13848560"/>
            <a:ext cx="0" cy="944472"/>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02" name="Picture 201" descr="A close up of a logo&#10;&#10;Description generated with very high confidence">
            <a:extLst>
              <a:ext uri="{FF2B5EF4-FFF2-40B4-BE49-F238E27FC236}">
                <a16:creationId xmlns:a16="http://schemas.microsoft.com/office/drawing/2014/main" id="{E49D4C71-2F22-426A-9452-A4753157B8A5}"/>
              </a:ext>
            </a:extLst>
          </p:cNvPr>
          <p:cNvPicPr>
            <a:picLocks noChangeAspect="1"/>
          </p:cNvPicPr>
          <p:nvPr/>
        </p:nvPicPr>
        <p:blipFill>
          <a:blip r:embed="rId3"/>
          <a:stretch>
            <a:fillRect/>
          </a:stretch>
        </p:blipFill>
        <p:spPr>
          <a:xfrm>
            <a:off x="5157677" y="14171886"/>
            <a:ext cx="197999" cy="197999"/>
          </a:xfrm>
          <a:prstGeom prst="rect">
            <a:avLst/>
          </a:prstGeom>
        </p:spPr>
      </p:pic>
      <p:sp>
        <p:nvSpPr>
          <p:cNvPr id="104" name="Content Placeholder 4">
            <a:extLst>
              <a:ext uri="{FF2B5EF4-FFF2-40B4-BE49-F238E27FC236}">
                <a16:creationId xmlns:a16="http://schemas.microsoft.com/office/drawing/2014/main" id="{90412387-F678-447F-A94C-28B31AD22175}"/>
              </a:ext>
            </a:extLst>
          </p:cNvPr>
          <p:cNvSpPr txBox="1">
            <a:spLocks/>
          </p:cNvSpPr>
          <p:nvPr/>
        </p:nvSpPr>
        <p:spPr>
          <a:xfrm>
            <a:off x="5381257" y="12465497"/>
            <a:ext cx="306761" cy="23617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GB" dirty="0"/>
          </a:p>
        </p:txBody>
      </p:sp>
      <p:pic>
        <p:nvPicPr>
          <p:cNvPr id="1026" name="Picture 2" descr="Image result for azure logic apps">
            <a:extLst>
              <a:ext uri="{FF2B5EF4-FFF2-40B4-BE49-F238E27FC236}">
                <a16:creationId xmlns:a16="http://schemas.microsoft.com/office/drawing/2014/main" id="{22CA1A43-DDEB-4CA4-8521-00A5E076C98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220" r="13116"/>
          <a:stretch/>
        </p:blipFill>
        <p:spPr bwMode="auto">
          <a:xfrm>
            <a:off x="5381258" y="12480845"/>
            <a:ext cx="306760" cy="215700"/>
          </a:xfrm>
          <a:prstGeom prst="rect">
            <a:avLst/>
          </a:prstGeom>
          <a:noFill/>
          <a:extLst>
            <a:ext uri="{909E8E84-426E-40DD-AFC4-6F175D3DCCD1}">
              <a14:hiddenFill xmlns:a14="http://schemas.microsoft.com/office/drawing/2010/main">
                <a:solidFill>
                  <a:srgbClr val="FFFFFF"/>
                </a:solidFill>
              </a14:hiddenFill>
            </a:ext>
          </a:extLst>
        </p:spPr>
      </p:pic>
      <p:cxnSp>
        <p:nvCxnSpPr>
          <p:cNvPr id="110" name="Straight Arrow Connector 109">
            <a:extLst>
              <a:ext uri="{FF2B5EF4-FFF2-40B4-BE49-F238E27FC236}">
                <a16:creationId xmlns:a16="http://schemas.microsoft.com/office/drawing/2014/main" id="{730613CD-A250-4F10-8475-197B73ECB9DD}"/>
              </a:ext>
            </a:extLst>
          </p:cNvPr>
          <p:cNvCxnSpPr>
            <a:cxnSpLocks/>
            <a:stCxn id="124" idx="4"/>
            <a:endCxn id="127" idx="2"/>
          </p:cNvCxnSpPr>
          <p:nvPr/>
        </p:nvCxnSpPr>
        <p:spPr>
          <a:xfrm>
            <a:off x="3611445" y="13496957"/>
            <a:ext cx="205424"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a16="http://schemas.microsoft.com/office/drawing/2014/main" id="{71EC8197-9742-4DA3-A063-4793325047F7}"/>
              </a:ext>
            </a:extLst>
          </p:cNvPr>
          <p:cNvCxnSpPr>
            <a:cxnSpLocks/>
            <a:stCxn id="128" idx="2"/>
            <a:endCxn id="127" idx="4"/>
          </p:cNvCxnSpPr>
          <p:nvPr/>
        </p:nvCxnSpPr>
        <p:spPr>
          <a:xfrm flipH="1">
            <a:off x="4605142" y="13496957"/>
            <a:ext cx="205423"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9" name="Straight Arrow Connector 128">
            <a:extLst>
              <a:ext uri="{FF2B5EF4-FFF2-40B4-BE49-F238E27FC236}">
                <a16:creationId xmlns:a16="http://schemas.microsoft.com/office/drawing/2014/main" id="{62984E7D-6BEF-479E-B900-553D6ECE650A}"/>
              </a:ext>
            </a:extLst>
          </p:cNvPr>
          <p:cNvCxnSpPr>
            <a:cxnSpLocks/>
          </p:cNvCxnSpPr>
          <p:nvPr/>
        </p:nvCxnSpPr>
        <p:spPr>
          <a:xfrm>
            <a:off x="2023969" y="13342510"/>
            <a:ext cx="565807"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4" name="Folded Corner 21">
            <a:extLst>
              <a:ext uri="{FF2B5EF4-FFF2-40B4-BE49-F238E27FC236}">
                <a16:creationId xmlns:a16="http://schemas.microsoft.com/office/drawing/2014/main" id="{CD3D54E0-D7C5-4CBA-8542-5801075583B5}"/>
              </a:ext>
            </a:extLst>
          </p:cNvPr>
          <p:cNvSpPr/>
          <p:nvPr/>
        </p:nvSpPr>
        <p:spPr>
          <a:xfrm>
            <a:off x="161019" y="13741505"/>
            <a:ext cx="145007" cy="197999"/>
          </a:xfrm>
          <a:prstGeom prst="foldedCorner">
            <a:avLst>
              <a:gd name="adj" fmla="val 50000"/>
            </a:avLst>
          </a:prstGeom>
          <a:solidFill>
            <a:schemeClr val="accent4">
              <a:lumMod val="20000"/>
              <a:lumOff val="80000"/>
            </a:schemeClr>
          </a:solidFill>
          <a:ln w="3175">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latin typeface="Helvetica Light"/>
            </a:endParaRPr>
          </a:p>
        </p:txBody>
      </p:sp>
      <p:pic>
        <p:nvPicPr>
          <p:cNvPr id="136" name="Picture 135" descr="A close up of a logo&#10;&#10;Description generated with very high confidence">
            <a:extLst>
              <a:ext uri="{FF2B5EF4-FFF2-40B4-BE49-F238E27FC236}">
                <a16:creationId xmlns:a16="http://schemas.microsoft.com/office/drawing/2014/main" id="{D74397BE-A128-442F-8E53-38A8BCC7093F}"/>
              </a:ext>
            </a:extLst>
          </p:cNvPr>
          <p:cNvPicPr>
            <a:picLocks noChangeAspect="1"/>
          </p:cNvPicPr>
          <p:nvPr/>
        </p:nvPicPr>
        <p:blipFill>
          <a:blip r:embed="rId2"/>
          <a:stretch>
            <a:fillRect/>
          </a:stretch>
        </p:blipFill>
        <p:spPr>
          <a:xfrm>
            <a:off x="39554" y="13943034"/>
            <a:ext cx="332103" cy="332103"/>
          </a:xfrm>
          <a:prstGeom prst="rect">
            <a:avLst/>
          </a:prstGeom>
        </p:spPr>
      </p:pic>
      <p:sp>
        <p:nvSpPr>
          <p:cNvPr id="119" name="Flowchart: Process 118">
            <a:extLst>
              <a:ext uri="{FF2B5EF4-FFF2-40B4-BE49-F238E27FC236}">
                <a16:creationId xmlns:a16="http://schemas.microsoft.com/office/drawing/2014/main" id="{FCA5AB6C-4A91-45EB-AF47-93BA5CB46DFC}"/>
              </a:ext>
            </a:extLst>
          </p:cNvPr>
          <p:cNvSpPr/>
          <p:nvPr/>
        </p:nvSpPr>
        <p:spPr>
          <a:xfrm>
            <a:off x="6249989" y="14659627"/>
            <a:ext cx="4436690" cy="721555"/>
          </a:xfrm>
          <a:prstGeom prst="flowChartProcess">
            <a:avLst/>
          </a:prstGeom>
          <a:solidFill>
            <a:schemeClr val="accent4">
              <a:lumMod val="40000"/>
              <a:lumOff val="6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pPr marL="88900" indent="-88900">
              <a:buFont typeface="Arial" panose="020B0604020202020204" pitchFamily="34" charset="0"/>
              <a:buChar char="•"/>
            </a:pPr>
            <a:r>
              <a:rPr lang="en-US" sz="1050" dirty="0">
                <a:solidFill>
                  <a:schemeClr val="tx2"/>
                </a:solidFill>
                <a:latin typeface="Helvetica Light"/>
              </a:rPr>
              <a:t>Storage of contract data for risk </a:t>
            </a:r>
            <a:br>
              <a:rPr lang="en-US" sz="1050" dirty="0">
                <a:solidFill>
                  <a:schemeClr val="tx2"/>
                </a:solidFill>
                <a:latin typeface="Helvetica Light"/>
              </a:rPr>
            </a:br>
            <a:r>
              <a:rPr lang="en-US" sz="1050" dirty="0">
                <a:solidFill>
                  <a:schemeClr val="tx2"/>
                </a:solidFill>
                <a:latin typeface="Helvetica Light"/>
              </a:rPr>
              <a:t>and capital management purposes</a:t>
            </a:r>
          </a:p>
          <a:p>
            <a:pPr marL="88900" indent="-88900">
              <a:buFont typeface="Arial" panose="020B0604020202020204" pitchFamily="34" charset="0"/>
              <a:buChar char="•"/>
            </a:pPr>
            <a:r>
              <a:rPr lang="en-US" sz="1050" dirty="0">
                <a:solidFill>
                  <a:schemeClr val="tx2"/>
                </a:solidFill>
                <a:latin typeface="Helvetica Light"/>
              </a:rPr>
              <a:t>Storage of claims data for claims</a:t>
            </a:r>
            <a:br>
              <a:rPr lang="en-US" sz="1050" dirty="0">
                <a:solidFill>
                  <a:schemeClr val="tx2"/>
                </a:solidFill>
                <a:latin typeface="Helvetica Light"/>
              </a:rPr>
            </a:br>
            <a:r>
              <a:rPr lang="en-US" sz="1050" dirty="0">
                <a:solidFill>
                  <a:schemeClr val="tx2"/>
                </a:solidFill>
                <a:latin typeface="Helvetica Light"/>
              </a:rPr>
              <a:t>settlement</a:t>
            </a:r>
          </a:p>
        </p:txBody>
      </p:sp>
      <p:sp>
        <p:nvSpPr>
          <p:cNvPr id="126" name="Flowchart: Process 125">
            <a:extLst>
              <a:ext uri="{FF2B5EF4-FFF2-40B4-BE49-F238E27FC236}">
                <a16:creationId xmlns:a16="http://schemas.microsoft.com/office/drawing/2014/main" id="{A9E8725F-3982-41B4-9C49-848E3D4C33E6}"/>
              </a:ext>
            </a:extLst>
          </p:cNvPr>
          <p:cNvSpPr/>
          <p:nvPr/>
        </p:nvSpPr>
        <p:spPr>
          <a:xfrm>
            <a:off x="6249989" y="14423449"/>
            <a:ext cx="4436690" cy="236178"/>
          </a:xfrm>
          <a:prstGeom prst="flowChartProcess">
            <a:avLst/>
          </a:prstGeom>
          <a:solidFill>
            <a:schemeClr val="bg1"/>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oAutofit/>
          </a:bodyPr>
          <a:lstStyle/>
          <a:p>
            <a:pPr indent="266700"/>
            <a:r>
              <a:rPr lang="en-US" sz="1050" dirty="0">
                <a:solidFill>
                  <a:schemeClr val="tx2"/>
                </a:solidFill>
                <a:latin typeface="Helvetica Light"/>
              </a:rPr>
              <a:t>Insurer Contract Management System</a:t>
            </a:r>
          </a:p>
        </p:txBody>
      </p:sp>
      <p:sp>
        <p:nvSpPr>
          <p:cNvPr id="130" name="Flowchart: Magnetic Disk 129">
            <a:extLst>
              <a:ext uri="{FF2B5EF4-FFF2-40B4-BE49-F238E27FC236}">
                <a16:creationId xmlns:a16="http://schemas.microsoft.com/office/drawing/2014/main" id="{DA87829C-634E-4F64-A95D-606186933E85}"/>
              </a:ext>
            </a:extLst>
          </p:cNvPr>
          <p:cNvSpPr/>
          <p:nvPr/>
        </p:nvSpPr>
        <p:spPr>
          <a:xfrm>
            <a:off x="8470779" y="14793032"/>
            <a:ext cx="788273" cy="503291"/>
          </a:xfrm>
          <a:prstGeom prst="flowChartMagneticDisk">
            <a:avLst/>
          </a:prstGeom>
          <a:solidFill>
            <a:schemeClr val="accent3">
              <a:lumMod val="20000"/>
              <a:lumOff val="8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a:solidFill>
                  <a:schemeClr val="tx2"/>
                </a:solidFill>
                <a:latin typeface="Helvetica Light"/>
              </a:rPr>
              <a:t>Contract Data</a:t>
            </a:r>
          </a:p>
        </p:txBody>
      </p:sp>
      <p:pic>
        <p:nvPicPr>
          <p:cNvPr id="141" name="Picture 140" descr="A close up of a logo&#10;&#10;Description generated with very high confidence">
            <a:extLst>
              <a:ext uri="{FF2B5EF4-FFF2-40B4-BE49-F238E27FC236}">
                <a16:creationId xmlns:a16="http://schemas.microsoft.com/office/drawing/2014/main" id="{E3158462-BDB4-4C53-9DA9-7009115BC66A}"/>
              </a:ext>
            </a:extLst>
          </p:cNvPr>
          <p:cNvPicPr>
            <a:picLocks noChangeAspect="1"/>
          </p:cNvPicPr>
          <p:nvPr/>
        </p:nvPicPr>
        <p:blipFill>
          <a:blip r:embed="rId4"/>
          <a:stretch>
            <a:fillRect/>
          </a:stretch>
        </p:blipFill>
        <p:spPr>
          <a:xfrm>
            <a:off x="6287410" y="14449899"/>
            <a:ext cx="190341" cy="190341"/>
          </a:xfrm>
          <a:prstGeom prst="rect">
            <a:avLst/>
          </a:prstGeom>
        </p:spPr>
      </p:pic>
      <p:pic>
        <p:nvPicPr>
          <p:cNvPr id="142" name="Picture 141" descr="A close up of a logo&#10;&#10;Description generated with very high confidence">
            <a:extLst>
              <a:ext uri="{FF2B5EF4-FFF2-40B4-BE49-F238E27FC236}">
                <a16:creationId xmlns:a16="http://schemas.microsoft.com/office/drawing/2014/main" id="{CF25EEB0-ABD3-45D5-B614-6DFDFFBF20FE}"/>
              </a:ext>
            </a:extLst>
          </p:cNvPr>
          <p:cNvPicPr>
            <a:picLocks noChangeAspect="1"/>
          </p:cNvPicPr>
          <p:nvPr/>
        </p:nvPicPr>
        <p:blipFill>
          <a:blip r:embed="rId3"/>
          <a:stretch>
            <a:fillRect/>
          </a:stretch>
        </p:blipFill>
        <p:spPr>
          <a:xfrm>
            <a:off x="5072256" y="12597116"/>
            <a:ext cx="197999" cy="197999"/>
          </a:xfrm>
          <a:prstGeom prst="rect">
            <a:avLst/>
          </a:prstGeom>
        </p:spPr>
      </p:pic>
      <p:cxnSp>
        <p:nvCxnSpPr>
          <p:cNvPr id="143" name="Connector: Elbow 142">
            <a:extLst>
              <a:ext uri="{FF2B5EF4-FFF2-40B4-BE49-F238E27FC236}">
                <a16:creationId xmlns:a16="http://schemas.microsoft.com/office/drawing/2014/main" id="{88642E72-F01F-4014-BAE3-74EEE23E6076}"/>
              </a:ext>
            </a:extLst>
          </p:cNvPr>
          <p:cNvCxnSpPr>
            <a:cxnSpLocks/>
            <a:stCxn id="115" idx="3"/>
            <a:endCxn id="126" idx="0"/>
          </p:cNvCxnSpPr>
          <p:nvPr/>
        </p:nvCxnSpPr>
        <p:spPr>
          <a:xfrm>
            <a:off x="5745618" y="13488560"/>
            <a:ext cx="2722716" cy="934889"/>
          </a:xfrm>
          <a:prstGeom prst="bentConnector2">
            <a:avLst/>
          </a:prstGeom>
          <a:ln w="12700">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144" name="Picture 143" descr="A close up of a logo&#10;&#10;Description generated with very high confidence">
            <a:extLst>
              <a:ext uri="{FF2B5EF4-FFF2-40B4-BE49-F238E27FC236}">
                <a16:creationId xmlns:a16="http://schemas.microsoft.com/office/drawing/2014/main" id="{5D2D027F-BFF6-4011-91F7-F314667C3C06}"/>
              </a:ext>
            </a:extLst>
          </p:cNvPr>
          <p:cNvPicPr>
            <a:picLocks noChangeAspect="1"/>
          </p:cNvPicPr>
          <p:nvPr/>
        </p:nvPicPr>
        <p:blipFill>
          <a:blip r:embed="rId3"/>
          <a:stretch>
            <a:fillRect/>
          </a:stretch>
        </p:blipFill>
        <p:spPr>
          <a:xfrm>
            <a:off x="5852041" y="13438899"/>
            <a:ext cx="197999" cy="197999"/>
          </a:xfrm>
          <a:prstGeom prst="rect">
            <a:avLst/>
          </a:prstGeom>
        </p:spPr>
      </p:pic>
      <p:sp>
        <p:nvSpPr>
          <p:cNvPr id="146" name="Flowchart: Magnetic Disk 145">
            <a:extLst>
              <a:ext uri="{FF2B5EF4-FFF2-40B4-BE49-F238E27FC236}">
                <a16:creationId xmlns:a16="http://schemas.microsoft.com/office/drawing/2014/main" id="{EDDE4AB3-EA63-47E1-A46F-30495330C768}"/>
              </a:ext>
            </a:extLst>
          </p:cNvPr>
          <p:cNvSpPr/>
          <p:nvPr/>
        </p:nvSpPr>
        <p:spPr>
          <a:xfrm>
            <a:off x="9480952" y="14806523"/>
            <a:ext cx="788273" cy="503291"/>
          </a:xfrm>
          <a:prstGeom prst="flowChartMagneticDisk">
            <a:avLst/>
          </a:prstGeom>
          <a:solidFill>
            <a:schemeClr val="accent3">
              <a:lumMod val="20000"/>
              <a:lumOff val="8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a:solidFill>
                  <a:schemeClr val="tx2"/>
                </a:solidFill>
                <a:latin typeface="Helvetica Light"/>
              </a:rPr>
              <a:t>Document Storage</a:t>
            </a:r>
          </a:p>
        </p:txBody>
      </p:sp>
      <p:cxnSp>
        <p:nvCxnSpPr>
          <p:cNvPr id="147" name="Connector: Elbow 146">
            <a:extLst>
              <a:ext uri="{FF2B5EF4-FFF2-40B4-BE49-F238E27FC236}">
                <a16:creationId xmlns:a16="http://schemas.microsoft.com/office/drawing/2014/main" id="{15C3532B-4DF2-4D82-90D3-8EA1238956E4}"/>
              </a:ext>
            </a:extLst>
          </p:cNvPr>
          <p:cNvCxnSpPr>
            <a:cxnSpLocks/>
            <a:endCxn id="119" idx="3"/>
          </p:cNvCxnSpPr>
          <p:nvPr/>
        </p:nvCxnSpPr>
        <p:spPr>
          <a:xfrm rot="5400000">
            <a:off x="9579521" y="13227076"/>
            <a:ext cx="2900488" cy="686171"/>
          </a:xfrm>
          <a:prstGeom prst="bentConnector2">
            <a:avLst/>
          </a:prstGeom>
          <a:ln w="12700">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148" name="Picture 147" descr="A close up of a logo&#10;&#10;Description generated with very high confidence">
            <a:extLst>
              <a:ext uri="{FF2B5EF4-FFF2-40B4-BE49-F238E27FC236}">
                <a16:creationId xmlns:a16="http://schemas.microsoft.com/office/drawing/2014/main" id="{640D2DA7-D18F-4F65-B9F7-AB3F0FF36E14}"/>
              </a:ext>
            </a:extLst>
          </p:cNvPr>
          <p:cNvPicPr>
            <a:picLocks noChangeAspect="1"/>
          </p:cNvPicPr>
          <p:nvPr/>
        </p:nvPicPr>
        <p:blipFill>
          <a:blip r:embed="rId3"/>
          <a:stretch>
            <a:fillRect/>
          </a:stretch>
        </p:blipFill>
        <p:spPr>
          <a:xfrm>
            <a:off x="11233017" y="13117637"/>
            <a:ext cx="197999" cy="197999"/>
          </a:xfrm>
          <a:prstGeom prst="rect">
            <a:avLst/>
          </a:prstGeom>
        </p:spPr>
      </p:pic>
      <p:pic>
        <p:nvPicPr>
          <p:cNvPr id="7" name="Picture 6">
            <a:extLst>
              <a:ext uri="{FF2B5EF4-FFF2-40B4-BE49-F238E27FC236}">
                <a16:creationId xmlns:a16="http://schemas.microsoft.com/office/drawing/2014/main" id="{BF6149DE-7A93-476A-ADCF-15D2CE6F5386}"/>
              </a:ext>
            </a:extLst>
          </p:cNvPr>
          <p:cNvPicPr>
            <a:picLocks noChangeAspect="1"/>
          </p:cNvPicPr>
          <p:nvPr/>
        </p:nvPicPr>
        <p:blipFill>
          <a:blip r:embed="rId9"/>
          <a:stretch>
            <a:fillRect/>
          </a:stretch>
        </p:blipFill>
        <p:spPr>
          <a:xfrm rot="5400000">
            <a:off x="8953357" y="3588418"/>
            <a:ext cx="477398" cy="477398"/>
          </a:xfrm>
          <a:prstGeom prst="rect">
            <a:avLst/>
          </a:prstGeom>
        </p:spPr>
      </p:pic>
      <p:pic>
        <p:nvPicPr>
          <p:cNvPr id="11" name="Picture 10">
            <a:extLst>
              <a:ext uri="{FF2B5EF4-FFF2-40B4-BE49-F238E27FC236}">
                <a16:creationId xmlns:a16="http://schemas.microsoft.com/office/drawing/2014/main" id="{76076556-2ED7-481A-9935-F40353A22FD0}"/>
              </a:ext>
            </a:extLst>
          </p:cNvPr>
          <p:cNvPicPr>
            <a:picLocks noChangeAspect="1"/>
          </p:cNvPicPr>
          <p:nvPr/>
        </p:nvPicPr>
        <p:blipFill rotWithShape="1">
          <a:blip r:embed="rId10"/>
          <a:srcRect l="25065" r="22926"/>
          <a:stretch/>
        </p:blipFill>
        <p:spPr>
          <a:xfrm>
            <a:off x="1010968" y="2224476"/>
            <a:ext cx="784995" cy="1509344"/>
          </a:xfrm>
          <a:prstGeom prst="rect">
            <a:avLst/>
          </a:prstGeom>
        </p:spPr>
      </p:pic>
      <p:pic>
        <p:nvPicPr>
          <p:cNvPr id="15" name="Picture 14">
            <a:extLst>
              <a:ext uri="{FF2B5EF4-FFF2-40B4-BE49-F238E27FC236}">
                <a16:creationId xmlns:a16="http://schemas.microsoft.com/office/drawing/2014/main" id="{960363F8-5FCD-4A25-8229-CE0BE08D0722}"/>
              </a:ext>
            </a:extLst>
          </p:cNvPr>
          <p:cNvPicPr>
            <a:picLocks noChangeAspect="1"/>
          </p:cNvPicPr>
          <p:nvPr/>
        </p:nvPicPr>
        <p:blipFill>
          <a:blip r:embed="rId11"/>
          <a:stretch>
            <a:fillRect/>
          </a:stretch>
        </p:blipFill>
        <p:spPr>
          <a:xfrm>
            <a:off x="5188764" y="4155698"/>
            <a:ext cx="236178" cy="236178"/>
          </a:xfrm>
          <a:prstGeom prst="rect">
            <a:avLst/>
          </a:prstGeom>
        </p:spPr>
      </p:pic>
      <p:sp>
        <p:nvSpPr>
          <p:cNvPr id="149" name="Flowchart: Process 148">
            <a:extLst>
              <a:ext uri="{FF2B5EF4-FFF2-40B4-BE49-F238E27FC236}">
                <a16:creationId xmlns:a16="http://schemas.microsoft.com/office/drawing/2014/main" id="{1DEA1DA0-E20D-4666-8021-F0A5EC384090}"/>
              </a:ext>
            </a:extLst>
          </p:cNvPr>
          <p:cNvSpPr/>
          <p:nvPr/>
        </p:nvSpPr>
        <p:spPr>
          <a:xfrm>
            <a:off x="5881157" y="3415192"/>
            <a:ext cx="1079500" cy="720000"/>
          </a:xfrm>
          <a:prstGeom prst="flowChartProcess">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b">
            <a:noAutofit/>
          </a:bodyPr>
          <a:lstStyle/>
          <a:p>
            <a:r>
              <a:rPr lang="en-US" sz="1050" dirty="0">
                <a:solidFill>
                  <a:schemeClr val="tx2"/>
                </a:solidFill>
                <a:latin typeface="Helvetica Light"/>
              </a:rPr>
              <a:t>Server</a:t>
            </a:r>
          </a:p>
        </p:txBody>
      </p:sp>
      <p:sp>
        <p:nvSpPr>
          <p:cNvPr id="150" name="Flowchart: Process 149">
            <a:extLst>
              <a:ext uri="{FF2B5EF4-FFF2-40B4-BE49-F238E27FC236}">
                <a16:creationId xmlns:a16="http://schemas.microsoft.com/office/drawing/2014/main" id="{C9A904FC-D497-4E8B-A7A0-1EE01D723F43}"/>
              </a:ext>
            </a:extLst>
          </p:cNvPr>
          <p:cNvSpPr/>
          <p:nvPr/>
        </p:nvSpPr>
        <p:spPr>
          <a:xfrm rot="16200000">
            <a:off x="6973542" y="3657104"/>
            <a:ext cx="720000" cy="236178"/>
          </a:xfrm>
          <a:prstGeom prst="flowChartProcess">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a:solidFill>
                  <a:schemeClr val="bg1"/>
                </a:solidFill>
                <a:latin typeface="Helvetica Light"/>
              </a:rPr>
              <a:t>Movements</a:t>
            </a:r>
          </a:p>
        </p:txBody>
      </p:sp>
      <p:pic>
        <p:nvPicPr>
          <p:cNvPr id="151" name="Picture 150">
            <a:extLst>
              <a:ext uri="{FF2B5EF4-FFF2-40B4-BE49-F238E27FC236}">
                <a16:creationId xmlns:a16="http://schemas.microsoft.com/office/drawing/2014/main" id="{7766E4D1-2445-44E3-95CC-6C4D73412DD2}"/>
              </a:ext>
            </a:extLst>
          </p:cNvPr>
          <p:cNvPicPr>
            <a:picLocks noChangeAspect="1"/>
          </p:cNvPicPr>
          <p:nvPr/>
        </p:nvPicPr>
        <p:blipFill>
          <a:blip r:embed="rId11"/>
          <a:stretch>
            <a:fillRect/>
          </a:stretch>
        </p:blipFill>
        <p:spPr>
          <a:xfrm>
            <a:off x="7207899" y="4155698"/>
            <a:ext cx="236178" cy="236178"/>
          </a:xfrm>
          <a:prstGeom prst="rect">
            <a:avLst/>
          </a:prstGeom>
        </p:spPr>
      </p:pic>
      <p:sp>
        <p:nvSpPr>
          <p:cNvPr id="152" name="Flowchart: Process 151">
            <a:extLst>
              <a:ext uri="{FF2B5EF4-FFF2-40B4-BE49-F238E27FC236}">
                <a16:creationId xmlns:a16="http://schemas.microsoft.com/office/drawing/2014/main" id="{72E3627B-2DA8-4316-93D2-CAAB311F2A7F}"/>
              </a:ext>
            </a:extLst>
          </p:cNvPr>
          <p:cNvSpPr/>
          <p:nvPr/>
        </p:nvSpPr>
        <p:spPr>
          <a:xfrm>
            <a:off x="7795686" y="3415192"/>
            <a:ext cx="1079500" cy="720000"/>
          </a:xfrm>
          <a:prstGeom prst="flowChartProcess">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Steering Module</a:t>
            </a:r>
          </a:p>
        </p:txBody>
      </p:sp>
      <p:grpSp>
        <p:nvGrpSpPr>
          <p:cNvPr id="20" name="Group 19">
            <a:extLst>
              <a:ext uri="{FF2B5EF4-FFF2-40B4-BE49-F238E27FC236}">
                <a16:creationId xmlns:a16="http://schemas.microsoft.com/office/drawing/2014/main" id="{D53EA46E-40FB-4F22-B543-48ADD26C582F}"/>
              </a:ext>
            </a:extLst>
          </p:cNvPr>
          <p:cNvGrpSpPr/>
          <p:nvPr/>
        </p:nvGrpSpPr>
        <p:grpSpPr>
          <a:xfrm>
            <a:off x="3100153" y="4684205"/>
            <a:ext cx="792656" cy="1261379"/>
            <a:chOff x="4902603" y="708308"/>
            <a:chExt cx="792656" cy="1261379"/>
          </a:xfrm>
        </p:grpSpPr>
        <p:pic>
          <p:nvPicPr>
            <p:cNvPr id="17" name="Picture 16">
              <a:extLst>
                <a:ext uri="{FF2B5EF4-FFF2-40B4-BE49-F238E27FC236}">
                  <a16:creationId xmlns:a16="http://schemas.microsoft.com/office/drawing/2014/main" id="{6E8AB790-9C45-4D84-9037-9A4E3CC0B15D}"/>
                </a:ext>
              </a:extLst>
            </p:cNvPr>
            <p:cNvPicPr>
              <a:picLocks noChangeAspect="1"/>
            </p:cNvPicPr>
            <p:nvPr/>
          </p:nvPicPr>
          <p:blipFill>
            <a:blip r:embed="rId12"/>
            <a:stretch>
              <a:fillRect/>
            </a:stretch>
          </p:blipFill>
          <p:spPr>
            <a:xfrm>
              <a:off x="4902603" y="708308"/>
              <a:ext cx="792656" cy="1261379"/>
            </a:xfrm>
            <a:prstGeom prst="rect">
              <a:avLst/>
            </a:prstGeom>
          </p:spPr>
        </p:pic>
        <p:sp>
          <p:nvSpPr>
            <p:cNvPr id="154" name="Content Placeholder 4">
              <a:extLst>
                <a:ext uri="{FF2B5EF4-FFF2-40B4-BE49-F238E27FC236}">
                  <a16:creationId xmlns:a16="http://schemas.microsoft.com/office/drawing/2014/main" id="{7B4EC0A2-3F70-49C0-BD69-ECD2CA2C0BD4}"/>
                </a:ext>
              </a:extLst>
            </p:cNvPr>
            <p:cNvSpPr txBox="1">
              <a:spLocks/>
            </p:cNvSpPr>
            <p:nvPr/>
          </p:nvSpPr>
          <p:spPr>
            <a:xfrm>
              <a:off x="5292581" y="712585"/>
              <a:ext cx="395437" cy="16003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en-GB" dirty="0"/>
            </a:p>
          </p:txBody>
        </p:sp>
      </p:grpSp>
      <p:cxnSp>
        <p:nvCxnSpPr>
          <p:cNvPr id="174" name="Straight Arrow Connector 173">
            <a:extLst>
              <a:ext uri="{FF2B5EF4-FFF2-40B4-BE49-F238E27FC236}">
                <a16:creationId xmlns:a16="http://schemas.microsoft.com/office/drawing/2014/main" id="{CEDC0A52-4C3A-48D6-8316-43646C506FC2}"/>
              </a:ext>
            </a:extLst>
          </p:cNvPr>
          <p:cNvCxnSpPr>
            <a:cxnSpLocks/>
          </p:cNvCxnSpPr>
          <p:nvPr/>
        </p:nvCxnSpPr>
        <p:spPr>
          <a:xfrm flipH="1">
            <a:off x="6954877" y="3759283"/>
            <a:ext cx="252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id="{6CE56C26-5E02-4EF0-8601-407E9D31A3D8}"/>
              </a:ext>
            </a:extLst>
          </p:cNvPr>
          <p:cNvCxnSpPr>
            <a:cxnSpLocks/>
          </p:cNvCxnSpPr>
          <p:nvPr/>
        </p:nvCxnSpPr>
        <p:spPr>
          <a:xfrm flipH="1">
            <a:off x="7457014" y="3753380"/>
            <a:ext cx="318854"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6" name="Straight Arrow Connector 175">
            <a:extLst>
              <a:ext uri="{FF2B5EF4-FFF2-40B4-BE49-F238E27FC236}">
                <a16:creationId xmlns:a16="http://schemas.microsoft.com/office/drawing/2014/main" id="{73B3F54D-9D6E-48BA-B50A-F975F4BA47FC}"/>
              </a:ext>
            </a:extLst>
          </p:cNvPr>
          <p:cNvCxnSpPr>
            <a:cxnSpLocks/>
          </p:cNvCxnSpPr>
          <p:nvPr/>
        </p:nvCxnSpPr>
        <p:spPr>
          <a:xfrm flipH="1">
            <a:off x="9504607" y="3849180"/>
            <a:ext cx="50662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1629F734-8B68-42B6-A5D1-C03C0EC5D318}"/>
              </a:ext>
            </a:extLst>
          </p:cNvPr>
          <p:cNvCxnSpPr>
            <a:cxnSpLocks/>
          </p:cNvCxnSpPr>
          <p:nvPr/>
        </p:nvCxnSpPr>
        <p:spPr>
          <a:xfrm flipH="1">
            <a:off x="1770659" y="2967497"/>
            <a:ext cx="50662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79" name="Flowchart: Process 178">
            <a:extLst>
              <a:ext uri="{FF2B5EF4-FFF2-40B4-BE49-F238E27FC236}">
                <a16:creationId xmlns:a16="http://schemas.microsoft.com/office/drawing/2014/main" id="{CCEB344A-B36B-4C1C-84CE-EF148C6CFF1E}"/>
              </a:ext>
            </a:extLst>
          </p:cNvPr>
          <p:cNvSpPr/>
          <p:nvPr/>
        </p:nvSpPr>
        <p:spPr>
          <a:xfrm rot="16200000">
            <a:off x="3177328" y="2831140"/>
            <a:ext cx="672460" cy="236178"/>
          </a:xfrm>
          <a:prstGeom prst="flowChartProcess">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a:solidFill>
                  <a:schemeClr val="bg1"/>
                </a:solidFill>
                <a:latin typeface="Helvetica Light"/>
              </a:rPr>
              <a:t>Video</a:t>
            </a:r>
          </a:p>
        </p:txBody>
      </p:sp>
      <p:pic>
        <p:nvPicPr>
          <p:cNvPr id="180" name="Picture 179">
            <a:extLst>
              <a:ext uri="{FF2B5EF4-FFF2-40B4-BE49-F238E27FC236}">
                <a16:creationId xmlns:a16="http://schemas.microsoft.com/office/drawing/2014/main" id="{48232615-752E-4FD0-82C4-6563CDD3319B}"/>
              </a:ext>
            </a:extLst>
          </p:cNvPr>
          <p:cNvPicPr>
            <a:picLocks noChangeAspect="1"/>
          </p:cNvPicPr>
          <p:nvPr/>
        </p:nvPicPr>
        <p:blipFill>
          <a:blip r:embed="rId11"/>
          <a:stretch>
            <a:fillRect/>
          </a:stretch>
        </p:blipFill>
        <p:spPr>
          <a:xfrm>
            <a:off x="3400307" y="3309125"/>
            <a:ext cx="236178" cy="236178"/>
          </a:xfrm>
          <a:prstGeom prst="rect">
            <a:avLst/>
          </a:prstGeom>
        </p:spPr>
      </p:pic>
      <p:cxnSp>
        <p:nvCxnSpPr>
          <p:cNvPr id="181" name="Straight Arrow Connector 180">
            <a:extLst>
              <a:ext uri="{FF2B5EF4-FFF2-40B4-BE49-F238E27FC236}">
                <a16:creationId xmlns:a16="http://schemas.microsoft.com/office/drawing/2014/main" id="{9E755F0D-BEBE-4F1C-9240-B966BDC6C2D9}"/>
              </a:ext>
            </a:extLst>
          </p:cNvPr>
          <p:cNvCxnSpPr>
            <a:cxnSpLocks/>
            <a:stCxn id="64" idx="0"/>
            <a:endCxn id="215" idx="2"/>
          </p:cNvCxnSpPr>
          <p:nvPr/>
        </p:nvCxnSpPr>
        <p:spPr>
          <a:xfrm flipV="1">
            <a:off x="4328943" y="3285459"/>
            <a:ext cx="0" cy="129733"/>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27" name="Group 26">
            <a:extLst>
              <a:ext uri="{FF2B5EF4-FFF2-40B4-BE49-F238E27FC236}">
                <a16:creationId xmlns:a16="http://schemas.microsoft.com/office/drawing/2014/main" id="{223B49B9-569D-4679-BF14-F4DA9B10160D}"/>
              </a:ext>
            </a:extLst>
          </p:cNvPr>
          <p:cNvGrpSpPr/>
          <p:nvPr/>
        </p:nvGrpSpPr>
        <p:grpSpPr>
          <a:xfrm>
            <a:off x="7220544" y="4689771"/>
            <a:ext cx="225995" cy="1144935"/>
            <a:chOff x="8345688" y="806507"/>
            <a:chExt cx="252242" cy="1277907"/>
          </a:xfrm>
        </p:grpSpPr>
        <p:sp>
          <p:nvSpPr>
            <p:cNvPr id="113" name="Arrow: Right 112">
              <a:extLst>
                <a:ext uri="{FF2B5EF4-FFF2-40B4-BE49-F238E27FC236}">
                  <a16:creationId xmlns:a16="http://schemas.microsoft.com/office/drawing/2014/main" id="{91C57824-43A0-4C04-AAA1-D665DAFC1E37}"/>
                </a:ext>
              </a:extLst>
            </p:cNvPr>
            <p:cNvSpPr/>
            <p:nvPr/>
          </p:nvSpPr>
          <p:spPr>
            <a:xfrm rot="10800000">
              <a:off x="8345688" y="1716564"/>
              <a:ext cx="252242" cy="147589"/>
            </a:xfrm>
            <a:prstGeom prst="rightArrow">
              <a:avLst>
                <a:gd name="adj1" fmla="val 50000"/>
                <a:gd name="adj2" fmla="val 875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sp>
          <p:nvSpPr>
            <p:cNvPr id="116" name="Arrow: Right 115">
              <a:extLst>
                <a:ext uri="{FF2B5EF4-FFF2-40B4-BE49-F238E27FC236}">
                  <a16:creationId xmlns:a16="http://schemas.microsoft.com/office/drawing/2014/main" id="{271D6BEA-11CB-4A26-BDFB-D09B91070983}"/>
                </a:ext>
              </a:extLst>
            </p:cNvPr>
            <p:cNvSpPr/>
            <p:nvPr/>
          </p:nvSpPr>
          <p:spPr>
            <a:xfrm>
              <a:off x="8345688" y="1936825"/>
              <a:ext cx="252242" cy="147589"/>
            </a:xfrm>
            <a:prstGeom prst="rightArrow">
              <a:avLst>
                <a:gd name="adj1" fmla="val 50000"/>
                <a:gd name="adj2" fmla="val 875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sp>
          <p:nvSpPr>
            <p:cNvPr id="117" name="Arrow: Right 116">
              <a:extLst>
                <a:ext uri="{FF2B5EF4-FFF2-40B4-BE49-F238E27FC236}">
                  <a16:creationId xmlns:a16="http://schemas.microsoft.com/office/drawing/2014/main" id="{284E90FD-DC79-419E-AAEE-EDC177F7FDC5}"/>
                </a:ext>
              </a:extLst>
            </p:cNvPr>
            <p:cNvSpPr/>
            <p:nvPr/>
          </p:nvSpPr>
          <p:spPr>
            <a:xfrm rot="16200000">
              <a:off x="8345688" y="1121789"/>
              <a:ext cx="252242" cy="147589"/>
            </a:xfrm>
            <a:prstGeom prst="rightArrow">
              <a:avLst>
                <a:gd name="adj1" fmla="val 50000"/>
                <a:gd name="adj2" fmla="val 875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sp>
          <p:nvSpPr>
            <p:cNvPr id="121" name="Arrow: Right 120">
              <a:extLst>
                <a:ext uri="{FF2B5EF4-FFF2-40B4-BE49-F238E27FC236}">
                  <a16:creationId xmlns:a16="http://schemas.microsoft.com/office/drawing/2014/main" id="{8F001E35-1057-4104-82EC-A6E67E6CB850}"/>
                </a:ext>
              </a:extLst>
            </p:cNvPr>
            <p:cNvSpPr/>
            <p:nvPr/>
          </p:nvSpPr>
          <p:spPr>
            <a:xfrm rot="5400000">
              <a:off x="8345688" y="1438723"/>
              <a:ext cx="252242" cy="147589"/>
            </a:xfrm>
            <a:prstGeom prst="rightArrow">
              <a:avLst>
                <a:gd name="adj1" fmla="val 50000"/>
                <a:gd name="adj2" fmla="val 875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sp>
          <p:nvSpPr>
            <p:cNvPr id="131" name="Octagon 130">
              <a:extLst>
                <a:ext uri="{FF2B5EF4-FFF2-40B4-BE49-F238E27FC236}">
                  <a16:creationId xmlns:a16="http://schemas.microsoft.com/office/drawing/2014/main" id="{36989FFB-2E2C-4669-B214-2C48222949BA}"/>
                </a:ext>
              </a:extLst>
            </p:cNvPr>
            <p:cNvSpPr/>
            <p:nvPr/>
          </p:nvSpPr>
          <p:spPr>
            <a:xfrm>
              <a:off x="8355751" y="806507"/>
              <a:ext cx="232117" cy="232118"/>
            </a:xfrm>
            <a:prstGeom prst="octagon">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1200" b="1" dirty="0">
                <a:latin typeface="Bahnschrift" panose="020B0502040204020203" pitchFamily="34" charset="0"/>
              </a:endParaRPr>
            </a:p>
          </p:txBody>
        </p:sp>
      </p:grpSp>
      <p:pic>
        <p:nvPicPr>
          <p:cNvPr id="105" name="Picture 104" descr="A close up of a logo&#10;&#10;Description generated with very high confidence">
            <a:extLst>
              <a:ext uri="{FF2B5EF4-FFF2-40B4-BE49-F238E27FC236}">
                <a16:creationId xmlns:a16="http://schemas.microsoft.com/office/drawing/2014/main" id="{B4ABDF83-AB9E-4D01-AEA8-1F46ACCBC688}"/>
              </a:ext>
            </a:extLst>
          </p:cNvPr>
          <p:cNvPicPr>
            <a:picLocks noChangeAspect="1"/>
          </p:cNvPicPr>
          <p:nvPr/>
        </p:nvPicPr>
        <p:blipFill>
          <a:blip r:embed="rId13"/>
          <a:stretch>
            <a:fillRect/>
          </a:stretch>
        </p:blipFill>
        <p:spPr>
          <a:xfrm>
            <a:off x="6197752" y="3608060"/>
            <a:ext cx="290641" cy="290641"/>
          </a:xfrm>
          <a:prstGeom prst="rect">
            <a:avLst/>
          </a:prstGeom>
        </p:spPr>
      </p:pic>
      <p:pic>
        <p:nvPicPr>
          <p:cNvPr id="108" name="Picture 107">
            <a:extLst>
              <a:ext uri="{FF2B5EF4-FFF2-40B4-BE49-F238E27FC236}">
                <a16:creationId xmlns:a16="http://schemas.microsoft.com/office/drawing/2014/main" id="{354E9AA3-666A-47A3-8C38-97072D87FE6B}"/>
              </a:ext>
            </a:extLst>
          </p:cNvPr>
          <p:cNvPicPr>
            <a:picLocks noChangeAspect="1"/>
          </p:cNvPicPr>
          <p:nvPr/>
        </p:nvPicPr>
        <p:blipFill>
          <a:blip r:embed="rId14"/>
          <a:stretch>
            <a:fillRect/>
          </a:stretch>
        </p:blipFill>
        <p:spPr>
          <a:xfrm>
            <a:off x="2413342" y="2618210"/>
            <a:ext cx="630133" cy="630133"/>
          </a:xfrm>
          <a:prstGeom prst="rect">
            <a:avLst/>
          </a:prstGeom>
        </p:spPr>
      </p:pic>
      <p:grpSp>
        <p:nvGrpSpPr>
          <p:cNvPr id="109" name="Group 108">
            <a:extLst>
              <a:ext uri="{FF2B5EF4-FFF2-40B4-BE49-F238E27FC236}">
                <a16:creationId xmlns:a16="http://schemas.microsoft.com/office/drawing/2014/main" id="{2B39FD00-BDFC-41FF-B04C-E116F0AFE683}"/>
              </a:ext>
            </a:extLst>
          </p:cNvPr>
          <p:cNvGrpSpPr/>
          <p:nvPr/>
        </p:nvGrpSpPr>
        <p:grpSpPr>
          <a:xfrm>
            <a:off x="10244710" y="3356582"/>
            <a:ext cx="870841" cy="709234"/>
            <a:chOff x="3368598" y="4046195"/>
            <a:chExt cx="1598195" cy="1301608"/>
          </a:xfrm>
        </p:grpSpPr>
        <p:pic>
          <p:nvPicPr>
            <p:cNvPr id="132" name="Picture 131">
              <a:extLst>
                <a:ext uri="{FF2B5EF4-FFF2-40B4-BE49-F238E27FC236}">
                  <a16:creationId xmlns:a16="http://schemas.microsoft.com/office/drawing/2014/main" id="{D0B6D8D1-62D7-4D75-805E-6D8A54058FF8}"/>
                </a:ext>
              </a:extLst>
            </p:cNvPr>
            <p:cNvPicPr>
              <a:picLocks noChangeAspect="1"/>
            </p:cNvPicPr>
            <p:nvPr/>
          </p:nvPicPr>
          <p:blipFill rotWithShape="1">
            <a:blip r:embed="rId15"/>
            <a:srcRect t="40619"/>
            <a:stretch/>
          </p:blipFill>
          <p:spPr>
            <a:xfrm rot="20433981">
              <a:off x="3368598" y="4398774"/>
              <a:ext cx="1598195" cy="949029"/>
            </a:xfrm>
            <a:prstGeom prst="rect">
              <a:avLst/>
            </a:prstGeom>
          </p:spPr>
        </p:pic>
        <p:sp>
          <p:nvSpPr>
            <p:cNvPr id="133" name="Rectangle 132">
              <a:extLst>
                <a:ext uri="{FF2B5EF4-FFF2-40B4-BE49-F238E27FC236}">
                  <a16:creationId xmlns:a16="http://schemas.microsoft.com/office/drawing/2014/main" id="{2740F22B-2761-4CB8-951F-7C8A36CCC472}"/>
                </a:ext>
              </a:extLst>
            </p:cNvPr>
            <p:cNvSpPr/>
            <p:nvPr/>
          </p:nvSpPr>
          <p:spPr>
            <a:xfrm>
              <a:off x="3954988" y="4046195"/>
              <a:ext cx="971668" cy="5919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sp>
        <p:nvSpPr>
          <p:cNvPr id="135" name="Arrow: Right 134">
            <a:extLst>
              <a:ext uri="{FF2B5EF4-FFF2-40B4-BE49-F238E27FC236}">
                <a16:creationId xmlns:a16="http://schemas.microsoft.com/office/drawing/2014/main" id="{6EB14E1F-4C1C-45A3-BD58-1D2CC5091B32}"/>
              </a:ext>
            </a:extLst>
          </p:cNvPr>
          <p:cNvSpPr/>
          <p:nvPr/>
        </p:nvSpPr>
        <p:spPr>
          <a:xfrm rot="16200000">
            <a:off x="10554009" y="3394882"/>
            <a:ext cx="252242" cy="147589"/>
          </a:xfrm>
          <a:prstGeom prst="rightArrow">
            <a:avLst>
              <a:gd name="adj1" fmla="val 50000"/>
              <a:gd name="adj2" fmla="val 875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sp>
        <p:nvSpPr>
          <p:cNvPr id="137" name="Arrow: Right 136">
            <a:extLst>
              <a:ext uri="{FF2B5EF4-FFF2-40B4-BE49-F238E27FC236}">
                <a16:creationId xmlns:a16="http://schemas.microsoft.com/office/drawing/2014/main" id="{BC914925-613B-4474-A06F-A41726D7C7A5}"/>
              </a:ext>
            </a:extLst>
          </p:cNvPr>
          <p:cNvSpPr/>
          <p:nvPr/>
        </p:nvSpPr>
        <p:spPr>
          <a:xfrm rot="16200000">
            <a:off x="1317091" y="2108206"/>
            <a:ext cx="252242" cy="147589"/>
          </a:xfrm>
          <a:prstGeom prst="rightArrow">
            <a:avLst>
              <a:gd name="adj1" fmla="val 50000"/>
              <a:gd name="adj2" fmla="val 875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grpSp>
        <p:nvGrpSpPr>
          <p:cNvPr id="4" name="Group 3">
            <a:extLst>
              <a:ext uri="{FF2B5EF4-FFF2-40B4-BE49-F238E27FC236}">
                <a16:creationId xmlns:a16="http://schemas.microsoft.com/office/drawing/2014/main" id="{AD42C805-87A4-46CB-8EAF-7BAA22D2A747}"/>
              </a:ext>
            </a:extLst>
          </p:cNvPr>
          <p:cNvGrpSpPr/>
          <p:nvPr/>
        </p:nvGrpSpPr>
        <p:grpSpPr>
          <a:xfrm>
            <a:off x="5120536" y="4708140"/>
            <a:ext cx="808868" cy="1078895"/>
            <a:chOff x="4962150" y="4228000"/>
            <a:chExt cx="808868" cy="1078895"/>
          </a:xfrm>
        </p:grpSpPr>
        <p:sp>
          <p:nvSpPr>
            <p:cNvPr id="153" name="Content Placeholder 4">
              <a:extLst>
                <a:ext uri="{FF2B5EF4-FFF2-40B4-BE49-F238E27FC236}">
                  <a16:creationId xmlns:a16="http://schemas.microsoft.com/office/drawing/2014/main" id="{ACB23097-2EEB-4498-983D-BD3C29CB555E}"/>
                </a:ext>
              </a:extLst>
            </p:cNvPr>
            <p:cNvSpPr txBox="1">
              <a:spLocks/>
            </p:cNvSpPr>
            <p:nvPr/>
          </p:nvSpPr>
          <p:spPr>
            <a:xfrm>
              <a:off x="5240624" y="4228000"/>
              <a:ext cx="530394" cy="17848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en-GB" dirty="0"/>
            </a:p>
          </p:txBody>
        </p:sp>
        <p:cxnSp>
          <p:nvCxnSpPr>
            <p:cNvPr id="139" name="Straight Connector 138">
              <a:extLst>
                <a:ext uri="{FF2B5EF4-FFF2-40B4-BE49-F238E27FC236}">
                  <a16:creationId xmlns:a16="http://schemas.microsoft.com/office/drawing/2014/main" id="{97054DD3-5BF5-48EF-A24F-6337CB5E6B37}"/>
                </a:ext>
              </a:extLst>
            </p:cNvPr>
            <p:cNvCxnSpPr/>
            <p:nvPr/>
          </p:nvCxnSpPr>
          <p:spPr>
            <a:xfrm>
              <a:off x="5075383" y="4821707"/>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2050B28D-69BC-4B8E-9CD4-A7B90EADCFE5}"/>
                </a:ext>
              </a:extLst>
            </p:cNvPr>
            <p:cNvCxnSpPr>
              <a:cxnSpLocks/>
            </p:cNvCxnSpPr>
            <p:nvPr/>
          </p:nvCxnSpPr>
          <p:spPr>
            <a:xfrm flipV="1">
              <a:off x="5049532" y="4831128"/>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27934142-958F-45B8-BA0F-0BBEC6DD4CB7}"/>
                </a:ext>
              </a:extLst>
            </p:cNvPr>
            <p:cNvCxnSpPr>
              <a:cxnSpLocks/>
            </p:cNvCxnSpPr>
            <p:nvPr/>
          </p:nvCxnSpPr>
          <p:spPr>
            <a:xfrm flipV="1">
              <a:off x="5018647" y="5229284"/>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BCE29E06-723B-468E-BD41-3FE856DB1A66}"/>
                </a:ext>
              </a:extLst>
            </p:cNvPr>
            <p:cNvCxnSpPr>
              <a:cxnSpLocks/>
            </p:cNvCxnSpPr>
            <p:nvPr/>
          </p:nvCxnSpPr>
          <p:spPr>
            <a:xfrm flipV="1">
              <a:off x="5045377" y="5028851"/>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E5A457D7-0CAE-47E9-8260-C2BB9244CCB3}"/>
                </a:ext>
              </a:extLst>
            </p:cNvPr>
            <p:cNvCxnSpPr>
              <a:cxnSpLocks/>
            </p:cNvCxnSpPr>
            <p:nvPr/>
          </p:nvCxnSpPr>
          <p:spPr>
            <a:xfrm flipH="1" flipV="1">
              <a:off x="5269703" y="4829930"/>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DAF7E549-452C-427B-B961-460F21FC5863}"/>
                </a:ext>
              </a:extLst>
            </p:cNvPr>
            <p:cNvCxnSpPr>
              <a:cxnSpLocks/>
            </p:cNvCxnSpPr>
            <p:nvPr/>
          </p:nvCxnSpPr>
          <p:spPr>
            <a:xfrm flipV="1">
              <a:off x="5298963" y="5020130"/>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5EF7534B-3FEF-4321-AD63-A90660F603FC}"/>
                </a:ext>
              </a:extLst>
            </p:cNvPr>
            <p:cNvCxnSpPr>
              <a:cxnSpLocks/>
            </p:cNvCxnSpPr>
            <p:nvPr/>
          </p:nvCxnSpPr>
          <p:spPr>
            <a:xfrm flipV="1">
              <a:off x="5175740" y="4449964"/>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2F35FA98-8D71-44C9-9457-D8D4A3DCF55F}"/>
                </a:ext>
              </a:extLst>
            </p:cNvPr>
            <p:cNvCxnSpPr>
              <a:cxnSpLocks/>
            </p:cNvCxnSpPr>
            <p:nvPr/>
          </p:nvCxnSpPr>
          <p:spPr>
            <a:xfrm flipV="1">
              <a:off x="5038702" y="5229284"/>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C07A9726-9BD3-4FC8-A6E2-4861D1E68734}"/>
                </a:ext>
              </a:extLst>
            </p:cNvPr>
            <p:cNvCxnSpPr>
              <a:cxnSpLocks/>
            </p:cNvCxnSpPr>
            <p:nvPr/>
          </p:nvCxnSpPr>
          <p:spPr>
            <a:xfrm flipH="1" flipV="1">
              <a:off x="5298931" y="5215209"/>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EC207E1D-58DD-4C6F-8534-0D414C034DF0}"/>
                </a:ext>
              </a:extLst>
            </p:cNvPr>
            <p:cNvCxnSpPr>
              <a:cxnSpLocks/>
            </p:cNvCxnSpPr>
            <p:nvPr/>
          </p:nvCxnSpPr>
          <p:spPr>
            <a:xfrm flipH="1" flipV="1">
              <a:off x="5305637" y="5215208"/>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69" name="Straight Connector 168">
              <a:extLst>
                <a:ext uri="{FF2B5EF4-FFF2-40B4-BE49-F238E27FC236}">
                  <a16:creationId xmlns:a16="http://schemas.microsoft.com/office/drawing/2014/main" id="{16AF372E-2534-4490-8752-41763946FE72}"/>
                </a:ext>
              </a:extLst>
            </p:cNvPr>
            <p:cNvCxnSpPr>
              <a:cxnSpLocks/>
            </p:cNvCxnSpPr>
            <p:nvPr/>
          </p:nvCxnSpPr>
          <p:spPr>
            <a:xfrm flipV="1">
              <a:off x="5037414" y="4452871"/>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F2B6CF47-A20C-4617-91A2-6B8C1F16A2F9}"/>
                </a:ext>
              </a:extLst>
            </p:cNvPr>
            <p:cNvCxnSpPr>
              <a:cxnSpLocks/>
            </p:cNvCxnSpPr>
            <p:nvPr/>
          </p:nvCxnSpPr>
          <p:spPr>
            <a:xfrm>
              <a:off x="5325771" y="4452872"/>
              <a:ext cx="67380" cy="101979"/>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43E5B857-2BF5-4275-BA15-5D821D509B15}"/>
                </a:ext>
              </a:extLst>
            </p:cNvPr>
            <p:cNvCxnSpPr>
              <a:cxnSpLocks/>
            </p:cNvCxnSpPr>
            <p:nvPr/>
          </p:nvCxnSpPr>
          <p:spPr>
            <a:xfrm flipV="1">
              <a:off x="5402375" y="4554851"/>
              <a:ext cx="160310" cy="3811"/>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a:extLst>
                <a:ext uri="{FF2B5EF4-FFF2-40B4-BE49-F238E27FC236}">
                  <a16:creationId xmlns:a16="http://schemas.microsoft.com/office/drawing/2014/main" id="{EE1F813D-B58D-4858-9666-476FCBC1983C}"/>
                </a:ext>
              </a:extLst>
            </p:cNvPr>
            <p:cNvCxnSpPr>
              <a:cxnSpLocks/>
            </p:cNvCxnSpPr>
            <p:nvPr/>
          </p:nvCxnSpPr>
          <p:spPr>
            <a:xfrm>
              <a:off x="5199367" y="4452872"/>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47563ACB-B040-455A-979A-16E15DBBDB54}"/>
                </a:ext>
              </a:extLst>
            </p:cNvPr>
            <p:cNvCxnSpPr>
              <a:cxnSpLocks/>
            </p:cNvCxnSpPr>
            <p:nvPr/>
          </p:nvCxnSpPr>
          <p:spPr>
            <a:xfrm flipV="1">
              <a:off x="5000751" y="4483143"/>
              <a:ext cx="21288" cy="127305"/>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19D7F86C-E9E4-4443-A926-2BF2E429793B}"/>
                </a:ext>
              </a:extLst>
            </p:cNvPr>
            <p:cNvCxnSpPr>
              <a:cxnSpLocks/>
            </p:cNvCxnSpPr>
            <p:nvPr/>
          </p:nvCxnSpPr>
          <p:spPr>
            <a:xfrm flipV="1">
              <a:off x="4971359" y="4619481"/>
              <a:ext cx="24416" cy="155047"/>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D3E9CAD5-3B0F-413B-88E7-B58A717029CF}"/>
                </a:ext>
              </a:extLst>
            </p:cNvPr>
            <p:cNvCxnSpPr>
              <a:cxnSpLocks/>
            </p:cNvCxnSpPr>
            <p:nvPr/>
          </p:nvCxnSpPr>
          <p:spPr>
            <a:xfrm flipV="1">
              <a:off x="5186341" y="4347213"/>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70C868EC-72A7-4A7B-84A4-D9BBC5728DC5}"/>
                </a:ext>
              </a:extLst>
            </p:cNvPr>
            <p:cNvCxnSpPr>
              <a:cxnSpLocks/>
            </p:cNvCxnSpPr>
            <p:nvPr/>
          </p:nvCxnSpPr>
          <p:spPr>
            <a:xfrm flipV="1">
              <a:off x="5098022" y="4338131"/>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187" name="Oval 186">
              <a:extLst>
                <a:ext uri="{FF2B5EF4-FFF2-40B4-BE49-F238E27FC236}">
                  <a16:creationId xmlns:a16="http://schemas.microsoft.com/office/drawing/2014/main" id="{9FA64219-6152-4B9A-976C-80E20AC159E0}"/>
                </a:ext>
              </a:extLst>
            </p:cNvPr>
            <p:cNvSpPr/>
            <p:nvPr/>
          </p:nvSpPr>
          <p:spPr>
            <a:xfrm>
              <a:off x="5396027" y="4547474"/>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88" name="Oval 187">
              <a:extLst>
                <a:ext uri="{FF2B5EF4-FFF2-40B4-BE49-F238E27FC236}">
                  <a16:creationId xmlns:a16="http://schemas.microsoft.com/office/drawing/2014/main" id="{2C27E70D-F0DA-4FDD-9CCD-EE705EBEB179}"/>
                </a:ext>
              </a:extLst>
            </p:cNvPr>
            <p:cNvSpPr/>
            <p:nvPr/>
          </p:nvSpPr>
          <p:spPr>
            <a:xfrm>
              <a:off x="5573746" y="4549950"/>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89" name="Oval 188">
              <a:extLst>
                <a:ext uri="{FF2B5EF4-FFF2-40B4-BE49-F238E27FC236}">
                  <a16:creationId xmlns:a16="http://schemas.microsoft.com/office/drawing/2014/main" id="{58DD5D8A-4066-4B50-92EA-ED932CB9651F}"/>
                </a:ext>
              </a:extLst>
            </p:cNvPr>
            <p:cNvSpPr/>
            <p:nvPr/>
          </p:nvSpPr>
          <p:spPr>
            <a:xfrm>
              <a:off x="5319688" y="4443414"/>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0" name="Oval 189">
              <a:extLst>
                <a:ext uri="{FF2B5EF4-FFF2-40B4-BE49-F238E27FC236}">
                  <a16:creationId xmlns:a16="http://schemas.microsoft.com/office/drawing/2014/main" id="{6A70C2B0-00B4-4159-BC9A-5052FD0B0DF9}"/>
                </a:ext>
              </a:extLst>
            </p:cNvPr>
            <p:cNvSpPr/>
            <p:nvPr/>
          </p:nvSpPr>
          <p:spPr>
            <a:xfrm>
              <a:off x="5215104" y="4331538"/>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1" name="Oval 190">
              <a:extLst>
                <a:ext uri="{FF2B5EF4-FFF2-40B4-BE49-F238E27FC236}">
                  <a16:creationId xmlns:a16="http://schemas.microsoft.com/office/drawing/2014/main" id="{3D09A82B-08B8-45FE-8C9B-AE854FDC15C4}"/>
                </a:ext>
              </a:extLst>
            </p:cNvPr>
            <p:cNvSpPr/>
            <p:nvPr/>
          </p:nvSpPr>
          <p:spPr>
            <a:xfrm>
              <a:off x="5079705" y="4350257"/>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2" name="Oval 191">
              <a:extLst>
                <a:ext uri="{FF2B5EF4-FFF2-40B4-BE49-F238E27FC236}">
                  <a16:creationId xmlns:a16="http://schemas.microsoft.com/office/drawing/2014/main" id="{C4AF7BFB-9FAB-4382-B1B2-B8D7FD57C59D}"/>
                </a:ext>
              </a:extLst>
            </p:cNvPr>
            <p:cNvSpPr/>
            <p:nvPr/>
          </p:nvSpPr>
          <p:spPr>
            <a:xfrm>
              <a:off x="5021941" y="4469643"/>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3" name="Oval 192">
              <a:extLst>
                <a:ext uri="{FF2B5EF4-FFF2-40B4-BE49-F238E27FC236}">
                  <a16:creationId xmlns:a16="http://schemas.microsoft.com/office/drawing/2014/main" id="{5D4F6288-1CDE-4F6D-A930-AB404872C380}"/>
                </a:ext>
              </a:extLst>
            </p:cNvPr>
            <p:cNvSpPr/>
            <p:nvPr/>
          </p:nvSpPr>
          <p:spPr>
            <a:xfrm>
              <a:off x="4995173" y="4602305"/>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4" name="Oval 193">
              <a:extLst>
                <a:ext uri="{FF2B5EF4-FFF2-40B4-BE49-F238E27FC236}">
                  <a16:creationId xmlns:a16="http://schemas.microsoft.com/office/drawing/2014/main" id="{D3DED6F0-0606-4EF1-BC9F-30B8B3686B8E}"/>
                </a:ext>
              </a:extLst>
            </p:cNvPr>
            <p:cNvSpPr/>
            <p:nvPr/>
          </p:nvSpPr>
          <p:spPr>
            <a:xfrm>
              <a:off x="4962150" y="4766234"/>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5" name="Oval 194">
              <a:extLst>
                <a:ext uri="{FF2B5EF4-FFF2-40B4-BE49-F238E27FC236}">
                  <a16:creationId xmlns:a16="http://schemas.microsoft.com/office/drawing/2014/main" id="{825CD82C-4AC3-47C9-A7D1-FECBC8404CC2}"/>
                </a:ext>
              </a:extLst>
            </p:cNvPr>
            <p:cNvSpPr/>
            <p:nvPr/>
          </p:nvSpPr>
          <p:spPr>
            <a:xfrm>
              <a:off x="5172054" y="4439728"/>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6" name="Oval 195">
              <a:extLst>
                <a:ext uri="{FF2B5EF4-FFF2-40B4-BE49-F238E27FC236}">
                  <a16:creationId xmlns:a16="http://schemas.microsoft.com/office/drawing/2014/main" id="{CB1C8EA8-538C-4B6E-90E6-B40BF9454903}"/>
                </a:ext>
              </a:extLst>
            </p:cNvPr>
            <p:cNvSpPr/>
            <p:nvPr/>
          </p:nvSpPr>
          <p:spPr>
            <a:xfrm>
              <a:off x="5184358" y="4796863"/>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7" name="Oval 196">
              <a:extLst>
                <a:ext uri="{FF2B5EF4-FFF2-40B4-BE49-F238E27FC236}">
                  <a16:creationId xmlns:a16="http://schemas.microsoft.com/office/drawing/2014/main" id="{AA99A377-94B5-46F0-9A4A-519D70BE192A}"/>
                </a:ext>
              </a:extLst>
            </p:cNvPr>
            <p:cNvSpPr/>
            <p:nvPr/>
          </p:nvSpPr>
          <p:spPr>
            <a:xfrm>
              <a:off x="5264614" y="4811067"/>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8" name="Oval 197">
              <a:extLst>
                <a:ext uri="{FF2B5EF4-FFF2-40B4-BE49-F238E27FC236}">
                  <a16:creationId xmlns:a16="http://schemas.microsoft.com/office/drawing/2014/main" id="{0BC61274-96C2-49CF-A168-123F26D82357}"/>
                </a:ext>
              </a:extLst>
            </p:cNvPr>
            <p:cNvSpPr/>
            <p:nvPr/>
          </p:nvSpPr>
          <p:spPr>
            <a:xfrm>
              <a:off x="5056382" y="4814546"/>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9" name="Oval 198">
              <a:extLst>
                <a:ext uri="{FF2B5EF4-FFF2-40B4-BE49-F238E27FC236}">
                  <a16:creationId xmlns:a16="http://schemas.microsoft.com/office/drawing/2014/main" id="{E83B0B9B-12CD-4081-B80F-6E9C368C2408}"/>
                </a:ext>
              </a:extLst>
            </p:cNvPr>
            <p:cNvSpPr/>
            <p:nvPr/>
          </p:nvSpPr>
          <p:spPr>
            <a:xfrm>
              <a:off x="5304373" y="5006378"/>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00" name="Oval 199">
              <a:extLst>
                <a:ext uri="{FF2B5EF4-FFF2-40B4-BE49-F238E27FC236}">
                  <a16:creationId xmlns:a16="http://schemas.microsoft.com/office/drawing/2014/main" id="{56D8E228-BFA9-444E-A89B-27376CF7001C}"/>
                </a:ext>
              </a:extLst>
            </p:cNvPr>
            <p:cNvSpPr/>
            <p:nvPr/>
          </p:nvSpPr>
          <p:spPr>
            <a:xfrm>
              <a:off x="5030455" y="5015099"/>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01" name="Oval 200">
              <a:extLst>
                <a:ext uri="{FF2B5EF4-FFF2-40B4-BE49-F238E27FC236}">
                  <a16:creationId xmlns:a16="http://schemas.microsoft.com/office/drawing/2014/main" id="{37B1D588-8383-4CDF-8D6E-E39313924FD8}"/>
                </a:ext>
              </a:extLst>
            </p:cNvPr>
            <p:cNvSpPr/>
            <p:nvPr/>
          </p:nvSpPr>
          <p:spPr>
            <a:xfrm>
              <a:off x="5289732" y="5203271"/>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10" name="Oval 209">
              <a:extLst>
                <a:ext uri="{FF2B5EF4-FFF2-40B4-BE49-F238E27FC236}">
                  <a16:creationId xmlns:a16="http://schemas.microsoft.com/office/drawing/2014/main" id="{1B7EF6BE-BF79-4B4E-8E0E-CAB464CADFF3}"/>
                </a:ext>
              </a:extLst>
            </p:cNvPr>
            <p:cNvSpPr/>
            <p:nvPr/>
          </p:nvSpPr>
          <p:spPr>
            <a:xfrm>
              <a:off x="5367659" y="5258029"/>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11" name="Oval 210">
              <a:extLst>
                <a:ext uri="{FF2B5EF4-FFF2-40B4-BE49-F238E27FC236}">
                  <a16:creationId xmlns:a16="http://schemas.microsoft.com/office/drawing/2014/main" id="{3565CD6D-CF7E-4C56-9025-937D09294CF1}"/>
                </a:ext>
              </a:extLst>
            </p:cNvPr>
            <p:cNvSpPr/>
            <p:nvPr/>
          </p:nvSpPr>
          <p:spPr>
            <a:xfrm>
              <a:off x="5321037" y="5293708"/>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12" name="Oval 211">
              <a:extLst>
                <a:ext uri="{FF2B5EF4-FFF2-40B4-BE49-F238E27FC236}">
                  <a16:creationId xmlns:a16="http://schemas.microsoft.com/office/drawing/2014/main" id="{D220BC2F-82D8-4108-98F3-5F647DBB4BA8}"/>
                </a:ext>
              </a:extLst>
            </p:cNvPr>
            <p:cNvSpPr/>
            <p:nvPr/>
          </p:nvSpPr>
          <p:spPr>
            <a:xfrm>
              <a:off x="5032889" y="5218115"/>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13" name="Oval 212">
              <a:extLst>
                <a:ext uri="{FF2B5EF4-FFF2-40B4-BE49-F238E27FC236}">
                  <a16:creationId xmlns:a16="http://schemas.microsoft.com/office/drawing/2014/main" id="{F9306796-A367-4967-9C76-CC74074B5990}"/>
                </a:ext>
              </a:extLst>
            </p:cNvPr>
            <p:cNvSpPr/>
            <p:nvPr/>
          </p:nvSpPr>
          <p:spPr>
            <a:xfrm>
              <a:off x="4995891" y="5285177"/>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14" name="Oval 213">
              <a:extLst>
                <a:ext uri="{FF2B5EF4-FFF2-40B4-BE49-F238E27FC236}">
                  <a16:creationId xmlns:a16="http://schemas.microsoft.com/office/drawing/2014/main" id="{620D1756-11A5-43E9-B85D-C0894333B2DF}"/>
                </a:ext>
              </a:extLst>
            </p:cNvPr>
            <p:cNvSpPr/>
            <p:nvPr/>
          </p:nvSpPr>
          <p:spPr>
            <a:xfrm>
              <a:off x="5037592" y="5292541"/>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grpSp>
      <p:pic>
        <p:nvPicPr>
          <p:cNvPr id="6" name="Picture 5">
            <a:extLst>
              <a:ext uri="{FF2B5EF4-FFF2-40B4-BE49-F238E27FC236}">
                <a16:creationId xmlns:a16="http://schemas.microsoft.com/office/drawing/2014/main" id="{A5553525-AD40-4544-BC11-B7A6B7DE82DF}"/>
              </a:ext>
            </a:extLst>
          </p:cNvPr>
          <p:cNvPicPr>
            <a:picLocks noChangeAspect="1"/>
          </p:cNvPicPr>
          <p:nvPr/>
        </p:nvPicPr>
        <p:blipFill>
          <a:blip r:embed="rId16"/>
          <a:stretch>
            <a:fillRect/>
          </a:stretch>
        </p:blipFill>
        <p:spPr>
          <a:xfrm>
            <a:off x="3854567" y="3565143"/>
            <a:ext cx="376475" cy="376475"/>
          </a:xfrm>
          <a:prstGeom prst="rect">
            <a:avLst/>
          </a:prstGeom>
        </p:spPr>
      </p:pic>
      <p:pic>
        <p:nvPicPr>
          <p:cNvPr id="10" name="Picture 9">
            <a:extLst>
              <a:ext uri="{FF2B5EF4-FFF2-40B4-BE49-F238E27FC236}">
                <a16:creationId xmlns:a16="http://schemas.microsoft.com/office/drawing/2014/main" id="{BFA8C9BA-2027-41EF-82FA-DF127A3450B8}"/>
              </a:ext>
            </a:extLst>
          </p:cNvPr>
          <p:cNvPicPr>
            <a:picLocks noChangeAspect="1"/>
          </p:cNvPicPr>
          <p:nvPr/>
        </p:nvPicPr>
        <p:blipFill>
          <a:blip r:embed="rId17"/>
          <a:stretch>
            <a:fillRect/>
          </a:stretch>
        </p:blipFill>
        <p:spPr>
          <a:xfrm>
            <a:off x="5956658" y="3657580"/>
            <a:ext cx="191600" cy="191600"/>
          </a:xfrm>
          <a:prstGeom prst="rect">
            <a:avLst/>
          </a:prstGeom>
        </p:spPr>
      </p:pic>
      <p:pic>
        <p:nvPicPr>
          <p:cNvPr id="16" name="Picture 15">
            <a:extLst>
              <a:ext uri="{FF2B5EF4-FFF2-40B4-BE49-F238E27FC236}">
                <a16:creationId xmlns:a16="http://schemas.microsoft.com/office/drawing/2014/main" id="{BF4D6AF7-ABD6-413E-AC81-BA7BC63714D1}"/>
              </a:ext>
            </a:extLst>
          </p:cNvPr>
          <p:cNvPicPr>
            <a:picLocks noChangeAspect="1"/>
          </p:cNvPicPr>
          <p:nvPr/>
        </p:nvPicPr>
        <p:blipFill>
          <a:blip r:embed="rId18"/>
          <a:stretch>
            <a:fillRect/>
          </a:stretch>
        </p:blipFill>
        <p:spPr>
          <a:xfrm>
            <a:off x="4336307" y="3539820"/>
            <a:ext cx="427121" cy="427121"/>
          </a:xfrm>
          <a:prstGeom prst="rect">
            <a:avLst/>
          </a:prstGeom>
        </p:spPr>
      </p:pic>
      <p:sp>
        <p:nvSpPr>
          <p:cNvPr id="215" name="Flowchart: Process 214">
            <a:extLst>
              <a:ext uri="{FF2B5EF4-FFF2-40B4-BE49-F238E27FC236}">
                <a16:creationId xmlns:a16="http://schemas.microsoft.com/office/drawing/2014/main" id="{8FD3F84A-A663-4E4E-838C-8D02E4A67CD5}"/>
              </a:ext>
            </a:extLst>
          </p:cNvPr>
          <p:cNvSpPr/>
          <p:nvPr/>
        </p:nvSpPr>
        <p:spPr>
          <a:xfrm>
            <a:off x="3789193" y="2612999"/>
            <a:ext cx="1079500" cy="672460"/>
          </a:xfrm>
          <a:prstGeom prst="flowChartProcess">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Client (Browser)</a:t>
            </a:r>
          </a:p>
        </p:txBody>
      </p:sp>
      <p:pic>
        <p:nvPicPr>
          <p:cNvPr id="8" name="Picture 7">
            <a:extLst>
              <a:ext uri="{FF2B5EF4-FFF2-40B4-BE49-F238E27FC236}">
                <a16:creationId xmlns:a16="http://schemas.microsoft.com/office/drawing/2014/main" id="{C5501781-D08F-4EA2-BFF4-43F466B673F2}"/>
              </a:ext>
            </a:extLst>
          </p:cNvPr>
          <p:cNvPicPr>
            <a:picLocks noChangeAspect="1"/>
          </p:cNvPicPr>
          <p:nvPr/>
        </p:nvPicPr>
        <p:blipFill rotWithShape="1">
          <a:blip r:embed="rId19"/>
          <a:srcRect l="24971" r="25429"/>
          <a:stretch/>
        </p:blipFill>
        <p:spPr>
          <a:xfrm>
            <a:off x="3840555" y="2992284"/>
            <a:ext cx="236178" cy="268240"/>
          </a:xfrm>
          <a:prstGeom prst="rect">
            <a:avLst/>
          </a:prstGeom>
        </p:spPr>
      </p:pic>
      <p:cxnSp>
        <p:nvCxnSpPr>
          <p:cNvPr id="216" name="Straight Arrow Connector 215">
            <a:extLst>
              <a:ext uri="{FF2B5EF4-FFF2-40B4-BE49-F238E27FC236}">
                <a16:creationId xmlns:a16="http://schemas.microsoft.com/office/drawing/2014/main" id="{53F357C4-121E-4FB5-8128-EEA1C582BCD7}"/>
              </a:ext>
            </a:extLst>
          </p:cNvPr>
          <p:cNvCxnSpPr>
            <a:cxnSpLocks/>
          </p:cNvCxnSpPr>
          <p:nvPr/>
        </p:nvCxnSpPr>
        <p:spPr>
          <a:xfrm flipH="1" flipV="1">
            <a:off x="4874709" y="3775193"/>
            <a:ext cx="320821" cy="309"/>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8" name="Straight Arrow Connector 217">
            <a:extLst>
              <a:ext uri="{FF2B5EF4-FFF2-40B4-BE49-F238E27FC236}">
                <a16:creationId xmlns:a16="http://schemas.microsoft.com/office/drawing/2014/main" id="{EE082852-BBA0-4DD3-8FE7-953B82E79A3B}"/>
              </a:ext>
            </a:extLst>
          </p:cNvPr>
          <p:cNvCxnSpPr>
            <a:cxnSpLocks/>
          </p:cNvCxnSpPr>
          <p:nvPr/>
        </p:nvCxnSpPr>
        <p:spPr>
          <a:xfrm flipH="1">
            <a:off x="3648293" y="2967497"/>
            <a:ext cx="146916"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a:extLst>
              <a:ext uri="{FF2B5EF4-FFF2-40B4-BE49-F238E27FC236}">
                <a16:creationId xmlns:a16="http://schemas.microsoft.com/office/drawing/2014/main" id="{F2D61482-E9D9-40D6-9352-D56E5940B000}"/>
              </a:ext>
            </a:extLst>
          </p:cNvPr>
          <p:cNvCxnSpPr>
            <a:cxnSpLocks/>
          </p:cNvCxnSpPr>
          <p:nvPr/>
        </p:nvCxnSpPr>
        <p:spPr>
          <a:xfrm flipH="1">
            <a:off x="5446288" y="3775193"/>
            <a:ext cx="432000" cy="1"/>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20" name="Picture 219">
            <a:extLst>
              <a:ext uri="{FF2B5EF4-FFF2-40B4-BE49-F238E27FC236}">
                <a16:creationId xmlns:a16="http://schemas.microsoft.com/office/drawing/2014/main" id="{7A8F9A8C-87AC-486B-8024-288C2402D5A5}"/>
              </a:ext>
            </a:extLst>
          </p:cNvPr>
          <p:cNvPicPr>
            <a:picLocks noChangeAspect="1"/>
          </p:cNvPicPr>
          <p:nvPr/>
        </p:nvPicPr>
        <p:blipFill>
          <a:blip r:embed="rId18"/>
          <a:stretch>
            <a:fillRect/>
          </a:stretch>
        </p:blipFill>
        <p:spPr>
          <a:xfrm>
            <a:off x="6497700" y="3539820"/>
            <a:ext cx="427121" cy="427121"/>
          </a:xfrm>
          <a:prstGeom prst="rect">
            <a:avLst/>
          </a:prstGeom>
        </p:spPr>
      </p:pic>
      <p:pic>
        <p:nvPicPr>
          <p:cNvPr id="222" name="Picture 221" descr="A close up of a logo&#10;&#10;Description generated with very high confidence">
            <a:extLst>
              <a:ext uri="{FF2B5EF4-FFF2-40B4-BE49-F238E27FC236}">
                <a16:creationId xmlns:a16="http://schemas.microsoft.com/office/drawing/2014/main" id="{7D16C43A-69CB-434A-BDF7-4A7B19967361}"/>
              </a:ext>
            </a:extLst>
          </p:cNvPr>
          <p:cNvPicPr>
            <a:picLocks noChangeAspect="1"/>
          </p:cNvPicPr>
          <p:nvPr/>
        </p:nvPicPr>
        <p:blipFill>
          <a:blip r:embed="rId13"/>
          <a:stretch>
            <a:fillRect/>
          </a:stretch>
        </p:blipFill>
        <p:spPr>
          <a:xfrm>
            <a:off x="7890349" y="3608060"/>
            <a:ext cx="290641" cy="290641"/>
          </a:xfrm>
          <a:prstGeom prst="rect">
            <a:avLst/>
          </a:prstGeom>
        </p:spPr>
      </p:pic>
    </p:spTree>
    <p:extLst>
      <p:ext uri="{BB962C8B-B14F-4D97-AF65-F5344CB8AC3E}">
        <p14:creationId xmlns:p14="http://schemas.microsoft.com/office/powerpoint/2010/main" val="89056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CD98EF-58C0-4892-8EB7-BBDF7870499E}"/>
              </a:ext>
            </a:extLst>
          </p:cNvPr>
          <p:cNvSpPr>
            <a:spLocks noGrp="1"/>
          </p:cNvSpPr>
          <p:nvPr>
            <p:ph type="title"/>
          </p:nvPr>
        </p:nvSpPr>
        <p:spPr/>
        <p:txBody>
          <a:bodyPr>
            <a:normAutofit fontScale="90000"/>
          </a:bodyPr>
          <a:lstStyle/>
          <a:p>
            <a:r>
              <a:rPr lang="en-US" dirty="0"/>
              <a:t>Project Planning</a:t>
            </a:r>
          </a:p>
        </p:txBody>
      </p:sp>
      <p:sp>
        <p:nvSpPr>
          <p:cNvPr id="5" name="Slide Number Placeholder 4">
            <a:extLst>
              <a:ext uri="{FF2B5EF4-FFF2-40B4-BE49-F238E27FC236}">
                <a16:creationId xmlns:a16="http://schemas.microsoft.com/office/drawing/2014/main" id="{1BB15FC7-DC9A-465A-B149-A68EE3567195}"/>
              </a:ext>
            </a:extLst>
          </p:cNvPr>
          <p:cNvSpPr>
            <a:spLocks noGrp="1"/>
          </p:cNvSpPr>
          <p:nvPr>
            <p:ph type="sldNum" sz="quarter" idx="12"/>
          </p:nvPr>
        </p:nvSpPr>
        <p:spPr>
          <a:xfrm>
            <a:off x="9072880" y="16070448"/>
            <a:ext cx="2844800" cy="137798"/>
          </a:xfrm>
        </p:spPr>
        <p:txBody>
          <a:bodyPr/>
          <a:lstStyle/>
          <a:p>
            <a:fld id="{0D3FE423-99AA-8A44-92E3-1EA415DCE0E9}" type="slidenum">
              <a:rPr lang="en-US" smtClean="0"/>
              <a:pPr/>
              <a:t>4</a:t>
            </a:fld>
            <a:endParaRPr lang="en-US" dirty="0"/>
          </a:p>
        </p:txBody>
      </p:sp>
      <p:sp>
        <p:nvSpPr>
          <p:cNvPr id="40" name="Content Placeholder 4">
            <a:extLst>
              <a:ext uri="{FF2B5EF4-FFF2-40B4-BE49-F238E27FC236}">
                <a16:creationId xmlns:a16="http://schemas.microsoft.com/office/drawing/2014/main" id="{23882BCD-4A0A-4EB5-93FE-6E91E7373208}"/>
              </a:ext>
            </a:extLst>
          </p:cNvPr>
          <p:cNvSpPr txBox="1">
            <a:spLocks/>
          </p:cNvSpPr>
          <p:nvPr/>
        </p:nvSpPr>
        <p:spPr>
          <a:xfrm>
            <a:off x="395019" y="12678677"/>
            <a:ext cx="1787389" cy="1304855"/>
          </a:xfrm>
          <a:prstGeom prst="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t>Accounting</a:t>
            </a:r>
          </a:p>
        </p:txBody>
      </p:sp>
      <p:sp>
        <p:nvSpPr>
          <p:cNvPr id="45" name="Content Placeholder 4">
            <a:extLst>
              <a:ext uri="{FF2B5EF4-FFF2-40B4-BE49-F238E27FC236}">
                <a16:creationId xmlns:a16="http://schemas.microsoft.com/office/drawing/2014/main" id="{D3042ABD-34E6-432E-AC4A-32E88DF097BB}"/>
              </a:ext>
            </a:extLst>
          </p:cNvPr>
          <p:cNvSpPr txBox="1">
            <a:spLocks/>
          </p:cNvSpPr>
          <p:nvPr/>
        </p:nvSpPr>
        <p:spPr>
          <a:xfrm>
            <a:off x="395019" y="14191766"/>
            <a:ext cx="1787389" cy="1331523"/>
          </a:xfrm>
          <a:prstGeom prst="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t>Payment</a:t>
            </a:r>
          </a:p>
        </p:txBody>
      </p:sp>
      <p:cxnSp>
        <p:nvCxnSpPr>
          <p:cNvPr id="47" name="Straight Connector 46">
            <a:extLst>
              <a:ext uri="{FF2B5EF4-FFF2-40B4-BE49-F238E27FC236}">
                <a16:creationId xmlns:a16="http://schemas.microsoft.com/office/drawing/2014/main" id="{C233168F-8ABB-4E1D-B637-7CC3D89515F2}"/>
              </a:ext>
            </a:extLst>
          </p:cNvPr>
          <p:cNvCxnSpPr/>
          <p:nvPr/>
        </p:nvCxnSpPr>
        <p:spPr>
          <a:xfrm>
            <a:off x="188629" y="13306452"/>
            <a:ext cx="295090" cy="153702"/>
          </a:xfrm>
          <a:prstGeom prst="line">
            <a:avLst/>
          </a:prstGeom>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Footer Placeholder 3">
            <a:extLst>
              <a:ext uri="{FF2B5EF4-FFF2-40B4-BE49-F238E27FC236}">
                <a16:creationId xmlns:a16="http://schemas.microsoft.com/office/drawing/2014/main" id="{6D93F185-BEB5-45F3-9D74-474BAD6DEF89}"/>
              </a:ext>
            </a:extLst>
          </p:cNvPr>
          <p:cNvSpPr txBox="1">
            <a:spLocks/>
          </p:cNvSpPr>
          <p:nvPr/>
        </p:nvSpPr>
        <p:spPr>
          <a:xfrm>
            <a:off x="393144" y="16004898"/>
            <a:ext cx="612000" cy="144000"/>
          </a:xfrm>
          <a:prstGeom prst="rect">
            <a:avLst/>
          </a:prstGeom>
          <a:solidFill>
            <a:schemeClr val="bg1"/>
          </a:solid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panose="020B0604020202020204" pitchFamily="34" charset="0"/>
                <a:cs typeface="Helvetica" panose="020B0604020202020204" pitchFamily="34" charset="0"/>
              </a:rPr>
              <a:t>Legend:</a:t>
            </a:r>
          </a:p>
        </p:txBody>
      </p:sp>
      <p:sp>
        <p:nvSpPr>
          <p:cNvPr id="50" name="Footer Placeholder 3">
            <a:extLst>
              <a:ext uri="{FF2B5EF4-FFF2-40B4-BE49-F238E27FC236}">
                <a16:creationId xmlns:a16="http://schemas.microsoft.com/office/drawing/2014/main" id="{16F4CA42-D496-482F-A3F5-546C8066541A}"/>
              </a:ext>
            </a:extLst>
          </p:cNvPr>
          <p:cNvSpPr txBox="1">
            <a:spLocks/>
          </p:cNvSpPr>
          <p:nvPr/>
        </p:nvSpPr>
        <p:spPr>
          <a:xfrm>
            <a:off x="1343902" y="16004898"/>
            <a:ext cx="990676"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Manual Interface</a:t>
            </a:r>
          </a:p>
        </p:txBody>
      </p:sp>
      <p:sp>
        <p:nvSpPr>
          <p:cNvPr id="51" name="Folded Corner 21">
            <a:extLst>
              <a:ext uri="{FF2B5EF4-FFF2-40B4-BE49-F238E27FC236}">
                <a16:creationId xmlns:a16="http://schemas.microsoft.com/office/drawing/2014/main" id="{1485C3C8-FDCB-48C2-8034-A8C97E59E6C1}"/>
              </a:ext>
            </a:extLst>
          </p:cNvPr>
          <p:cNvSpPr/>
          <p:nvPr/>
        </p:nvSpPr>
        <p:spPr>
          <a:xfrm>
            <a:off x="5626749" y="15977899"/>
            <a:ext cx="145007" cy="197999"/>
          </a:xfrm>
          <a:prstGeom prst="foldedCorner">
            <a:avLst>
              <a:gd name="adj" fmla="val 50000"/>
            </a:avLst>
          </a:prstGeom>
          <a:solidFill>
            <a:schemeClr val="accent4">
              <a:lumMod val="20000"/>
              <a:lumOff val="80000"/>
            </a:schemeClr>
          </a:solidFill>
          <a:ln w="3175">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latin typeface="Helvetica Light"/>
            </a:endParaRPr>
          </a:p>
        </p:txBody>
      </p:sp>
      <p:sp>
        <p:nvSpPr>
          <p:cNvPr id="52" name="Footer Placeholder 3">
            <a:extLst>
              <a:ext uri="{FF2B5EF4-FFF2-40B4-BE49-F238E27FC236}">
                <a16:creationId xmlns:a16="http://schemas.microsoft.com/office/drawing/2014/main" id="{89638E9C-5E68-45B3-A00B-2C9327EAFB3E}"/>
              </a:ext>
            </a:extLst>
          </p:cNvPr>
          <p:cNvSpPr txBox="1">
            <a:spLocks/>
          </p:cNvSpPr>
          <p:nvPr/>
        </p:nvSpPr>
        <p:spPr>
          <a:xfrm>
            <a:off x="5778019" y="16004898"/>
            <a:ext cx="468000"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Report</a:t>
            </a:r>
          </a:p>
        </p:txBody>
      </p:sp>
      <p:cxnSp>
        <p:nvCxnSpPr>
          <p:cNvPr id="53" name="Straight Connector 52">
            <a:extLst>
              <a:ext uri="{FF2B5EF4-FFF2-40B4-BE49-F238E27FC236}">
                <a16:creationId xmlns:a16="http://schemas.microsoft.com/office/drawing/2014/main" id="{35DDA18D-E3F0-480A-8C15-E56C163814F0}"/>
              </a:ext>
            </a:extLst>
          </p:cNvPr>
          <p:cNvCxnSpPr/>
          <p:nvPr/>
        </p:nvCxnSpPr>
        <p:spPr>
          <a:xfrm>
            <a:off x="1045634" y="16076898"/>
            <a:ext cx="232075" cy="0"/>
          </a:xfrm>
          <a:prstGeom prst="line">
            <a:avLst/>
          </a:prstGeom>
          <a:effectLst/>
        </p:spPr>
        <p:style>
          <a:lnRef idx="2">
            <a:schemeClr val="accent5"/>
          </a:lnRef>
          <a:fillRef idx="0">
            <a:schemeClr val="accent5"/>
          </a:fillRef>
          <a:effectRef idx="1">
            <a:schemeClr val="accent5"/>
          </a:effectRef>
          <a:fontRef idx="minor">
            <a:schemeClr val="tx1"/>
          </a:fontRef>
        </p:style>
      </p:cxnSp>
      <p:sp>
        <p:nvSpPr>
          <p:cNvPr id="55" name="Footer Placeholder 3">
            <a:extLst>
              <a:ext uri="{FF2B5EF4-FFF2-40B4-BE49-F238E27FC236}">
                <a16:creationId xmlns:a16="http://schemas.microsoft.com/office/drawing/2014/main" id="{4D588D9C-25EF-400F-A844-EF40BEFBE4D5}"/>
              </a:ext>
            </a:extLst>
          </p:cNvPr>
          <p:cNvSpPr txBox="1">
            <a:spLocks/>
          </p:cNvSpPr>
          <p:nvPr/>
        </p:nvSpPr>
        <p:spPr>
          <a:xfrm>
            <a:off x="2768324" y="16004898"/>
            <a:ext cx="663659"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REST API</a:t>
            </a:r>
          </a:p>
        </p:txBody>
      </p:sp>
      <p:cxnSp>
        <p:nvCxnSpPr>
          <p:cNvPr id="56" name="Straight Connector 55">
            <a:extLst>
              <a:ext uri="{FF2B5EF4-FFF2-40B4-BE49-F238E27FC236}">
                <a16:creationId xmlns:a16="http://schemas.microsoft.com/office/drawing/2014/main" id="{BF2089A4-A57B-4A92-8B90-59DD3B330122}"/>
              </a:ext>
            </a:extLst>
          </p:cNvPr>
          <p:cNvCxnSpPr/>
          <p:nvPr/>
        </p:nvCxnSpPr>
        <p:spPr>
          <a:xfrm>
            <a:off x="2405509" y="16076898"/>
            <a:ext cx="232075" cy="0"/>
          </a:xfrm>
          <a:prstGeom prst="line">
            <a:avLst/>
          </a:prstGeom>
          <a:effectLst/>
        </p:spPr>
        <p:style>
          <a:lnRef idx="2">
            <a:schemeClr val="accent5"/>
          </a:lnRef>
          <a:fillRef idx="0">
            <a:schemeClr val="accent5"/>
          </a:fillRef>
          <a:effectRef idx="1">
            <a:schemeClr val="accent5"/>
          </a:effectRef>
          <a:fontRef idx="minor">
            <a:schemeClr val="tx1"/>
          </a:fontRef>
        </p:style>
      </p:cxnSp>
      <p:pic>
        <p:nvPicPr>
          <p:cNvPr id="82" name="Picture 81" descr="A close up of a logo&#10;&#10;Description generated with very high confidence">
            <a:extLst>
              <a:ext uri="{FF2B5EF4-FFF2-40B4-BE49-F238E27FC236}">
                <a16:creationId xmlns:a16="http://schemas.microsoft.com/office/drawing/2014/main" id="{9EF3F039-6FC7-48AE-87F0-1CEC862240BF}"/>
              </a:ext>
            </a:extLst>
          </p:cNvPr>
          <p:cNvPicPr>
            <a:picLocks noChangeAspect="1"/>
          </p:cNvPicPr>
          <p:nvPr/>
        </p:nvPicPr>
        <p:blipFill>
          <a:blip r:embed="rId2"/>
          <a:stretch>
            <a:fillRect/>
          </a:stretch>
        </p:blipFill>
        <p:spPr>
          <a:xfrm>
            <a:off x="1071363" y="15876143"/>
            <a:ext cx="332103" cy="332103"/>
          </a:xfrm>
          <a:prstGeom prst="rect">
            <a:avLst/>
          </a:prstGeom>
        </p:spPr>
      </p:pic>
      <p:pic>
        <p:nvPicPr>
          <p:cNvPr id="83" name="Picture 82" descr="A close up of a logo&#10;&#10;Description generated with very high confidence">
            <a:extLst>
              <a:ext uri="{FF2B5EF4-FFF2-40B4-BE49-F238E27FC236}">
                <a16:creationId xmlns:a16="http://schemas.microsoft.com/office/drawing/2014/main" id="{5C5EBC00-DA80-470F-9DF1-E7112B66AAC2}"/>
              </a:ext>
            </a:extLst>
          </p:cNvPr>
          <p:cNvPicPr>
            <a:picLocks noChangeAspect="1"/>
          </p:cNvPicPr>
          <p:nvPr/>
        </p:nvPicPr>
        <p:blipFill>
          <a:blip r:embed="rId3"/>
          <a:stretch>
            <a:fillRect/>
          </a:stretch>
        </p:blipFill>
        <p:spPr>
          <a:xfrm>
            <a:off x="2577740" y="15936349"/>
            <a:ext cx="197999" cy="197999"/>
          </a:xfrm>
          <a:prstGeom prst="rect">
            <a:avLst/>
          </a:prstGeom>
        </p:spPr>
      </p:pic>
      <p:grpSp>
        <p:nvGrpSpPr>
          <p:cNvPr id="96" name="Group 95">
            <a:extLst>
              <a:ext uri="{FF2B5EF4-FFF2-40B4-BE49-F238E27FC236}">
                <a16:creationId xmlns:a16="http://schemas.microsoft.com/office/drawing/2014/main" id="{8337DF78-493D-4A0E-97B5-73538BE01FE2}"/>
              </a:ext>
            </a:extLst>
          </p:cNvPr>
          <p:cNvGrpSpPr/>
          <p:nvPr/>
        </p:nvGrpSpPr>
        <p:grpSpPr>
          <a:xfrm>
            <a:off x="3655270" y="15970349"/>
            <a:ext cx="251989" cy="197999"/>
            <a:chOff x="4944876" y="5284969"/>
            <a:chExt cx="1842901" cy="1448047"/>
          </a:xfrm>
        </p:grpSpPr>
        <p:sp>
          <p:nvSpPr>
            <p:cNvPr id="97" name="Flowchart: Process 96">
              <a:extLst>
                <a:ext uri="{FF2B5EF4-FFF2-40B4-BE49-F238E27FC236}">
                  <a16:creationId xmlns:a16="http://schemas.microsoft.com/office/drawing/2014/main" id="{AF164548-A3B7-4F4B-9E46-1725E84380A5}"/>
                </a:ext>
              </a:extLst>
            </p:cNvPr>
            <p:cNvSpPr/>
            <p:nvPr/>
          </p:nvSpPr>
          <p:spPr>
            <a:xfrm>
              <a:off x="4944876" y="5521147"/>
              <a:ext cx="1842901" cy="1211869"/>
            </a:xfrm>
            <a:prstGeom prst="flowChartProcess">
              <a:avLst/>
            </a:prstGeom>
            <a:solidFill>
              <a:schemeClr val="accent4">
                <a:lumMod val="40000"/>
                <a:lumOff val="6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endParaRPr lang="en-US" sz="1050" dirty="0">
                <a:solidFill>
                  <a:schemeClr val="tx2"/>
                </a:solidFill>
                <a:latin typeface="Helvetica Light"/>
              </a:endParaRPr>
            </a:p>
          </p:txBody>
        </p:sp>
        <p:sp>
          <p:nvSpPr>
            <p:cNvPr id="98" name="Flowchart: Process 97">
              <a:extLst>
                <a:ext uri="{FF2B5EF4-FFF2-40B4-BE49-F238E27FC236}">
                  <a16:creationId xmlns:a16="http://schemas.microsoft.com/office/drawing/2014/main" id="{7D0FD634-A276-43E8-8955-9A4034BC0B53}"/>
                </a:ext>
              </a:extLst>
            </p:cNvPr>
            <p:cNvSpPr/>
            <p:nvPr/>
          </p:nvSpPr>
          <p:spPr>
            <a:xfrm>
              <a:off x="4944876" y="5284969"/>
              <a:ext cx="1842901" cy="236178"/>
            </a:xfrm>
            <a:prstGeom prst="flowChartProcess">
              <a:avLst/>
            </a:prstGeom>
            <a:solidFill>
              <a:schemeClr val="bg1"/>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oAutofit/>
            </a:bodyPr>
            <a:lstStyle/>
            <a:p>
              <a:endParaRPr lang="en-US" sz="1050" dirty="0">
                <a:solidFill>
                  <a:schemeClr val="tx2"/>
                </a:solidFill>
                <a:latin typeface="Helvetica Light"/>
              </a:endParaRPr>
            </a:p>
          </p:txBody>
        </p:sp>
      </p:grpSp>
      <p:sp>
        <p:nvSpPr>
          <p:cNvPr id="99" name="Footer Placeholder 3">
            <a:extLst>
              <a:ext uri="{FF2B5EF4-FFF2-40B4-BE49-F238E27FC236}">
                <a16:creationId xmlns:a16="http://schemas.microsoft.com/office/drawing/2014/main" id="{3D3EF724-72E4-4965-B2BE-A774E2DB66A4}"/>
              </a:ext>
            </a:extLst>
          </p:cNvPr>
          <p:cNvSpPr txBox="1">
            <a:spLocks/>
          </p:cNvSpPr>
          <p:nvPr/>
        </p:nvSpPr>
        <p:spPr>
          <a:xfrm>
            <a:off x="3954988" y="16004898"/>
            <a:ext cx="470282"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System</a:t>
            </a:r>
          </a:p>
        </p:txBody>
      </p:sp>
      <p:sp>
        <p:nvSpPr>
          <p:cNvPr id="100" name="Flowchart: Magnetic Disk 99">
            <a:extLst>
              <a:ext uri="{FF2B5EF4-FFF2-40B4-BE49-F238E27FC236}">
                <a16:creationId xmlns:a16="http://schemas.microsoft.com/office/drawing/2014/main" id="{ECDEFE05-E694-4517-A0CB-7CC365C2E015}"/>
              </a:ext>
            </a:extLst>
          </p:cNvPr>
          <p:cNvSpPr/>
          <p:nvPr/>
        </p:nvSpPr>
        <p:spPr>
          <a:xfrm>
            <a:off x="4563503" y="15971448"/>
            <a:ext cx="310113" cy="197999"/>
          </a:xfrm>
          <a:prstGeom prst="flowChartMagneticDisk">
            <a:avLst/>
          </a:prstGeom>
          <a:solidFill>
            <a:schemeClr val="accent3">
              <a:lumMod val="20000"/>
              <a:lumOff val="8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1050" dirty="0">
              <a:solidFill>
                <a:schemeClr val="tx2"/>
              </a:solidFill>
              <a:latin typeface="Helvetica Light"/>
            </a:endParaRPr>
          </a:p>
        </p:txBody>
      </p:sp>
      <p:sp>
        <p:nvSpPr>
          <p:cNvPr id="101" name="Footer Placeholder 3">
            <a:extLst>
              <a:ext uri="{FF2B5EF4-FFF2-40B4-BE49-F238E27FC236}">
                <a16:creationId xmlns:a16="http://schemas.microsoft.com/office/drawing/2014/main" id="{64592578-C54C-495C-8D4E-82C1735A635C}"/>
              </a:ext>
            </a:extLst>
          </p:cNvPr>
          <p:cNvSpPr txBox="1">
            <a:spLocks/>
          </p:cNvSpPr>
          <p:nvPr/>
        </p:nvSpPr>
        <p:spPr>
          <a:xfrm>
            <a:off x="4926656" y="16004898"/>
            <a:ext cx="598314"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Database</a:t>
            </a:r>
          </a:p>
        </p:txBody>
      </p:sp>
      <p:sp>
        <p:nvSpPr>
          <p:cNvPr id="102" name="Content Placeholder 4">
            <a:extLst>
              <a:ext uri="{FF2B5EF4-FFF2-40B4-BE49-F238E27FC236}">
                <a16:creationId xmlns:a16="http://schemas.microsoft.com/office/drawing/2014/main" id="{4C257F6D-1D51-4BBB-955A-E337001753F1}"/>
              </a:ext>
            </a:extLst>
          </p:cNvPr>
          <p:cNvSpPr txBox="1">
            <a:spLocks/>
          </p:cNvSpPr>
          <p:nvPr/>
        </p:nvSpPr>
        <p:spPr>
          <a:xfrm>
            <a:off x="7522416" y="16013808"/>
            <a:ext cx="253452" cy="144000"/>
          </a:xfrm>
          <a:prstGeom prst="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GB" dirty="0"/>
          </a:p>
        </p:txBody>
      </p:sp>
      <p:sp>
        <p:nvSpPr>
          <p:cNvPr id="103" name="Footer Placeholder 3">
            <a:extLst>
              <a:ext uri="{FF2B5EF4-FFF2-40B4-BE49-F238E27FC236}">
                <a16:creationId xmlns:a16="http://schemas.microsoft.com/office/drawing/2014/main" id="{4CDD9EE9-827D-4C40-A033-06E73A19B966}"/>
              </a:ext>
            </a:extLst>
          </p:cNvPr>
          <p:cNvSpPr txBox="1">
            <a:spLocks/>
          </p:cNvSpPr>
          <p:nvPr/>
        </p:nvSpPr>
        <p:spPr>
          <a:xfrm>
            <a:off x="7775868" y="16004898"/>
            <a:ext cx="785566"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Functionality</a:t>
            </a:r>
          </a:p>
        </p:txBody>
      </p:sp>
      <p:sp>
        <p:nvSpPr>
          <p:cNvPr id="106" name="Content Placeholder 4">
            <a:extLst>
              <a:ext uri="{FF2B5EF4-FFF2-40B4-BE49-F238E27FC236}">
                <a16:creationId xmlns:a16="http://schemas.microsoft.com/office/drawing/2014/main" id="{32E32421-1B3F-4AC9-BB5F-CDE345DDACF4}"/>
              </a:ext>
            </a:extLst>
          </p:cNvPr>
          <p:cNvSpPr txBox="1">
            <a:spLocks/>
          </p:cNvSpPr>
          <p:nvPr/>
        </p:nvSpPr>
        <p:spPr>
          <a:xfrm>
            <a:off x="3187824" y="1635728"/>
            <a:ext cx="6075243" cy="863428"/>
          </a:xfrm>
          <a:prstGeom prst="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en-GB" dirty="0"/>
          </a:p>
        </p:txBody>
      </p:sp>
      <p:cxnSp>
        <p:nvCxnSpPr>
          <p:cNvPr id="112" name="Straight Arrow Connector 111">
            <a:extLst>
              <a:ext uri="{FF2B5EF4-FFF2-40B4-BE49-F238E27FC236}">
                <a16:creationId xmlns:a16="http://schemas.microsoft.com/office/drawing/2014/main" id="{3E53F6AC-26C6-4580-BE90-D97842E758FF}"/>
              </a:ext>
            </a:extLst>
          </p:cNvPr>
          <p:cNvCxnSpPr>
            <a:cxnSpLocks/>
          </p:cNvCxnSpPr>
          <p:nvPr/>
        </p:nvCxnSpPr>
        <p:spPr>
          <a:xfrm flipH="1">
            <a:off x="3040080" y="2073031"/>
            <a:ext cx="50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2" name="Flowchart: Process 121">
            <a:extLst>
              <a:ext uri="{FF2B5EF4-FFF2-40B4-BE49-F238E27FC236}">
                <a16:creationId xmlns:a16="http://schemas.microsoft.com/office/drawing/2014/main" id="{F88C9E02-5A97-4495-9018-AE47C8847948}"/>
              </a:ext>
            </a:extLst>
          </p:cNvPr>
          <p:cNvSpPr/>
          <p:nvPr/>
        </p:nvSpPr>
        <p:spPr>
          <a:xfrm>
            <a:off x="2589775" y="14659627"/>
            <a:ext cx="3155843" cy="721555"/>
          </a:xfrm>
          <a:prstGeom prst="flowChartProcess">
            <a:avLst/>
          </a:prstGeom>
          <a:solidFill>
            <a:schemeClr val="accent4">
              <a:lumMod val="40000"/>
              <a:lumOff val="6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pPr marL="88900" indent="-88900">
              <a:buFont typeface="Arial" panose="020B0604020202020204" pitchFamily="34" charset="0"/>
              <a:buChar char="•"/>
            </a:pPr>
            <a:r>
              <a:rPr lang="en-US" sz="1050" dirty="0">
                <a:solidFill>
                  <a:schemeClr val="tx2"/>
                </a:solidFill>
                <a:latin typeface="Helvetica Light"/>
              </a:rPr>
              <a:t>Delivery of transport data:</a:t>
            </a:r>
          </a:p>
          <a:p>
            <a:pPr marL="266700" lvl="1" indent="-88900">
              <a:buFont typeface="Arial" panose="020B0604020202020204" pitchFamily="34" charset="0"/>
              <a:buChar char="•"/>
            </a:pPr>
            <a:r>
              <a:rPr lang="en-US" sz="1050" dirty="0">
                <a:solidFill>
                  <a:schemeClr val="tx2"/>
                </a:solidFill>
                <a:latin typeface="Helvetica Light"/>
              </a:rPr>
              <a:t>Client</a:t>
            </a:r>
          </a:p>
          <a:p>
            <a:pPr marL="266700" lvl="1" indent="-88900">
              <a:buFont typeface="Arial" panose="020B0604020202020204" pitchFamily="34" charset="0"/>
              <a:buChar char="•"/>
            </a:pPr>
            <a:r>
              <a:rPr lang="en-US" sz="1050" dirty="0">
                <a:solidFill>
                  <a:schemeClr val="tx2"/>
                </a:solidFill>
                <a:latin typeface="Helvetica Light"/>
              </a:rPr>
              <a:t>Start / end position</a:t>
            </a:r>
          </a:p>
          <a:p>
            <a:pPr marL="266700" lvl="1" indent="-88900">
              <a:buFont typeface="Arial" panose="020B0604020202020204" pitchFamily="34" charset="0"/>
              <a:buChar char="•"/>
            </a:pPr>
            <a:r>
              <a:rPr lang="en-US" sz="1050" dirty="0">
                <a:solidFill>
                  <a:schemeClr val="tx2"/>
                </a:solidFill>
                <a:latin typeface="Helvetica Light"/>
              </a:rPr>
              <a:t>Temperature data</a:t>
            </a:r>
          </a:p>
        </p:txBody>
      </p:sp>
      <p:sp>
        <p:nvSpPr>
          <p:cNvPr id="123" name="Flowchart: Process 122">
            <a:extLst>
              <a:ext uri="{FF2B5EF4-FFF2-40B4-BE49-F238E27FC236}">
                <a16:creationId xmlns:a16="http://schemas.microsoft.com/office/drawing/2014/main" id="{6734418B-C49C-4E96-8BDC-8FDEFF41B737}"/>
              </a:ext>
            </a:extLst>
          </p:cNvPr>
          <p:cNvSpPr/>
          <p:nvPr/>
        </p:nvSpPr>
        <p:spPr>
          <a:xfrm>
            <a:off x="2589775" y="14423449"/>
            <a:ext cx="3155843" cy="236178"/>
          </a:xfrm>
          <a:prstGeom prst="flowChartProcess">
            <a:avLst/>
          </a:prstGeom>
          <a:solidFill>
            <a:schemeClr val="bg1"/>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oAutofit/>
          </a:bodyPr>
          <a:lstStyle/>
          <a:p>
            <a:pPr indent="266700"/>
            <a:r>
              <a:rPr lang="en-US" sz="1050" dirty="0">
                <a:solidFill>
                  <a:schemeClr val="tx2"/>
                </a:solidFill>
                <a:latin typeface="Helvetica Light"/>
              </a:rPr>
              <a:t>Container Provider System</a:t>
            </a:r>
          </a:p>
        </p:txBody>
      </p:sp>
      <p:sp>
        <p:nvSpPr>
          <p:cNvPr id="125" name="Flowchart: Magnetic Disk 124">
            <a:extLst>
              <a:ext uri="{FF2B5EF4-FFF2-40B4-BE49-F238E27FC236}">
                <a16:creationId xmlns:a16="http://schemas.microsoft.com/office/drawing/2014/main" id="{67216461-E4D5-4585-819F-81610F4FB116}"/>
              </a:ext>
            </a:extLst>
          </p:cNvPr>
          <p:cNvSpPr/>
          <p:nvPr/>
        </p:nvSpPr>
        <p:spPr>
          <a:xfrm>
            <a:off x="4810565" y="14793032"/>
            <a:ext cx="788273" cy="503291"/>
          </a:xfrm>
          <a:prstGeom prst="flowChartMagneticDisk">
            <a:avLst/>
          </a:prstGeom>
          <a:solidFill>
            <a:schemeClr val="accent3">
              <a:lumMod val="20000"/>
              <a:lumOff val="8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a:solidFill>
                  <a:schemeClr val="tx2"/>
                </a:solidFill>
                <a:latin typeface="Helvetica Light"/>
              </a:rPr>
              <a:t>Transport Data</a:t>
            </a:r>
          </a:p>
        </p:txBody>
      </p:sp>
      <p:sp>
        <p:nvSpPr>
          <p:cNvPr id="64" name="Flowchart: Process 63">
            <a:extLst>
              <a:ext uri="{FF2B5EF4-FFF2-40B4-BE49-F238E27FC236}">
                <a16:creationId xmlns:a16="http://schemas.microsoft.com/office/drawing/2014/main" id="{6DA0F805-893A-4B78-91D5-6EFF731B57CD}"/>
              </a:ext>
            </a:extLst>
          </p:cNvPr>
          <p:cNvSpPr/>
          <p:nvPr/>
        </p:nvSpPr>
        <p:spPr>
          <a:xfrm>
            <a:off x="3954988" y="1697065"/>
            <a:ext cx="1261814" cy="746710"/>
          </a:xfrm>
          <a:prstGeom prst="flowChartProcess">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PoseNet</a:t>
            </a:r>
          </a:p>
        </p:txBody>
      </p:sp>
      <p:sp>
        <p:nvSpPr>
          <p:cNvPr id="162" name="Flowchart: Process 161">
            <a:extLst>
              <a:ext uri="{FF2B5EF4-FFF2-40B4-BE49-F238E27FC236}">
                <a16:creationId xmlns:a16="http://schemas.microsoft.com/office/drawing/2014/main" id="{CA664BF8-9E8F-4252-9709-55C35BA271BD}"/>
              </a:ext>
            </a:extLst>
          </p:cNvPr>
          <p:cNvSpPr/>
          <p:nvPr/>
        </p:nvSpPr>
        <p:spPr>
          <a:xfrm>
            <a:off x="6383965" y="16013621"/>
            <a:ext cx="275494" cy="133594"/>
          </a:xfrm>
          <a:prstGeom prst="flowChartProcess">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50" dirty="0">
              <a:solidFill>
                <a:schemeClr val="bg1"/>
              </a:solidFill>
              <a:latin typeface="Helvetica Light"/>
            </a:endParaRPr>
          </a:p>
        </p:txBody>
      </p:sp>
      <p:sp>
        <p:nvSpPr>
          <p:cNvPr id="163" name="Footer Placeholder 3">
            <a:extLst>
              <a:ext uri="{FF2B5EF4-FFF2-40B4-BE49-F238E27FC236}">
                <a16:creationId xmlns:a16="http://schemas.microsoft.com/office/drawing/2014/main" id="{CE282226-4241-4D2C-8936-EFB5260FD110}"/>
              </a:ext>
            </a:extLst>
          </p:cNvPr>
          <p:cNvSpPr txBox="1">
            <a:spLocks/>
          </p:cNvSpPr>
          <p:nvPr/>
        </p:nvSpPr>
        <p:spPr>
          <a:xfrm>
            <a:off x="6704035" y="16004898"/>
            <a:ext cx="780466"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Component</a:t>
            </a:r>
          </a:p>
        </p:txBody>
      </p:sp>
      <p:sp>
        <p:nvSpPr>
          <p:cNvPr id="203" name="Flowchart: Process 202">
            <a:extLst>
              <a:ext uri="{FF2B5EF4-FFF2-40B4-BE49-F238E27FC236}">
                <a16:creationId xmlns:a16="http://schemas.microsoft.com/office/drawing/2014/main" id="{0D62599D-9FFA-4F82-AE21-353E6246548D}"/>
              </a:ext>
            </a:extLst>
          </p:cNvPr>
          <p:cNvSpPr/>
          <p:nvPr/>
        </p:nvSpPr>
        <p:spPr>
          <a:xfrm>
            <a:off x="567876" y="13128560"/>
            <a:ext cx="1432496" cy="720000"/>
          </a:xfrm>
          <a:prstGeom prst="flowChartProcess">
            <a:avLst/>
          </a:prstGeom>
          <a:solidFill>
            <a:schemeClr val="accent4">
              <a:lumMod val="40000"/>
              <a:lumOff val="6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18000" rIns="0" bIns="0" numCol="1" spcCol="0" rtlCol="0" fromWordArt="0" anchor="t" anchorCtr="0" forceAA="0" compatLnSpc="1">
            <a:prstTxWarp prst="textNoShape">
              <a:avLst/>
            </a:prstTxWarp>
            <a:noAutofit/>
          </a:bodyPr>
          <a:lstStyle/>
          <a:p>
            <a:endParaRPr lang="en-US" sz="1050" dirty="0">
              <a:solidFill>
                <a:schemeClr val="tx2"/>
              </a:solidFill>
              <a:latin typeface="Helvetica Light"/>
            </a:endParaRPr>
          </a:p>
        </p:txBody>
      </p:sp>
      <p:sp>
        <p:nvSpPr>
          <p:cNvPr id="204" name="Flowchart: Process 203">
            <a:extLst>
              <a:ext uri="{FF2B5EF4-FFF2-40B4-BE49-F238E27FC236}">
                <a16:creationId xmlns:a16="http://schemas.microsoft.com/office/drawing/2014/main" id="{600C0A1C-CB02-4878-B714-92EDCA331CD8}"/>
              </a:ext>
            </a:extLst>
          </p:cNvPr>
          <p:cNvSpPr/>
          <p:nvPr/>
        </p:nvSpPr>
        <p:spPr>
          <a:xfrm>
            <a:off x="567876" y="12892384"/>
            <a:ext cx="1432496" cy="236178"/>
          </a:xfrm>
          <a:prstGeom prst="flowChartProcess">
            <a:avLst/>
          </a:prstGeom>
          <a:solidFill>
            <a:schemeClr val="bg1"/>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oAutofit/>
          </a:bodyPr>
          <a:lstStyle/>
          <a:p>
            <a:pPr indent="266700"/>
            <a:r>
              <a:rPr lang="en-US" sz="1050" dirty="0">
                <a:solidFill>
                  <a:schemeClr val="tx2"/>
                </a:solidFill>
                <a:latin typeface="Helvetica Light"/>
              </a:rPr>
              <a:t>Accounting System</a:t>
            </a:r>
          </a:p>
        </p:txBody>
      </p:sp>
      <p:pic>
        <p:nvPicPr>
          <p:cNvPr id="205" name="Picture 204" descr="A close up of a logo&#10;&#10;Description generated with very high confidence">
            <a:extLst>
              <a:ext uri="{FF2B5EF4-FFF2-40B4-BE49-F238E27FC236}">
                <a16:creationId xmlns:a16="http://schemas.microsoft.com/office/drawing/2014/main" id="{2BD9844A-3F76-4E53-BF30-68AA8AC5724A}"/>
              </a:ext>
            </a:extLst>
          </p:cNvPr>
          <p:cNvPicPr>
            <a:picLocks noChangeAspect="1"/>
          </p:cNvPicPr>
          <p:nvPr/>
        </p:nvPicPr>
        <p:blipFill>
          <a:blip r:embed="rId4"/>
          <a:stretch>
            <a:fillRect/>
          </a:stretch>
        </p:blipFill>
        <p:spPr>
          <a:xfrm>
            <a:off x="610099" y="12927296"/>
            <a:ext cx="190341" cy="190341"/>
          </a:xfrm>
          <a:prstGeom prst="rect">
            <a:avLst/>
          </a:prstGeom>
        </p:spPr>
      </p:pic>
      <p:sp>
        <p:nvSpPr>
          <p:cNvPr id="206" name="Flowchart: Process 205">
            <a:extLst>
              <a:ext uri="{FF2B5EF4-FFF2-40B4-BE49-F238E27FC236}">
                <a16:creationId xmlns:a16="http://schemas.microsoft.com/office/drawing/2014/main" id="{E5B19CA1-1C9E-4CF7-A182-FDD78F64ECC1}"/>
              </a:ext>
            </a:extLst>
          </p:cNvPr>
          <p:cNvSpPr/>
          <p:nvPr/>
        </p:nvSpPr>
        <p:spPr>
          <a:xfrm>
            <a:off x="567876" y="14659627"/>
            <a:ext cx="1432496" cy="720000"/>
          </a:xfrm>
          <a:prstGeom prst="flowChartProcess">
            <a:avLst/>
          </a:prstGeom>
          <a:solidFill>
            <a:schemeClr val="accent4">
              <a:lumMod val="40000"/>
              <a:lumOff val="6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18000" rIns="0" bIns="0" numCol="1" spcCol="0" rtlCol="0" fromWordArt="0" anchor="t" anchorCtr="0" forceAA="0" compatLnSpc="1">
            <a:prstTxWarp prst="textNoShape">
              <a:avLst/>
            </a:prstTxWarp>
            <a:noAutofit/>
          </a:bodyPr>
          <a:lstStyle/>
          <a:p>
            <a:endParaRPr lang="en-US" sz="1050" dirty="0">
              <a:solidFill>
                <a:schemeClr val="tx2"/>
              </a:solidFill>
              <a:latin typeface="Helvetica Light"/>
            </a:endParaRPr>
          </a:p>
        </p:txBody>
      </p:sp>
      <p:sp>
        <p:nvSpPr>
          <p:cNvPr id="207" name="Flowchart: Process 206">
            <a:extLst>
              <a:ext uri="{FF2B5EF4-FFF2-40B4-BE49-F238E27FC236}">
                <a16:creationId xmlns:a16="http://schemas.microsoft.com/office/drawing/2014/main" id="{AB8B5B8B-95B6-492C-A86B-8D0743A23C95}"/>
              </a:ext>
            </a:extLst>
          </p:cNvPr>
          <p:cNvSpPr/>
          <p:nvPr/>
        </p:nvSpPr>
        <p:spPr>
          <a:xfrm>
            <a:off x="567876" y="14423449"/>
            <a:ext cx="1432496" cy="236178"/>
          </a:xfrm>
          <a:prstGeom prst="flowChartProcess">
            <a:avLst/>
          </a:prstGeom>
          <a:solidFill>
            <a:schemeClr val="bg1"/>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oAutofit/>
          </a:bodyPr>
          <a:lstStyle/>
          <a:p>
            <a:pPr indent="266700"/>
            <a:r>
              <a:rPr lang="en-US" sz="1050" dirty="0">
                <a:solidFill>
                  <a:schemeClr val="tx2"/>
                </a:solidFill>
                <a:latin typeface="Helvetica Light"/>
              </a:rPr>
              <a:t>eBanking</a:t>
            </a:r>
          </a:p>
        </p:txBody>
      </p:sp>
      <p:pic>
        <p:nvPicPr>
          <p:cNvPr id="208" name="Picture 207" descr="A close up of a logo&#10;&#10;Description generated with very high confidence">
            <a:extLst>
              <a:ext uri="{FF2B5EF4-FFF2-40B4-BE49-F238E27FC236}">
                <a16:creationId xmlns:a16="http://schemas.microsoft.com/office/drawing/2014/main" id="{1453AED7-60E4-4F40-80E2-3CD0CF07A444}"/>
              </a:ext>
            </a:extLst>
          </p:cNvPr>
          <p:cNvPicPr>
            <a:picLocks noChangeAspect="1"/>
          </p:cNvPicPr>
          <p:nvPr/>
        </p:nvPicPr>
        <p:blipFill>
          <a:blip r:embed="rId4"/>
          <a:stretch>
            <a:fillRect/>
          </a:stretch>
        </p:blipFill>
        <p:spPr>
          <a:xfrm>
            <a:off x="610099" y="14469286"/>
            <a:ext cx="190341" cy="190341"/>
          </a:xfrm>
          <a:prstGeom prst="rect">
            <a:avLst/>
          </a:prstGeom>
        </p:spPr>
      </p:pic>
      <p:pic>
        <p:nvPicPr>
          <p:cNvPr id="209" name="Picture 208" descr="A close up of a logo&#10;&#10;Description generated with very high confidence">
            <a:extLst>
              <a:ext uri="{FF2B5EF4-FFF2-40B4-BE49-F238E27FC236}">
                <a16:creationId xmlns:a16="http://schemas.microsoft.com/office/drawing/2014/main" id="{8ACBDBAA-887E-4F65-8AA7-345BEC6872F8}"/>
              </a:ext>
            </a:extLst>
          </p:cNvPr>
          <p:cNvPicPr>
            <a:picLocks noChangeAspect="1"/>
          </p:cNvPicPr>
          <p:nvPr/>
        </p:nvPicPr>
        <p:blipFill>
          <a:blip r:embed="rId4"/>
          <a:stretch>
            <a:fillRect/>
          </a:stretch>
        </p:blipFill>
        <p:spPr>
          <a:xfrm>
            <a:off x="2627196" y="14449899"/>
            <a:ext cx="190341" cy="190341"/>
          </a:xfrm>
          <a:prstGeom prst="rect">
            <a:avLst/>
          </a:prstGeom>
        </p:spPr>
      </p:pic>
      <p:sp>
        <p:nvSpPr>
          <p:cNvPr id="229" name="Folded Corner 21">
            <a:extLst>
              <a:ext uri="{FF2B5EF4-FFF2-40B4-BE49-F238E27FC236}">
                <a16:creationId xmlns:a16="http://schemas.microsoft.com/office/drawing/2014/main" id="{1AC6E8DF-729E-448E-A706-4EBE2ECC89BA}"/>
              </a:ext>
            </a:extLst>
          </p:cNvPr>
          <p:cNvSpPr/>
          <p:nvPr/>
        </p:nvSpPr>
        <p:spPr>
          <a:xfrm>
            <a:off x="2355265" y="13074063"/>
            <a:ext cx="145007" cy="197999"/>
          </a:xfrm>
          <a:prstGeom prst="foldedCorner">
            <a:avLst>
              <a:gd name="adj" fmla="val 50000"/>
            </a:avLst>
          </a:prstGeom>
          <a:solidFill>
            <a:schemeClr val="accent4">
              <a:lumMod val="20000"/>
              <a:lumOff val="80000"/>
            </a:schemeClr>
          </a:solidFill>
          <a:ln w="3175">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latin typeface="Helvetica Light"/>
            </a:endParaRPr>
          </a:p>
        </p:txBody>
      </p:sp>
      <p:pic>
        <p:nvPicPr>
          <p:cNvPr id="230" name="Picture 229" descr="A close up of a logo&#10;&#10;Description generated with very high confidence">
            <a:extLst>
              <a:ext uri="{FF2B5EF4-FFF2-40B4-BE49-F238E27FC236}">
                <a16:creationId xmlns:a16="http://schemas.microsoft.com/office/drawing/2014/main" id="{6A1C9FC1-41C0-4EC4-B9EE-FE64A0D38459}"/>
              </a:ext>
            </a:extLst>
          </p:cNvPr>
          <p:cNvPicPr>
            <a:picLocks noChangeAspect="1"/>
          </p:cNvPicPr>
          <p:nvPr/>
        </p:nvPicPr>
        <p:blipFill>
          <a:blip r:embed="rId2"/>
          <a:stretch>
            <a:fillRect/>
          </a:stretch>
        </p:blipFill>
        <p:spPr>
          <a:xfrm>
            <a:off x="2157372" y="13079259"/>
            <a:ext cx="332103" cy="332103"/>
          </a:xfrm>
          <a:prstGeom prst="rect">
            <a:avLst/>
          </a:prstGeom>
        </p:spPr>
      </p:pic>
      <p:cxnSp>
        <p:nvCxnSpPr>
          <p:cNvPr id="231" name="Connector: Elbow 230">
            <a:extLst>
              <a:ext uri="{FF2B5EF4-FFF2-40B4-BE49-F238E27FC236}">
                <a16:creationId xmlns:a16="http://schemas.microsoft.com/office/drawing/2014/main" id="{33EA1833-848D-4458-8744-815E06949F01}"/>
              </a:ext>
            </a:extLst>
          </p:cNvPr>
          <p:cNvCxnSpPr>
            <a:cxnSpLocks/>
            <a:stCxn id="115" idx="1"/>
            <a:endCxn id="206" idx="3"/>
          </p:cNvCxnSpPr>
          <p:nvPr/>
        </p:nvCxnSpPr>
        <p:spPr>
          <a:xfrm rot="10800000" flipV="1">
            <a:off x="2000373" y="13488559"/>
            <a:ext cx="589403" cy="1531067"/>
          </a:xfrm>
          <a:prstGeom prst="bentConnector3">
            <a:avLst>
              <a:gd name="adj1" fmla="val 50000"/>
            </a:avLst>
          </a:prstGeom>
          <a:ln w="12700">
            <a:solidFill>
              <a:schemeClr val="accent5"/>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36" name="Folded Corner 21">
            <a:extLst>
              <a:ext uri="{FF2B5EF4-FFF2-40B4-BE49-F238E27FC236}">
                <a16:creationId xmlns:a16="http://schemas.microsoft.com/office/drawing/2014/main" id="{80163470-10A9-405E-9397-E50FDFD0F8B8}"/>
              </a:ext>
            </a:extLst>
          </p:cNvPr>
          <p:cNvSpPr/>
          <p:nvPr/>
        </p:nvSpPr>
        <p:spPr>
          <a:xfrm>
            <a:off x="2306872" y="14696525"/>
            <a:ext cx="145007" cy="197999"/>
          </a:xfrm>
          <a:prstGeom prst="foldedCorner">
            <a:avLst>
              <a:gd name="adj" fmla="val 50000"/>
            </a:avLst>
          </a:prstGeom>
          <a:solidFill>
            <a:schemeClr val="accent4">
              <a:lumMod val="20000"/>
              <a:lumOff val="80000"/>
            </a:schemeClr>
          </a:solidFill>
          <a:ln w="3175">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latin typeface="Helvetica Light"/>
            </a:endParaRPr>
          </a:p>
        </p:txBody>
      </p:sp>
      <p:pic>
        <p:nvPicPr>
          <p:cNvPr id="237" name="Picture 236" descr="A close up of a logo&#10;&#10;Description generated with very high confidence">
            <a:extLst>
              <a:ext uri="{FF2B5EF4-FFF2-40B4-BE49-F238E27FC236}">
                <a16:creationId xmlns:a16="http://schemas.microsoft.com/office/drawing/2014/main" id="{998CF1BA-D8D8-44DF-A0E8-91D761CDF5E1}"/>
              </a:ext>
            </a:extLst>
          </p:cNvPr>
          <p:cNvPicPr>
            <a:picLocks noChangeAspect="1"/>
          </p:cNvPicPr>
          <p:nvPr/>
        </p:nvPicPr>
        <p:blipFill>
          <a:blip r:embed="rId2"/>
          <a:stretch>
            <a:fillRect/>
          </a:stretch>
        </p:blipFill>
        <p:spPr>
          <a:xfrm>
            <a:off x="2142534" y="14544570"/>
            <a:ext cx="332103" cy="332103"/>
          </a:xfrm>
          <a:prstGeom prst="rect">
            <a:avLst/>
          </a:prstGeom>
        </p:spPr>
      </p:pic>
      <p:cxnSp>
        <p:nvCxnSpPr>
          <p:cNvPr id="241" name="Connector: Elbow 240">
            <a:extLst>
              <a:ext uri="{FF2B5EF4-FFF2-40B4-BE49-F238E27FC236}">
                <a16:creationId xmlns:a16="http://schemas.microsoft.com/office/drawing/2014/main" id="{B760A723-CF03-4971-813A-051808A58F0A}"/>
              </a:ext>
            </a:extLst>
          </p:cNvPr>
          <p:cNvCxnSpPr>
            <a:cxnSpLocks/>
            <a:stCxn id="206" idx="1"/>
            <a:endCxn id="203" idx="1"/>
          </p:cNvCxnSpPr>
          <p:nvPr/>
        </p:nvCxnSpPr>
        <p:spPr>
          <a:xfrm rot="10800000">
            <a:off x="567876" y="13488561"/>
            <a:ext cx="12700" cy="1531067"/>
          </a:xfrm>
          <a:prstGeom prst="bentConnector3">
            <a:avLst>
              <a:gd name="adj1" fmla="val 2415787"/>
            </a:avLst>
          </a:prstGeom>
          <a:ln w="12700">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1" name="Footer Placeholder 3">
            <a:extLst>
              <a:ext uri="{FF2B5EF4-FFF2-40B4-BE49-F238E27FC236}">
                <a16:creationId xmlns:a16="http://schemas.microsoft.com/office/drawing/2014/main" id="{4738590E-9746-4CB9-830D-51690E90ECE5}"/>
              </a:ext>
            </a:extLst>
          </p:cNvPr>
          <p:cNvSpPr txBox="1">
            <a:spLocks/>
          </p:cNvSpPr>
          <p:nvPr/>
        </p:nvSpPr>
        <p:spPr>
          <a:xfrm>
            <a:off x="8906064" y="15988244"/>
            <a:ext cx="357003"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Flow</a:t>
            </a:r>
          </a:p>
        </p:txBody>
      </p:sp>
      <p:pic>
        <p:nvPicPr>
          <p:cNvPr id="1032" name="Picture 8" descr="Image result for microsoft flow">
            <a:extLst>
              <a:ext uri="{FF2B5EF4-FFF2-40B4-BE49-F238E27FC236}">
                <a16:creationId xmlns:a16="http://schemas.microsoft.com/office/drawing/2014/main" id="{76313CC4-4381-47F0-8C08-28197C6326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1713" y="15969292"/>
            <a:ext cx="294351" cy="231467"/>
          </a:xfrm>
          <a:prstGeom prst="rect">
            <a:avLst/>
          </a:prstGeom>
          <a:noFill/>
          <a:extLst>
            <a:ext uri="{909E8E84-426E-40DD-AFC4-6F175D3DCCD1}">
              <a14:hiddenFill xmlns:a14="http://schemas.microsoft.com/office/drawing/2010/main">
                <a:solidFill>
                  <a:srgbClr val="FFFFFF"/>
                </a:solidFill>
              </a14:hiddenFill>
            </a:ext>
          </a:extLst>
        </p:spPr>
      </p:pic>
      <p:sp>
        <p:nvSpPr>
          <p:cNvPr id="115" name="Flowchart: Process 114">
            <a:extLst>
              <a:ext uri="{FF2B5EF4-FFF2-40B4-BE49-F238E27FC236}">
                <a16:creationId xmlns:a16="http://schemas.microsoft.com/office/drawing/2014/main" id="{8F2611B4-FE23-4135-BB51-F32946B1D3AD}"/>
              </a:ext>
            </a:extLst>
          </p:cNvPr>
          <p:cNvSpPr/>
          <p:nvPr/>
        </p:nvSpPr>
        <p:spPr>
          <a:xfrm>
            <a:off x="2589775" y="13128560"/>
            <a:ext cx="3155843" cy="720000"/>
          </a:xfrm>
          <a:prstGeom prst="flowChartProcess">
            <a:avLst/>
          </a:prstGeom>
          <a:solidFill>
            <a:schemeClr val="accent4">
              <a:lumMod val="40000"/>
              <a:lumOff val="6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endParaRPr lang="en-US" sz="1050" dirty="0">
              <a:solidFill>
                <a:schemeClr val="tx2"/>
              </a:solidFill>
              <a:latin typeface="Helvetica Light"/>
            </a:endParaRPr>
          </a:p>
        </p:txBody>
      </p:sp>
      <p:sp>
        <p:nvSpPr>
          <p:cNvPr id="118" name="Flowchart: Process 117">
            <a:extLst>
              <a:ext uri="{FF2B5EF4-FFF2-40B4-BE49-F238E27FC236}">
                <a16:creationId xmlns:a16="http://schemas.microsoft.com/office/drawing/2014/main" id="{4511D2F4-D2E6-4297-BF10-FB54094F4823}"/>
              </a:ext>
            </a:extLst>
          </p:cNvPr>
          <p:cNvSpPr/>
          <p:nvPr/>
        </p:nvSpPr>
        <p:spPr>
          <a:xfrm>
            <a:off x="2589775" y="12892384"/>
            <a:ext cx="3155843" cy="236178"/>
          </a:xfrm>
          <a:prstGeom prst="flowChartProcess">
            <a:avLst/>
          </a:prstGeom>
          <a:solidFill>
            <a:schemeClr val="bg1"/>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oAutofit/>
          </a:bodyPr>
          <a:lstStyle/>
          <a:p>
            <a:pPr indent="266700"/>
            <a:r>
              <a:rPr lang="en-US" sz="1050" dirty="0">
                <a:solidFill>
                  <a:schemeClr val="tx2"/>
                </a:solidFill>
                <a:latin typeface="Helvetica Light"/>
              </a:rPr>
              <a:t>Azure SQL</a:t>
            </a:r>
          </a:p>
        </p:txBody>
      </p:sp>
      <p:pic>
        <p:nvPicPr>
          <p:cNvPr id="120" name="Picture 6" descr="Image result for azure sql">
            <a:extLst>
              <a:ext uri="{FF2B5EF4-FFF2-40B4-BE49-F238E27FC236}">
                <a16:creationId xmlns:a16="http://schemas.microsoft.com/office/drawing/2014/main" id="{32AF39D2-9FE8-41C3-9711-77B0BBFB5C0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7536" r="25603"/>
          <a:stretch/>
        </p:blipFill>
        <p:spPr bwMode="auto">
          <a:xfrm>
            <a:off x="2634250" y="12914206"/>
            <a:ext cx="176232" cy="197440"/>
          </a:xfrm>
          <a:prstGeom prst="rect">
            <a:avLst/>
          </a:prstGeom>
          <a:noFill/>
          <a:extLst>
            <a:ext uri="{909E8E84-426E-40DD-AFC4-6F175D3DCCD1}">
              <a14:hiddenFill xmlns:a14="http://schemas.microsoft.com/office/drawing/2010/main">
                <a:solidFill>
                  <a:srgbClr val="FFFFFF"/>
                </a:solidFill>
              </a14:hiddenFill>
            </a:ext>
          </a:extLst>
        </p:spPr>
      </p:pic>
      <p:sp>
        <p:nvSpPr>
          <p:cNvPr id="124" name="Flowchart: Magnetic Disk 123">
            <a:extLst>
              <a:ext uri="{FF2B5EF4-FFF2-40B4-BE49-F238E27FC236}">
                <a16:creationId xmlns:a16="http://schemas.microsoft.com/office/drawing/2014/main" id="{B7E7D06D-8642-473B-82D4-7035F76D4DA4}"/>
              </a:ext>
            </a:extLst>
          </p:cNvPr>
          <p:cNvSpPr/>
          <p:nvPr/>
        </p:nvSpPr>
        <p:spPr>
          <a:xfrm>
            <a:off x="2823172" y="13245311"/>
            <a:ext cx="788273" cy="503291"/>
          </a:xfrm>
          <a:prstGeom prst="flowChartMagneticDisk">
            <a:avLst/>
          </a:prstGeom>
          <a:solidFill>
            <a:schemeClr val="accent3">
              <a:lumMod val="20000"/>
              <a:lumOff val="8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a:solidFill>
                  <a:schemeClr val="tx2"/>
                </a:solidFill>
                <a:latin typeface="Helvetica Light"/>
              </a:rPr>
              <a:t>Pricing Parameters</a:t>
            </a:r>
          </a:p>
        </p:txBody>
      </p:sp>
      <p:sp>
        <p:nvSpPr>
          <p:cNvPr id="127" name="Flowchart: Magnetic Disk 126">
            <a:extLst>
              <a:ext uri="{FF2B5EF4-FFF2-40B4-BE49-F238E27FC236}">
                <a16:creationId xmlns:a16="http://schemas.microsoft.com/office/drawing/2014/main" id="{119F0775-13AE-4841-AA4E-695E34D4E188}"/>
              </a:ext>
            </a:extLst>
          </p:cNvPr>
          <p:cNvSpPr/>
          <p:nvPr/>
        </p:nvSpPr>
        <p:spPr>
          <a:xfrm>
            <a:off x="3816869" y="13245311"/>
            <a:ext cx="788273" cy="503291"/>
          </a:xfrm>
          <a:prstGeom prst="flowChartMagneticDisk">
            <a:avLst/>
          </a:prstGeom>
          <a:solidFill>
            <a:schemeClr val="accent3">
              <a:lumMod val="20000"/>
              <a:lumOff val="8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a:solidFill>
                  <a:schemeClr val="tx2"/>
                </a:solidFill>
                <a:latin typeface="Helvetica Light"/>
              </a:rPr>
              <a:t>Reference Data</a:t>
            </a:r>
          </a:p>
        </p:txBody>
      </p:sp>
      <p:sp>
        <p:nvSpPr>
          <p:cNvPr id="128" name="Flowchart: Magnetic Disk 127">
            <a:extLst>
              <a:ext uri="{FF2B5EF4-FFF2-40B4-BE49-F238E27FC236}">
                <a16:creationId xmlns:a16="http://schemas.microsoft.com/office/drawing/2014/main" id="{628CB883-1259-41DA-A430-47256E1340D5}"/>
              </a:ext>
            </a:extLst>
          </p:cNvPr>
          <p:cNvSpPr/>
          <p:nvPr/>
        </p:nvSpPr>
        <p:spPr>
          <a:xfrm>
            <a:off x="4810565" y="13245311"/>
            <a:ext cx="788273" cy="503291"/>
          </a:xfrm>
          <a:prstGeom prst="flowChartMagneticDisk">
            <a:avLst/>
          </a:prstGeom>
          <a:solidFill>
            <a:schemeClr val="accent3">
              <a:lumMod val="20000"/>
              <a:lumOff val="8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a:solidFill>
                  <a:schemeClr val="tx2"/>
                </a:solidFill>
                <a:latin typeface="Helvetica Light"/>
              </a:rPr>
              <a:t>Contract Data</a:t>
            </a:r>
          </a:p>
        </p:txBody>
      </p:sp>
      <p:sp>
        <p:nvSpPr>
          <p:cNvPr id="145" name="Flowchart: Process 144">
            <a:extLst>
              <a:ext uri="{FF2B5EF4-FFF2-40B4-BE49-F238E27FC236}">
                <a16:creationId xmlns:a16="http://schemas.microsoft.com/office/drawing/2014/main" id="{BC2ECF95-B28B-4192-8603-674E226B995D}"/>
              </a:ext>
            </a:extLst>
          </p:cNvPr>
          <p:cNvSpPr/>
          <p:nvPr/>
        </p:nvSpPr>
        <p:spPr>
          <a:xfrm rot="16200000">
            <a:off x="5143292" y="1952331"/>
            <a:ext cx="746710" cy="236178"/>
          </a:xfrm>
          <a:prstGeom prst="flowChartProcess">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a:solidFill>
                  <a:schemeClr val="bg1"/>
                </a:solidFill>
                <a:latin typeface="Helvetica Light"/>
              </a:rPr>
              <a:t>Wireframe</a:t>
            </a:r>
          </a:p>
        </p:txBody>
      </p:sp>
      <p:sp>
        <p:nvSpPr>
          <p:cNvPr id="158" name="Footer Placeholder 3">
            <a:extLst>
              <a:ext uri="{FF2B5EF4-FFF2-40B4-BE49-F238E27FC236}">
                <a16:creationId xmlns:a16="http://schemas.microsoft.com/office/drawing/2014/main" id="{E275ECC1-F3E3-484C-AA8D-868855220BDE}"/>
              </a:ext>
            </a:extLst>
          </p:cNvPr>
          <p:cNvSpPr txBox="1">
            <a:spLocks/>
          </p:cNvSpPr>
          <p:nvPr/>
        </p:nvSpPr>
        <p:spPr>
          <a:xfrm>
            <a:off x="9686735" y="15988244"/>
            <a:ext cx="673149"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Logic Apps</a:t>
            </a:r>
          </a:p>
        </p:txBody>
      </p:sp>
      <p:sp>
        <p:nvSpPr>
          <p:cNvPr id="159" name="Footer Placeholder 3">
            <a:extLst>
              <a:ext uri="{FF2B5EF4-FFF2-40B4-BE49-F238E27FC236}">
                <a16:creationId xmlns:a16="http://schemas.microsoft.com/office/drawing/2014/main" id="{78156E73-0972-4BD6-B7F5-A75F39889F64}"/>
              </a:ext>
            </a:extLst>
          </p:cNvPr>
          <p:cNvSpPr txBox="1">
            <a:spLocks/>
          </p:cNvSpPr>
          <p:nvPr/>
        </p:nvSpPr>
        <p:spPr>
          <a:xfrm>
            <a:off x="10728242" y="15988244"/>
            <a:ext cx="943940" cy="144000"/>
          </a:xfrm>
          <a:prstGeom prst="rect">
            <a:avLst/>
          </a:prstGeom>
          <a:noFill/>
        </p:spPr>
        <p:txBody>
          <a:bodyPr vert="horz" lIns="0" tIns="0" rIns="0" bIns="0" rtlCol="0" anchor="ctr"/>
          <a:lstStyle>
            <a:defPPr>
              <a:defRPr lang="en-US"/>
            </a:defPPr>
            <a:lvl1pPr marL="0" algn="ctr" defTabSz="914400" rtl="0" eaLnBrk="1" latinLnBrk="0" hangingPunct="1">
              <a:defRPr sz="1050" kern="1200">
                <a:solidFill>
                  <a:schemeClr val="tx1">
                    <a:tint val="75000"/>
                  </a:schemeClr>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2"/>
                </a:solidFill>
                <a:latin typeface="Helvetica Light"/>
              </a:rPr>
              <a:t>Azure Functions</a:t>
            </a:r>
          </a:p>
        </p:txBody>
      </p:sp>
      <p:pic>
        <p:nvPicPr>
          <p:cNvPr id="161" name="Picture 2" descr="Image result for azure logic apps">
            <a:extLst>
              <a:ext uri="{FF2B5EF4-FFF2-40B4-BE49-F238E27FC236}">
                <a16:creationId xmlns:a16="http://schemas.microsoft.com/office/drawing/2014/main" id="{B9A638B6-C7BA-4624-94C8-B67FE1316A3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220" r="13116"/>
          <a:stretch/>
        </p:blipFill>
        <p:spPr bwMode="auto">
          <a:xfrm>
            <a:off x="9346036" y="15942108"/>
            <a:ext cx="306760" cy="21570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14" descr="Image result for azure functions">
            <a:extLst>
              <a:ext uri="{FF2B5EF4-FFF2-40B4-BE49-F238E27FC236}">
                <a16:creationId xmlns:a16="http://schemas.microsoft.com/office/drawing/2014/main" id="{39D08BB4-2E9C-4D6E-809C-D61A911A60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73777" y="15954713"/>
            <a:ext cx="231467" cy="231467"/>
          </a:xfrm>
          <a:prstGeom prst="rect">
            <a:avLst/>
          </a:prstGeom>
          <a:noFill/>
          <a:extLst>
            <a:ext uri="{909E8E84-426E-40DD-AFC4-6F175D3DCCD1}">
              <a14:hiddenFill xmlns:a14="http://schemas.microsoft.com/office/drawing/2010/main">
                <a:solidFill>
                  <a:srgbClr val="FFFFFF"/>
                </a:solidFill>
              </a14:hiddenFill>
            </a:ext>
          </a:extLst>
        </p:spPr>
      </p:pic>
      <p:cxnSp>
        <p:nvCxnSpPr>
          <p:cNvPr id="186" name="Straight Arrow Connector 185">
            <a:extLst>
              <a:ext uri="{FF2B5EF4-FFF2-40B4-BE49-F238E27FC236}">
                <a16:creationId xmlns:a16="http://schemas.microsoft.com/office/drawing/2014/main" id="{E08CDD56-19FF-4098-B9C3-ABDDE9BD9578}"/>
              </a:ext>
            </a:extLst>
          </p:cNvPr>
          <p:cNvCxnSpPr>
            <a:cxnSpLocks/>
            <a:endCxn id="125" idx="1"/>
          </p:cNvCxnSpPr>
          <p:nvPr/>
        </p:nvCxnSpPr>
        <p:spPr>
          <a:xfrm>
            <a:off x="5204702" y="13848560"/>
            <a:ext cx="0" cy="944472"/>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02" name="Picture 201" descr="A close up of a logo&#10;&#10;Description generated with very high confidence">
            <a:extLst>
              <a:ext uri="{FF2B5EF4-FFF2-40B4-BE49-F238E27FC236}">
                <a16:creationId xmlns:a16="http://schemas.microsoft.com/office/drawing/2014/main" id="{E49D4C71-2F22-426A-9452-A4753157B8A5}"/>
              </a:ext>
            </a:extLst>
          </p:cNvPr>
          <p:cNvPicPr>
            <a:picLocks noChangeAspect="1"/>
          </p:cNvPicPr>
          <p:nvPr/>
        </p:nvPicPr>
        <p:blipFill>
          <a:blip r:embed="rId3"/>
          <a:stretch>
            <a:fillRect/>
          </a:stretch>
        </p:blipFill>
        <p:spPr>
          <a:xfrm>
            <a:off x="5157677" y="14171886"/>
            <a:ext cx="197999" cy="197999"/>
          </a:xfrm>
          <a:prstGeom prst="rect">
            <a:avLst/>
          </a:prstGeom>
        </p:spPr>
      </p:pic>
      <p:sp>
        <p:nvSpPr>
          <p:cNvPr id="104" name="Content Placeholder 4">
            <a:extLst>
              <a:ext uri="{FF2B5EF4-FFF2-40B4-BE49-F238E27FC236}">
                <a16:creationId xmlns:a16="http://schemas.microsoft.com/office/drawing/2014/main" id="{90412387-F678-447F-A94C-28B31AD22175}"/>
              </a:ext>
            </a:extLst>
          </p:cNvPr>
          <p:cNvSpPr txBox="1">
            <a:spLocks/>
          </p:cNvSpPr>
          <p:nvPr/>
        </p:nvSpPr>
        <p:spPr>
          <a:xfrm>
            <a:off x="5381257" y="12465497"/>
            <a:ext cx="306761" cy="23617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GB" dirty="0"/>
          </a:p>
        </p:txBody>
      </p:sp>
      <p:pic>
        <p:nvPicPr>
          <p:cNvPr id="1026" name="Picture 2" descr="Image result for azure logic apps">
            <a:extLst>
              <a:ext uri="{FF2B5EF4-FFF2-40B4-BE49-F238E27FC236}">
                <a16:creationId xmlns:a16="http://schemas.microsoft.com/office/drawing/2014/main" id="{22CA1A43-DDEB-4CA4-8521-00A5E076C98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220" r="13116"/>
          <a:stretch/>
        </p:blipFill>
        <p:spPr bwMode="auto">
          <a:xfrm>
            <a:off x="5381258" y="12480845"/>
            <a:ext cx="306760" cy="215700"/>
          </a:xfrm>
          <a:prstGeom prst="rect">
            <a:avLst/>
          </a:prstGeom>
          <a:noFill/>
          <a:extLst>
            <a:ext uri="{909E8E84-426E-40DD-AFC4-6F175D3DCCD1}">
              <a14:hiddenFill xmlns:a14="http://schemas.microsoft.com/office/drawing/2010/main">
                <a:solidFill>
                  <a:srgbClr val="FFFFFF"/>
                </a:solidFill>
              </a14:hiddenFill>
            </a:ext>
          </a:extLst>
        </p:spPr>
      </p:pic>
      <p:cxnSp>
        <p:nvCxnSpPr>
          <p:cNvPr id="110" name="Straight Arrow Connector 109">
            <a:extLst>
              <a:ext uri="{FF2B5EF4-FFF2-40B4-BE49-F238E27FC236}">
                <a16:creationId xmlns:a16="http://schemas.microsoft.com/office/drawing/2014/main" id="{730613CD-A250-4F10-8475-197B73ECB9DD}"/>
              </a:ext>
            </a:extLst>
          </p:cNvPr>
          <p:cNvCxnSpPr>
            <a:cxnSpLocks/>
            <a:stCxn id="124" idx="4"/>
            <a:endCxn id="127" idx="2"/>
          </p:cNvCxnSpPr>
          <p:nvPr/>
        </p:nvCxnSpPr>
        <p:spPr>
          <a:xfrm>
            <a:off x="3611445" y="13496957"/>
            <a:ext cx="205424"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a16="http://schemas.microsoft.com/office/drawing/2014/main" id="{71EC8197-9742-4DA3-A063-4793325047F7}"/>
              </a:ext>
            </a:extLst>
          </p:cNvPr>
          <p:cNvCxnSpPr>
            <a:cxnSpLocks/>
            <a:stCxn id="128" idx="2"/>
            <a:endCxn id="127" idx="4"/>
          </p:cNvCxnSpPr>
          <p:nvPr/>
        </p:nvCxnSpPr>
        <p:spPr>
          <a:xfrm flipH="1">
            <a:off x="4605142" y="13496957"/>
            <a:ext cx="205423"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9" name="Straight Arrow Connector 128">
            <a:extLst>
              <a:ext uri="{FF2B5EF4-FFF2-40B4-BE49-F238E27FC236}">
                <a16:creationId xmlns:a16="http://schemas.microsoft.com/office/drawing/2014/main" id="{62984E7D-6BEF-479E-B900-553D6ECE650A}"/>
              </a:ext>
            </a:extLst>
          </p:cNvPr>
          <p:cNvCxnSpPr>
            <a:cxnSpLocks/>
          </p:cNvCxnSpPr>
          <p:nvPr/>
        </p:nvCxnSpPr>
        <p:spPr>
          <a:xfrm>
            <a:off x="2023969" y="13342510"/>
            <a:ext cx="565807"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4" name="Folded Corner 21">
            <a:extLst>
              <a:ext uri="{FF2B5EF4-FFF2-40B4-BE49-F238E27FC236}">
                <a16:creationId xmlns:a16="http://schemas.microsoft.com/office/drawing/2014/main" id="{CD3D54E0-D7C5-4CBA-8542-5801075583B5}"/>
              </a:ext>
            </a:extLst>
          </p:cNvPr>
          <p:cNvSpPr/>
          <p:nvPr/>
        </p:nvSpPr>
        <p:spPr>
          <a:xfrm>
            <a:off x="161019" y="13741505"/>
            <a:ext cx="145007" cy="197999"/>
          </a:xfrm>
          <a:prstGeom prst="foldedCorner">
            <a:avLst>
              <a:gd name="adj" fmla="val 50000"/>
            </a:avLst>
          </a:prstGeom>
          <a:solidFill>
            <a:schemeClr val="accent4">
              <a:lumMod val="20000"/>
              <a:lumOff val="80000"/>
            </a:schemeClr>
          </a:solidFill>
          <a:ln w="3175">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latin typeface="Helvetica Light"/>
            </a:endParaRPr>
          </a:p>
        </p:txBody>
      </p:sp>
      <p:pic>
        <p:nvPicPr>
          <p:cNvPr id="136" name="Picture 135" descr="A close up of a logo&#10;&#10;Description generated with very high confidence">
            <a:extLst>
              <a:ext uri="{FF2B5EF4-FFF2-40B4-BE49-F238E27FC236}">
                <a16:creationId xmlns:a16="http://schemas.microsoft.com/office/drawing/2014/main" id="{D74397BE-A128-442F-8E53-38A8BCC7093F}"/>
              </a:ext>
            </a:extLst>
          </p:cNvPr>
          <p:cNvPicPr>
            <a:picLocks noChangeAspect="1"/>
          </p:cNvPicPr>
          <p:nvPr/>
        </p:nvPicPr>
        <p:blipFill>
          <a:blip r:embed="rId2"/>
          <a:stretch>
            <a:fillRect/>
          </a:stretch>
        </p:blipFill>
        <p:spPr>
          <a:xfrm>
            <a:off x="39554" y="13943034"/>
            <a:ext cx="332103" cy="332103"/>
          </a:xfrm>
          <a:prstGeom prst="rect">
            <a:avLst/>
          </a:prstGeom>
        </p:spPr>
      </p:pic>
      <p:sp>
        <p:nvSpPr>
          <p:cNvPr id="119" name="Flowchart: Process 118">
            <a:extLst>
              <a:ext uri="{FF2B5EF4-FFF2-40B4-BE49-F238E27FC236}">
                <a16:creationId xmlns:a16="http://schemas.microsoft.com/office/drawing/2014/main" id="{FCA5AB6C-4A91-45EB-AF47-93BA5CB46DFC}"/>
              </a:ext>
            </a:extLst>
          </p:cNvPr>
          <p:cNvSpPr/>
          <p:nvPr/>
        </p:nvSpPr>
        <p:spPr>
          <a:xfrm>
            <a:off x="6249989" y="14659627"/>
            <a:ext cx="4436690" cy="721555"/>
          </a:xfrm>
          <a:prstGeom prst="flowChartProcess">
            <a:avLst/>
          </a:prstGeom>
          <a:solidFill>
            <a:schemeClr val="accent4">
              <a:lumMod val="40000"/>
              <a:lumOff val="6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pPr marL="88900" indent="-88900">
              <a:buFont typeface="Arial" panose="020B0604020202020204" pitchFamily="34" charset="0"/>
              <a:buChar char="•"/>
            </a:pPr>
            <a:r>
              <a:rPr lang="en-US" sz="1050" dirty="0">
                <a:solidFill>
                  <a:schemeClr val="tx2"/>
                </a:solidFill>
                <a:latin typeface="Helvetica Light"/>
              </a:rPr>
              <a:t>Storage of contract data for risk </a:t>
            </a:r>
            <a:br>
              <a:rPr lang="en-US" sz="1050" dirty="0">
                <a:solidFill>
                  <a:schemeClr val="tx2"/>
                </a:solidFill>
                <a:latin typeface="Helvetica Light"/>
              </a:rPr>
            </a:br>
            <a:r>
              <a:rPr lang="en-US" sz="1050" dirty="0">
                <a:solidFill>
                  <a:schemeClr val="tx2"/>
                </a:solidFill>
                <a:latin typeface="Helvetica Light"/>
              </a:rPr>
              <a:t>and capital management purposes</a:t>
            </a:r>
          </a:p>
          <a:p>
            <a:pPr marL="88900" indent="-88900">
              <a:buFont typeface="Arial" panose="020B0604020202020204" pitchFamily="34" charset="0"/>
              <a:buChar char="•"/>
            </a:pPr>
            <a:r>
              <a:rPr lang="en-US" sz="1050" dirty="0">
                <a:solidFill>
                  <a:schemeClr val="tx2"/>
                </a:solidFill>
                <a:latin typeface="Helvetica Light"/>
              </a:rPr>
              <a:t>Storage of claims data for claims</a:t>
            </a:r>
            <a:br>
              <a:rPr lang="en-US" sz="1050" dirty="0">
                <a:solidFill>
                  <a:schemeClr val="tx2"/>
                </a:solidFill>
                <a:latin typeface="Helvetica Light"/>
              </a:rPr>
            </a:br>
            <a:r>
              <a:rPr lang="en-US" sz="1050" dirty="0">
                <a:solidFill>
                  <a:schemeClr val="tx2"/>
                </a:solidFill>
                <a:latin typeface="Helvetica Light"/>
              </a:rPr>
              <a:t>settlement</a:t>
            </a:r>
          </a:p>
        </p:txBody>
      </p:sp>
      <p:sp>
        <p:nvSpPr>
          <p:cNvPr id="126" name="Flowchart: Process 125">
            <a:extLst>
              <a:ext uri="{FF2B5EF4-FFF2-40B4-BE49-F238E27FC236}">
                <a16:creationId xmlns:a16="http://schemas.microsoft.com/office/drawing/2014/main" id="{A9E8725F-3982-41B4-9C49-848E3D4C33E6}"/>
              </a:ext>
            </a:extLst>
          </p:cNvPr>
          <p:cNvSpPr/>
          <p:nvPr/>
        </p:nvSpPr>
        <p:spPr>
          <a:xfrm>
            <a:off x="6249989" y="14423449"/>
            <a:ext cx="4436690" cy="236178"/>
          </a:xfrm>
          <a:prstGeom prst="flowChartProcess">
            <a:avLst/>
          </a:prstGeom>
          <a:solidFill>
            <a:schemeClr val="bg1"/>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oAutofit/>
          </a:bodyPr>
          <a:lstStyle/>
          <a:p>
            <a:pPr indent="266700"/>
            <a:r>
              <a:rPr lang="en-US" sz="1050" dirty="0">
                <a:solidFill>
                  <a:schemeClr val="tx2"/>
                </a:solidFill>
                <a:latin typeface="Helvetica Light"/>
              </a:rPr>
              <a:t>Insurer Contract Management System</a:t>
            </a:r>
          </a:p>
        </p:txBody>
      </p:sp>
      <p:sp>
        <p:nvSpPr>
          <p:cNvPr id="130" name="Flowchart: Magnetic Disk 129">
            <a:extLst>
              <a:ext uri="{FF2B5EF4-FFF2-40B4-BE49-F238E27FC236}">
                <a16:creationId xmlns:a16="http://schemas.microsoft.com/office/drawing/2014/main" id="{DA87829C-634E-4F64-A95D-606186933E85}"/>
              </a:ext>
            </a:extLst>
          </p:cNvPr>
          <p:cNvSpPr/>
          <p:nvPr/>
        </p:nvSpPr>
        <p:spPr>
          <a:xfrm>
            <a:off x="8470779" y="14793032"/>
            <a:ext cx="788273" cy="503291"/>
          </a:xfrm>
          <a:prstGeom prst="flowChartMagneticDisk">
            <a:avLst/>
          </a:prstGeom>
          <a:solidFill>
            <a:schemeClr val="accent3">
              <a:lumMod val="20000"/>
              <a:lumOff val="8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a:solidFill>
                  <a:schemeClr val="tx2"/>
                </a:solidFill>
                <a:latin typeface="Helvetica Light"/>
              </a:rPr>
              <a:t>Contract Data</a:t>
            </a:r>
          </a:p>
        </p:txBody>
      </p:sp>
      <p:pic>
        <p:nvPicPr>
          <p:cNvPr id="141" name="Picture 140" descr="A close up of a logo&#10;&#10;Description generated with very high confidence">
            <a:extLst>
              <a:ext uri="{FF2B5EF4-FFF2-40B4-BE49-F238E27FC236}">
                <a16:creationId xmlns:a16="http://schemas.microsoft.com/office/drawing/2014/main" id="{E3158462-BDB4-4C53-9DA9-7009115BC66A}"/>
              </a:ext>
            </a:extLst>
          </p:cNvPr>
          <p:cNvPicPr>
            <a:picLocks noChangeAspect="1"/>
          </p:cNvPicPr>
          <p:nvPr/>
        </p:nvPicPr>
        <p:blipFill>
          <a:blip r:embed="rId4"/>
          <a:stretch>
            <a:fillRect/>
          </a:stretch>
        </p:blipFill>
        <p:spPr>
          <a:xfrm>
            <a:off x="6287410" y="14449899"/>
            <a:ext cx="190341" cy="190341"/>
          </a:xfrm>
          <a:prstGeom prst="rect">
            <a:avLst/>
          </a:prstGeom>
        </p:spPr>
      </p:pic>
      <p:pic>
        <p:nvPicPr>
          <p:cNvPr id="142" name="Picture 141" descr="A close up of a logo&#10;&#10;Description generated with very high confidence">
            <a:extLst>
              <a:ext uri="{FF2B5EF4-FFF2-40B4-BE49-F238E27FC236}">
                <a16:creationId xmlns:a16="http://schemas.microsoft.com/office/drawing/2014/main" id="{CF25EEB0-ABD3-45D5-B614-6DFDFFBF20FE}"/>
              </a:ext>
            </a:extLst>
          </p:cNvPr>
          <p:cNvPicPr>
            <a:picLocks noChangeAspect="1"/>
          </p:cNvPicPr>
          <p:nvPr/>
        </p:nvPicPr>
        <p:blipFill>
          <a:blip r:embed="rId3"/>
          <a:stretch>
            <a:fillRect/>
          </a:stretch>
        </p:blipFill>
        <p:spPr>
          <a:xfrm>
            <a:off x="5072256" y="12597116"/>
            <a:ext cx="197999" cy="197999"/>
          </a:xfrm>
          <a:prstGeom prst="rect">
            <a:avLst/>
          </a:prstGeom>
        </p:spPr>
      </p:pic>
      <p:cxnSp>
        <p:nvCxnSpPr>
          <p:cNvPr id="143" name="Connector: Elbow 142">
            <a:extLst>
              <a:ext uri="{FF2B5EF4-FFF2-40B4-BE49-F238E27FC236}">
                <a16:creationId xmlns:a16="http://schemas.microsoft.com/office/drawing/2014/main" id="{88642E72-F01F-4014-BAE3-74EEE23E6076}"/>
              </a:ext>
            </a:extLst>
          </p:cNvPr>
          <p:cNvCxnSpPr>
            <a:cxnSpLocks/>
            <a:stCxn id="115" idx="3"/>
            <a:endCxn id="126" idx="0"/>
          </p:cNvCxnSpPr>
          <p:nvPr/>
        </p:nvCxnSpPr>
        <p:spPr>
          <a:xfrm>
            <a:off x="5745618" y="13488560"/>
            <a:ext cx="2722716" cy="934889"/>
          </a:xfrm>
          <a:prstGeom prst="bentConnector2">
            <a:avLst/>
          </a:prstGeom>
          <a:ln w="12700">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144" name="Picture 143" descr="A close up of a logo&#10;&#10;Description generated with very high confidence">
            <a:extLst>
              <a:ext uri="{FF2B5EF4-FFF2-40B4-BE49-F238E27FC236}">
                <a16:creationId xmlns:a16="http://schemas.microsoft.com/office/drawing/2014/main" id="{5D2D027F-BFF6-4011-91F7-F314667C3C06}"/>
              </a:ext>
            </a:extLst>
          </p:cNvPr>
          <p:cNvPicPr>
            <a:picLocks noChangeAspect="1"/>
          </p:cNvPicPr>
          <p:nvPr/>
        </p:nvPicPr>
        <p:blipFill>
          <a:blip r:embed="rId3"/>
          <a:stretch>
            <a:fillRect/>
          </a:stretch>
        </p:blipFill>
        <p:spPr>
          <a:xfrm>
            <a:off x="5852041" y="13438899"/>
            <a:ext cx="197999" cy="197999"/>
          </a:xfrm>
          <a:prstGeom prst="rect">
            <a:avLst/>
          </a:prstGeom>
        </p:spPr>
      </p:pic>
      <p:sp>
        <p:nvSpPr>
          <p:cNvPr id="146" name="Flowchart: Magnetic Disk 145">
            <a:extLst>
              <a:ext uri="{FF2B5EF4-FFF2-40B4-BE49-F238E27FC236}">
                <a16:creationId xmlns:a16="http://schemas.microsoft.com/office/drawing/2014/main" id="{EDDE4AB3-EA63-47E1-A46F-30495330C768}"/>
              </a:ext>
            </a:extLst>
          </p:cNvPr>
          <p:cNvSpPr/>
          <p:nvPr/>
        </p:nvSpPr>
        <p:spPr>
          <a:xfrm>
            <a:off x="9480952" y="14806523"/>
            <a:ext cx="788273" cy="503291"/>
          </a:xfrm>
          <a:prstGeom prst="flowChartMagneticDisk">
            <a:avLst/>
          </a:prstGeom>
          <a:solidFill>
            <a:schemeClr val="accent3">
              <a:lumMod val="20000"/>
              <a:lumOff val="8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a:solidFill>
                  <a:schemeClr val="tx2"/>
                </a:solidFill>
                <a:latin typeface="Helvetica Light"/>
              </a:rPr>
              <a:t>Document Storage</a:t>
            </a:r>
          </a:p>
        </p:txBody>
      </p:sp>
      <p:cxnSp>
        <p:nvCxnSpPr>
          <p:cNvPr id="147" name="Connector: Elbow 146">
            <a:extLst>
              <a:ext uri="{FF2B5EF4-FFF2-40B4-BE49-F238E27FC236}">
                <a16:creationId xmlns:a16="http://schemas.microsoft.com/office/drawing/2014/main" id="{15C3532B-4DF2-4D82-90D3-8EA1238956E4}"/>
              </a:ext>
            </a:extLst>
          </p:cNvPr>
          <p:cNvCxnSpPr>
            <a:cxnSpLocks/>
            <a:endCxn id="119" idx="3"/>
          </p:cNvCxnSpPr>
          <p:nvPr/>
        </p:nvCxnSpPr>
        <p:spPr>
          <a:xfrm rot="5400000">
            <a:off x="9579521" y="13227076"/>
            <a:ext cx="2900488" cy="686171"/>
          </a:xfrm>
          <a:prstGeom prst="bentConnector2">
            <a:avLst/>
          </a:prstGeom>
          <a:ln w="12700">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148" name="Picture 147" descr="A close up of a logo&#10;&#10;Description generated with very high confidence">
            <a:extLst>
              <a:ext uri="{FF2B5EF4-FFF2-40B4-BE49-F238E27FC236}">
                <a16:creationId xmlns:a16="http://schemas.microsoft.com/office/drawing/2014/main" id="{640D2DA7-D18F-4F65-B9F7-AB3F0FF36E14}"/>
              </a:ext>
            </a:extLst>
          </p:cNvPr>
          <p:cNvPicPr>
            <a:picLocks noChangeAspect="1"/>
          </p:cNvPicPr>
          <p:nvPr/>
        </p:nvPicPr>
        <p:blipFill>
          <a:blip r:embed="rId3"/>
          <a:stretch>
            <a:fillRect/>
          </a:stretch>
        </p:blipFill>
        <p:spPr>
          <a:xfrm>
            <a:off x="11233017" y="13117637"/>
            <a:ext cx="197999" cy="197999"/>
          </a:xfrm>
          <a:prstGeom prst="rect">
            <a:avLst/>
          </a:prstGeom>
        </p:spPr>
      </p:pic>
      <p:sp>
        <p:nvSpPr>
          <p:cNvPr id="149" name="Flowchart: Process 148">
            <a:extLst>
              <a:ext uri="{FF2B5EF4-FFF2-40B4-BE49-F238E27FC236}">
                <a16:creationId xmlns:a16="http://schemas.microsoft.com/office/drawing/2014/main" id="{1DEA1DA0-E20D-4666-8021-F0A5EC384090}"/>
              </a:ext>
            </a:extLst>
          </p:cNvPr>
          <p:cNvSpPr/>
          <p:nvPr/>
        </p:nvSpPr>
        <p:spPr>
          <a:xfrm>
            <a:off x="5821253" y="1697065"/>
            <a:ext cx="1261814" cy="746710"/>
          </a:xfrm>
          <a:prstGeom prst="flowChartProcess">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Posture Calculation with Deltas</a:t>
            </a:r>
          </a:p>
        </p:txBody>
      </p:sp>
      <p:sp>
        <p:nvSpPr>
          <p:cNvPr id="150" name="Flowchart: Process 149">
            <a:extLst>
              <a:ext uri="{FF2B5EF4-FFF2-40B4-BE49-F238E27FC236}">
                <a16:creationId xmlns:a16="http://schemas.microsoft.com/office/drawing/2014/main" id="{C9A904FC-D497-4E8B-A7A0-1EE01D723F43}"/>
              </a:ext>
            </a:extLst>
          </p:cNvPr>
          <p:cNvSpPr/>
          <p:nvPr/>
        </p:nvSpPr>
        <p:spPr>
          <a:xfrm rot="16200000">
            <a:off x="7014377" y="1952331"/>
            <a:ext cx="746710" cy="236178"/>
          </a:xfrm>
          <a:prstGeom prst="flowChartProcess">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a:solidFill>
                  <a:schemeClr val="bg1"/>
                </a:solidFill>
                <a:latin typeface="Helvetica Light"/>
              </a:rPr>
              <a:t>Movements</a:t>
            </a:r>
          </a:p>
        </p:txBody>
      </p:sp>
      <p:sp>
        <p:nvSpPr>
          <p:cNvPr id="152" name="Flowchart: Process 151">
            <a:extLst>
              <a:ext uri="{FF2B5EF4-FFF2-40B4-BE49-F238E27FC236}">
                <a16:creationId xmlns:a16="http://schemas.microsoft.com/office/drawing/2014/main" id="{72E3627B-2DA8-4316-93D2-CAAB311F2A7F}"/>
              </a:ext>
            </a:extLst>
          </p:cNvPr>
          <p:cNvSpPr/>
          <p:nvPr/>
        </p:nvSpPr>
        <p:spPr>
          <a:xfrm>
            <a:off x="7712432" y="1697065"/>
            <a:ext cx="1261814" cy="746710"/>
          </a:xfrm>
          <a:prstGeom prst="flowChartProcess">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Movement Display</a:t>
            </a:r>
          </a:p>
        </p:txBody>
      </p:sp>
      <p:cxnSp>
        <p:nvCxnSpPr>
          <p:cNvPr id="172" name="Straight Arrow Connector 171">
            <a:extLst>
              <a:ext uri="{FF2B5EF4-FFF2-40B4-BE49-F238E27FC236}">
                <a16:creationId xmlns:a16="http://schemas.microsoft.com/office/drawing/2014/main" id="{7678962B-8674-4A79-8A6B-3A23F3037E69}"/>
              </a:ext>
            </a:extLst>
          </p:cNvPr>
          <p:cNvCxnSpPr>
            <a:cxnSpLocks/>
          </p:cNvCxnSpPr>
          <p:nvPr/>
        </p:nvCxnSpPr>
        <p:spPr>
          <a:xfrm flipH="1">
            <a:off x="5233558" y="2073031"/>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536D04FA-E621-4494-BAE2-3500B29ABAAB}"/>
              </a:ext>
            </a:extLst>
          </p:cNvPr>
          <p:cNvCxnSpPr>
            <a:cxnSpLocks/>
          </p:cNvCxnSpPr>
          <p:nvPr/>
        </p:nvCxnSpPr>
        <p:spPr>
          <a:xfrm flipH="1">
            <a:off x="5655994" y="2073031"/>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4" name="Straight Arrow Connector 173">
            <a:extLst>
              <a:ext uri="{FF2B5EF4-FFF2-40B4-BE49-F238E27FC236}">
                <a16:creationId xmlns:a16="http://schemas.microsoft.com/office/drawing/2014/main" id="{CEDC0A52-4C3A-48D6-8316-43646C506FC2}"/>
              </a:ext>
            </a:extLst>
          </p:cNvPr>
          <p:cNvCxnSpPr>
            <a:cxnSpLocks/>
          </p:cNvCxnSpPr>
          <p:nvPr/>
        </p:nvCxnSpPr>
        <p:spPr>
          <a:xfrm flipH="1">
            <a:off x="7108371" y="2073031"/>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id="{6CE56C26-5E02-4EF0-8601-407E9D31A3D8}"/>
              </a:ext>
            </a:extLst>
          </p:cNvPr>
          <p:cNvCxnSpPr>
            <a:cxnSpLocks/>
          </p:cNvCxnSpPr>
          <p:nvPr/>
        </p:nvCxnSpPr>
        <p:spPr>
          <a:xfrm flipH="1">
            <a:off x="7536640" y="2073031"/>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79" name="Flowchart: Process 178">
            <a:extLst>
              <a:ext uri="{FF2B5EF4-FFF2-40B4-BE49-F238E27FC236}">
                <a16:creationId xmlns:a16="http://schemas.microsoft.com/office/drawing/2014/main" id="{CCEB344A-B36B-4C1C-84CE-EF148C6CFF1E}"/>
              </a:ext>
            </a:extLst>
          </p:cNvPr>
          <p:cNvSpPr/>
          <p:nvPr/>
        </p:nvSpPr>
        <p:spPr>
          <a:xfrm rot="16200000">
            <a:off x="3305996" y="1952332"/>
            <a:ext cx="746712" cy="236178"/>
          </a:xfrm>
          <a:prstGeom prst="flowChartProcess">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a:solidFill>
                  <a:schemeClr val="bg1"/>
                </a:solidFill>
                <a:latin typeface="Helvetica Light"/>
              </a:rPr>
              <a:t>Video</a:t>
            </a:r>
          </a:p>
        </p:txBody>
      </p:sp>
      <p:cxnSp>
        <p:nvCxnSpPr>
          <p:cNvPr id="181" name="Straight Arrow Connector 180">
            <a:extLst>
              <a:ext uri="{FF2B5EF4-FFF2-40B4-BE49-F238E27FC236}">
                <a16:creationId xmlns:a16="http://schemas.microsoft.com/office/drawing/2014/main" id="{9E755F0D-BEBE-4F1C-9240-B966BDC6C2D9}"/>
              </a:ext>
            </a:extLst>
          </p:cNvPr>
          <p:cNvCxnSpPr>
            <a:cxnSpLocks/>
          </p:cNvCxnSpPr>
          <p:nvPr/>
        </p:nvCxnSpPr>
        <p:spPr>
          <a:xfrm flipH="1">
            <a:off x="3811539" y="2073031"/>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2D4F4366-6988-4B8D-B170-E540B1CD0579}"/>
              </a:ext>
            </a:extLst>
          </p:cNvPr>
          <p:cNvPicPr>
            <a:picLocks noChangeAspect="1"/>
          </p:cNvPicPr>
          <p:nvPr/>
        </p:nvPicPr>
        <p:blipFill>
          <a:blip r:embed="rId9"/>
          <a:stretch>
            <a:fillRect/>
          </a:stretch>
        </p:blipFill>
        <p:spPr>
          <a:xfrm>
            <a:off x="2763425" y="1912483"/>
            <a:ext cx="321093" cy="321093"/>
          </a:xfrm>
          <a:prstGeom prst="rect">
            <a:avLst/>
          </a:prstGeom>
        </p:spPr>
      </p:pic>
      <p:pic>
        <p:nvPicPr>
          <p:cNvPr id="14" name="Picture 13">
            <a:extLst>
              <a:ext uri="{FF2B5EF4-FFF2-40B4-BE49-F238E27FC236}">
                <a16:creationId xmlns:a16="http://schemas.microsoft.com/office/drawing/2014/main" id="{27A027C9-DD54-4C4B-A9E3-F06977624319}"/>
              </a:ext>
            </a:extLst>
          </p:cNvPr>
          <p:cNvPicPr>
            <a:picLocks noChangeAspect="1"/>
          </p:cNvPicPr>
          <p:nvPr/>
        </p:nvPicPr>
        <p:blipFill>
          <a:blip r:embed="rId10"/>
          <a:stretch>
            <a:fillRect/>
          </a:stretch>
        </p:blipFill>
        <p:spPr>
          <a:xfrm>
            <a:off x="2400144" y="4847418"/>
            <a:ext cx="630133" cy="630133"/>
          </a:xfrm>
          <a:prstGeom prst="rect">
            <a:avLst/>
          </a:prstGeom>
        </p:spPr>
      </p:pic>
      <p:grpSp>
        <p:nvGrpSpPr>
          <p:cNvPr id="19" name="Group 18">
            <a:extLst>
              <a:ext uri="{FF2B5EF4-FFF2-40B4-BE49-F238E27FC236}">
                <a16:creationId xmlns:a16="http://schemas.microsoft.com/office/drawing/2014/main" id="{04A09105-8379-4E44-BE51-6316247C70B3}"/>
              </a:ext>
            </a:extLst>
          </p:cNvPr>
          <p:cNvGrpSpPr/>
          <p:nvPr/>
        </p:nvGrpSpPr>
        <p:grpSpPr>
          <a:xfrm>
            <a:off x="9507586" y="3512097"/>
            <a:ext cx="870841" cy="709234"/>
            <a:chOff x="3368598" y="4046195"/>
            <a:chExt cx="1598195" cy="1301608"/>
          </a:xfrm>
        </p:grpSpPr>
        <p:pic>
          <p:nvPicPr>
            <p:cNvPr id="10" name="Picture 9">
              <a:extLst>
                <a:ext uri="{FF2B5EF4-FFF2-40B4-BE49-F238E27FC236}">
                  <a16:creationId xmlns:a16="http://schemas.microsoft.com/office/drawing/2014/main" id="{DE76CFD8-12D0-41D9-97CE-0D178EC823D6}"/>
                </a:ext>
              </a:extLst>
            </p:cNvPr>
            <p:cNvPicPr>
              <a:picLocks noChangeAspect="1"/>
            </p:cNvPicPr>
            <p:nvPr/>
          </p:nvPicPr>
          <p:blipFill rotWithShape="1">
            <a:blip r:embed="rId11"/>
            <a:srcRect t="40619"/>
            <a:stretch/>
          </p:blipFill>
          <p:spPr>
            <a:xfrm rot="20433981">
              <a:off x="3368598" y="4398774"/>
              <a:ext cx="1598195" cy="949029"/>
            </a:xfrm>
            <a:prstGeom prst="rect">
              <a:avLst/>
            </a:prstGeom>
          </p:spPr>
        </p:pic>
        <p:sp>
          <p:nvSpPr>
            <p:cNvPr id="18" name="Rectangle 17">
              <a:extLst>
                <a:ext uri="{FF2B5EF4-FFF2-40B4-BE49-F238E27FC236}">
                  <a16:creationId xmlns:a16="http://schemas.microsoft.com/office/drawing/2014/main" id="{F8FC4E53-8826-4865-8074-09F1910AFF4F}"/>
                </a:ext>
              </a:extLst>
            </p:cNvPr>
            <p:cNvSpPr/>
            <p:nvPr/>
          </p:nvSpPr>
          <p:spPr>
            <a:xfrm>
              <a:off x="3954988" y="4046195"/>
              <a:ext cx="971668" cy="5919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sp>
        <p:nvSpPr>
          <p:cNvPr id="167" name="Content Placeholder 4">
            <a:extLst>
              <a:ext uri="{FF2B5EF4-FFF2-40B4-BE49-F238E27FC236}">
                <a16:creationId xmlns:a16="http://schemas.microsoft.com/office/drawing/2014/main" id="{6E6440A3-D73E-4E55-83E9-EB534CC3A8B9}"/>
              </a:ext>
            </a:extLst>
          </p:cNvPr>
          <p:cNvSpPr txBox="1">
            <a:spLocks/>
          </p:cNvSpPr>
          <p:nvPr/>
        </p:nvSpPr>
        <p:spPr>
          <a:xfrm>
            <a:off x="3187824" y="2609542"/>
            <a:ext cx="6075243" cy="863428"/>
          </a:xfrm>
          <a:prstGeom prst="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en-GB" dirty="0"/>
          </a:p>
        </p:txBody>
      </p:sp>
      <p:cxnSp>
        <p:nvCxnSpPr>
          <p:cNvPr id="168" name="Straight Arrow Connector 167">
            <a:extLst>
              <a:ext uri="{FF2B5EF4-FFF2-40B4-BE49-F238E27FC236}">
                <a16:creationId xmlns:a16="http://schemas.microsoft.com/office/drawing/2014/main" id="{16931D7D-72EE-4B26-84D6-FCDC23BCF662}"/>
              </a:ext>
            </a:extLst>
          </p:cNvPr>
          <p:cNvCxnSpPr>
            <a:cxnSpLocks/>
          </p:cNvCxnSpPr>
          <p:nvPr/>
        </p:nvCxnSpPr>
        <p:spPr>
          <a:xfrm flipH="1">
            <a:off x="3040080" y="3046845"/>
            <a:ext cx="50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9" name="Flowchart: Process 168">
            <a:extLst>
              <a:ext uri="{FF2B5EF4-FFF2-40B4-BE49-F238E27FC236}">
                <a16:creationId xmlns:a16="http://schemas.microsoft.com/office/drawing/2014/main" id="{D376A2CD-7E96-4648-92C4-57C24FE1A015}"/>
              </a:ext>
            </a:extLst>
          </p:cNvPr>
          <p:cNvSpPr/>
          <p:nvPr/>
        </p:nvSpPr>
        <p:spPr>
          <a:xfrm>
            <a:off x="3954988" y="2670879"/>
            <a:ext cx="1261814" cy="746710"/>
          </a:xfrm>
          <a:prstGeom prst="flowChartProcess">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PoseNet</a:t>
            </a:r>
          </a:p>
        </p:txBody>
      </p:sp>
      <p:sp>
        <p:nvSpPr>
          <p:cNvPr id="170" name="Flowchart: Process 169">
            <a:extLst>
              <a:ext uri="{FF2B5EF4-FFF2-40B4-BE49-F238E27FC236}">
                <a16:creationId xmlns:a16="http://schemas.microsoft.com/office/drawing/2014/main" id="{E57DEFDF-A0DF-4188-BBC7-13089896761E}"/>
              </a:ext>
            </a:extLst>
          </p:cNvPr>
          <p:cNvSpPr/>
          <p:nvPr/>
        </p:nvSpPr>
        <p:spPr>
          <a:xfrm rot="16200000">
            <a:off x="5143292" y="2926145"/>
            <a:ext cx="746710" cy="236178"/>
          </a:xfrm>
          <a:prstGeom prst="flowChartProcess">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a:solidFill>
                  <a:schemeClr val="bg1"/>
                </a:solidFill>
                <a:latin typeface="Helvetica Light"/>
              </a:rPr>
              <a:t>Wireframe</a:t>
            </a:r>
          </a:p>
        </p:txBody>
      </p:sp>
      <p:sp>
        <p:nvSpPr>
          <p:cNvPr id="171" name="Flowchart: Process 170">
            <a:extLst>
              <a:ext uri="{FF2B5EF4-FFF2-40B4-BE49-F238E27FC236}">
                <a16:creationId xmlns:a16="http://schemas.microsoft.com/office/drawing/2014/main" id="{C905517E-A3E8-423C-8E34-13D50F6CF0B0}"/>
              </a:ext>
            </a:extLst>
          </p:cNvPr>
          <p:cNvSpPr/>
          <p:nvPr/>
        </p:nvSpPr>
        <p:spPr>
          <a:xfrm>
            <a:off x="5821253" y="2670879"/>
            <a:ext cx="1261814" cy="746710"/>
          </a:xfrm>
          <a:prstGeom prst="flowChartProcess">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Posture Detection with Keras Model</a:t>
            </a:r>
          </a:p>
        </p:txBody>
      </p:sp>
      <p:sp>
        <p:nvSpPr>
          <p:cNvPr id="177" name="Flowchart: Process 176">
            <a:extLst>
              <a:ext uri="{FF2B5EF4-FFF2-40B4-BE49-F238E27FC236}">
                <a16:creationId xmlns:a16="http://schemas.microsoft.com/office/drawing/2014/main" id="{3DA5056D-C167-410C-8F61-2AC3808D184B}"/>
              </a:ext>
            </a:extLst>
          </p:cNvPr>
          <p:cNvSpPr/>
          <p:nvPr/>
        </p:nvSpPr>
        <p:spPr>
          <a:xfrm rot="16200000">
            <a:off x="7014377" y="2926145"/>
            <a:ext cx="746710" cy="236178"/>
          </a:xfrm>
          <a:prstGeom prst="flowChartProcess">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a:solidFill>
                  <a:schemeClr val="bg1"/>
                </a:solidFill>
                <a:latin typeface="Helvetica Light"/>
              </a:rPr>
              <a:t>Movements</a:t>
            </a:r>
          </a:p>
        </p:txBody>
      </p:sp>
      <p:sp>
        <p:nvSpPr>
          <p:cNvPr id="184" name="Flowchart: Process 183">
            <a:extLst>
              <a:ext uri="{FF2B5EF4-FFF2-40B4-BE49-F238E27FC236}">
                <a16:creationId xmlns:a16="http://schemas.microsoft.com/office/drawing/2014/main" id="{EAA5EC92-61C4-4A0B-9285-E553E7BB755F}"/>
              </a:ext>
            </a:extLst>
          </p:cNvPr>
          <p:cNvSpPr/>
          <p:nvPr/>
        </p:nvSpPr>
        <p:spPr>
          <a:xfrm>
            <a:off x="7712432" y="2670879"/>
            <a:ext cx="1261814" cy="746710"/>
          </a:xfrm>
          <a:prstGeom prst="flowChartProcess">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Movement Display</a:t>
            </a:r>
          </a:p>
        </p:txBody>
      </p:sp>
      <p:cxnSp>
        <p:nvCxnSpPr>
          <p:cNvPr id="185" name="Straight Arrow Connector 184">
            <a:extLst>
              <a:ext uri="{FF2B5EF4-FFF2-40B4-BE49-F238E27FC236}">
                <a16:creationId xmlns:a16="http://schemas.microsoft.com/office/drawing/2014/main" id="{B96B7207-BF01-46C9-9B4E-BFBA1D34CFC5}"/>
              </a:ext>
            </a:extLst>
          </p:cNvPr>
          <p:cNvCxnSpPr>
            <a:cxnSpLocks/>
          </p:cNvCxnSpPr>
          <p:nvPr/>
        </p:nvCxnSpPr>
        <p:spPr>
          <a:xfrm flipH="1">
            <a:off x="5233558" y="3046845"/>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AED1200B-0763-4671-B61B-8DB872BE3C5D}"/>
              </a:ext>
            </a:extLst>
          </p:cNvPr>
          <p:cNvCxnSpPr>
            <a:cxnSpLocks/>
          </p:cNvCxnSpPr>
          <p:nvPr/>
        </p:nvCxnSpPr>
        <p:spPr>
          <a:xfrm flipH="1">
            <a:off x="5655994" y="3046845"/>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187">
            <a:extLst>
              <a:ext uri="{FF2B5EF4-FFF2-40B4-BE49-F238E27FC236}">
                <a16:creationId xmlns:a16="http://schemas.microsoft.com/office/drawing/2014/main" id="{7A2C7175-6124-44E1-8B47-3E41B6EB6721}"/>
              </a:ext>
            </a:extLst>
          </p:cNvPr>
          <p:cNvCxnSpPr>
            <a:cxnSpLocks/>
          </p:cNvCxnSpPr>
          <p:nvPr/>
        </p:nvCxnSpPr>
        <p:spPr>
          <a:xfrm flipH="1">
            <a:off x="7108371" y="3046845"/>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9" name="Straight Arrow Connector 188">
            <a:extLst>
              <a:ext uri="{FF2B5EF4-FFF2-40B4-BE49-F238E27FC236}">
                <a16:creationId xmlns:a16="http://schemas.microsoft.com/office/drawing/2014/main" id="{B466C6C8-1399-467B-9717-BD2978A73818}"/>
              </a:ext>
            </a:extLst>
          </p:cNvPr>
          <p:cNvCxnSpPr>
            <a:cxnSpLocks/>
          </p:cNvCxnSpPr>
          <p:nvPr/>
        </p:nvCxnSpPr>
        <p:spPr>
          <a:xfrm flipH="1">
            <a:off x="7536640" y="3046845"/>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90" name="Flowchart: Process 189">
            <a:extLst>
              <a:ext uri="{FF2B5EF4-FFF2-40B4-BE49-F238E27FC236}">
                <a16:creationId xmlns:a16="http://schemas.microsoft.com/office/drawing/2014/main" id="{E1A50E36-929C-470A-AF66-3FED590CEAFA}"/>
              </a:ext>
            </a:extLst>
          </p:cNvPr>
          <p:cNvSpPr/>
          <p:nvPr/>
        </p:nvSpPr>
        <p:spPr>
          <a:xfrm rot="16200000">
            <a:off x="3305996" y="2926146"/>
            <a:ext cx="746712" cy="236178"/>
          </a:xfrm>
          <a:prstGeom prst="flowChartProcess">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a:solidFill>
                  <a:schemeClr val="bg1"/>
                </a:solidFill>
                <a:latin typeface="Helvetica Light"/>
              </a:rPr>
              <a:t>Video</a:t>
            </a:r>
          </a:p>
        </p:txBody>
      </p:sp>
      <p:cxnSp>
        <p:nvCxnSpPr>
          <p:cNvPr id="191" name="Straight Arrow Connector 190">
            <a:extLst>
              <a:ext uri="{FF2B5EF4-FFF2-40B4-BE49-F238E27FC236}">
                <a16:creationId xmlns:a16="http://schemas.microsoft.com/office/drawing/2014/main" id="{264368CF-7F78-4844-9448-129D2F5512AE}"/>
              </a:ext>
            </a:extLst>
          </p:cNvPr>
          <p:cNvCxnSpPr>
            <a:cxnSpLocks/>
          </p:cNvCxnSpPr>
          <p:nvPr/>
        </p:nvCxnSpPr>
        <p:spPr>
          <a:xfrm flipH="1">
            <a:off x="3811539" y="3046845"/>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92" name="Picture 191">
            <a:extLst>
              <a:ext uri="{FF2B5EF4-FFF2-40B4-BE49-F238E27FC236}">
                <a16:creationId xmlns:a16="http://schemas.microsoft.com/office/drawing/2014/main" id="{C405CE99-5594-482F-A7F0-B747C61213C0}"/>
              </a:ext>
            </a:extLst>
          </p:cNvPr>
          <p:cNvPicPr>
            <a:picLocks noChangeAspect="1"/>
          </p:cNvPicPr>
          <p:nvPr/>
        </p:nvPicPr>
        <p:blipFill>
          <a:blip r:embed="rId9"/>
          <a:stretch>
            <a:fillRect/>
          </a:stretch>
        </p:blipFill>
        <p:spPr>
          <a:xfrm>
            <a:off x="2763425" y="2886297"/>
            <a:ext cx="321093" cy="321093"/>
          </a:xfrm>
          <a:prstGeom prst="rect">
            <a:avLst/>
          </a:prstGeom>
        </p:spPr>
      </p:pic>
      <p:sp>
        <p:nvSpPr>
          <p:cNvPr id="193" name="Content Placeholder 4">
            <a:extLst>
              <a:ext uri="{FF2B5EF4-FFF2-40B4-BE49-F238E27FC236}">
                <a16:creationId xmlns:a16="http://schemas.microsoft.com/office/drawing/2014/main" id="{E29CF23C-8D7C-4B93-994D-E121A65AF934}"/>
              </a:ext>
            </a:extLst>
          </p:cNvPr>
          <p:cNvSpPr txBox="1">
            <a:spLocks/>
          </p:cNvSpPr>
          <p:nvPr/>
        </p:nvSpPr>
        <p:spPr>
          <a:xfrm>
            <a:off x="3187824" y="3589959"/>
            <a:ext cx="6075243" cy="863428"/>
          </a:xfrm>
          <a:prstGeom prst="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en-GB" dirty="0"/>
          </a:p>
        </p:txBody>
      </p:sp>
      <p:cxnSp>
        <p:nvCxnSpPr>
          <p:cNvPr id="194" name="Straight Arrow Connector 193">
            <a:extLst>
              <a:ext uri="{FF2B5EF4-FFF2-40B4-BE49-F238E27FC236}">
                <a16:creationId xmlns:a16="http://schemas.microsoft.com/office/drawing/2014/main" id="{2C51B607-0F97-4B17-A318-976B0A7DD881}"/>
              </a:ext>
            </a:extLst>
          </p:cNvPr>
          <p:cNvCxnSpPr>
            <a:cxnSpLocks/>
          </p:cNvCxnSpPr>
          <p:nvPr/>
        </p:nvCxnSpPr>
        <p:spPr>
          <a:xfrm flipH="1">
            <a:off x="3040080" y="4027262"/>
            <a:ext cx="50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95" name="Flowchart: Process 194">
            <a:extLst>
              <a:ext uri="{FF2B5EF4-FFF2-40B4-BE49-F238E27FC236}">
                <a16:creationId xmlns:a16="http://schemas.microsoft.com/office/drawing/2014/main" id="{AD37A5FE-E777-40E9-9AF0-73BAEB929147}"/>
              </a:ext>
            </a:extLst>
          </p:cNvPr>
          <p:cNvSpPr/>
          <p:nvPr/>
        </p:nvSpPr>
        <p:spPr>
          <a:xfrm>
            <a:off x="3954988" y="3651296"/>
            <a:ext cx="1261814" cy="746710"/>
          </a:xfrm>
          <a:prstGeom prst="flowChartProcess">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PoseNet</a:t>
            </a:r>
          </a:p>
        </p:txBody>
      </p:sp>
      <p:sp>
        <p:nvSpPr>
          <p:cNvPr id="196" name="Flowchart: Process 195">
            <a:extLst>
              <a:ext uri="{FF2B5EF4-FFF2-40B4-BE49-F238E27FC236}">
                <a16:creationId xmlns:a16="http://schemas.microsoft.com/office/drawing/2014/main" id="{E2B1289F-FDCC-4689-9CE5-C760779DCDF1}"/>
              </a:ext>
            </a:extLst>
          </p:cNvPr>
          <p:cNvSpPr/>
          <p:nvPr/>
        </p:nvSpPr>
        <p:spPr>
          <a:xfrm rot="16200000">
            <a:off x="5143292" y="3906562"/>
            <a:ext cx="746710" cy="236178"/>
          </a:xfrm>
          <a:prstGeom prst="flowChartProcess">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a:solidFill>
                  <a:schemeClr val="bg1"/>
                </a:solidFill>
                <a:latin typeface="Helvetica Light"/>
              </a:rPr>
              <a:t>Wireframe</a:t>
            </a:r>
          </a:p>
        </p:txBody>
      </p:sp>
      <p:sp>
        <p:nvSpPr>
          <p:cNvPr id="197" name="Flowchart: Process 196">
            <a:extLst>
              <a:ext uri="{FF2B5EF4-FFF2-40B4-BE49-F238E27FC236}">
                <a16:creationId xmlns:a16="http://schemas.microsoft.com/office/drawing/2014/main" id="{965C00E3-9CCF-431A-A43E-A471E263A5B7}"/>
              </a:ext>
            </a:extLst>
          </p:cNvPr>
          <p:cNvSpPr/>
          <p:nvPr/>
        </p:nvSpPr>
        <p:spPr>
          <a:xfrm>
            <a:off x="5821253" y="3651296"/>
            <a:ext cx="1261814" cy="746710"/>
          </a:xfrm>
          <a:prstGeom prst="flowChartProcess">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Gesture Detection with Keras Model</a:t>
            </a:r>
          </a:p>
        </p:txBody>
      </p:sp>
      <p:sp>
        <p:nvSpPr>
          <p:cNvPr id="198" name="Flowchart: Process 197">
            <a:extLst>
              <a:ext uri="{FF2B5EF4-FFF2-40B4-BE49-F238E27FC236}">
                <a16:creationId xmlns:a16="http://schemas.microsoft.com/office/drawing/2014/main" id="{757FF5ED-463E-4A37-A319-E609BBEED3E4}"/>
              </a:ext>
            </a:extLst>
          </p:cNvPr>
          <p:cNvSpPr/>
          <p:nvPr/>
        </p:nvSpPr>
        <p:spPr>
          <a:xfrm rot="16200000">
            <a:off x="7014377" y="3906562"/>
            <a:ext cx="746710" cy="236178"/>
          </a:xfrm>
          <a:prstGeom prst="flowChartProcess">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a:solidFill>
                  <a:schemeClr val="bg1"/>
                </a:solidFill>
                <a:latin typeface="Helvetica Light"/>
              </a:rPr>
              <a:t>Movements</a:t>
            </a:r>
          </a:p>
        </p:txBody>
      </p:sp>
      <p:sp>
        <p:nvSpPr>
          <p:cNvPr id="199" name="Flowchart: Process 198">
            <a:extLst>
              <a:ext uri="{FF2B5EF4-FFF2-40B4-BE49-F238E27FC236}">
                <a16:creationId xmlns:a16="http://schemas.microsoft.com/office/drawing/2014/main" id="{BF1DAB47-B707-484A-ABBE-987DEAD55B22}"/>
              </a:ext>
            </a:extLst>
          </p:cNvPr>
          <p:cNvSpPr/>
          <p:nvPr/>
        </p:nvSpPr>
        <p:spPr>
          <a:xfrm>
            <a:off x="7712432" y="3651296"/>
            <a:ext cx="1261814" cy="746710"/>
          </a:xfrm>
          <a:prstGeom prst="flowChartProcess">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Steering Module</a:t>
            </a:r>
          </a:p>
        </p:txBody>
      </p:sp>
      <p:cxnSp>
        <p:nvCxnSpPr>
          <p:cNvPr id="200" name="Straight Arrow Connector 199">
            <a:extLst>
              <a:ext uri="{FF2B5EF4-FFF2-40B4-BE49-F238E27FC236}">
                <a16:creationId xmlns:a16="http://schemas.microsoft.com/office/drawing/2014/main" id="{D5C6BAB9-650D-4B47-9EF0-641498539AB7}"/>
              </a:ext>
            </a:extLst>
          </p:cNvPr>
          <p:cNvCxnSpPr>
            <a:cxnSpLocks/>
          </p:cNvCxnSpPr>
          <p:nvPr/>
        </p:nvCxnSpPr>
        <p:spPr>
          <a:xfrm flipH="1">
            <a:off x="5233558" y="4027262"/>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a:extLst>
              <a:ext uri="{FF2B5EF4-FFF2-40B4-BE49-F238E27FC236}">
                <a16:creationId xmlns:a16="http://schemas.microsoft.com/office/drawing/2014/main" id="{5981C66A-AE46-4838-BBCC-AE591FC906F5}"/>
              </a:ext>
            </a:extLst>
          </p:cNvPr>
          <p:cNvCxnSpPr>
            <a:cxnSpLocks/>
          </p:cNvCxnSpPr>
          <p:nvPr/>
        </p:nvCxnSpPr>
        <p:spPr>
          <a:xfrm flipH="1">
            <a:off x="5655994" y="4027262"/>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a:extLst>
              <a:ext uri="{FF2B5EF4-FFF2-40B4-BE49-F238E27FC236}">
                <a16:creationId xmlns:a16="http://schemas.microsoft.com/office/drawing/2014/main" id="{BF1A818A-8F76-4A12-B9FF-9BA537C9A4C4}"/>
              </a:ext>
            </a:extLst>
          </p:cNvPr>
          <p:cNvCxnSpPr>
            <a:cxnSpLocks/>
          </p:cNvCxnSpPr>
          <p:nvPr/>
        </p:nvCxnSpPr>
        <p:spPr>
          <a:xfrm flipH="1">
            <a:off x="7108371" y="4027262"/>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1" name="Straight Arrow Connector 210">
            <a:extLst>
              <a:ext uri="{FF2B5EF4-FFF2-40B4-BE49-F238E27FC236}">
                <a16:creationId xmlns:a16="http://schemas.microsoft.com/office/drawing/2014/main" id="{03B4408D-AAD7-433C-9451-83613EE28739}"/>
              </a:ext>
            </a:extLst>
          </p:cNvPr>
          <p:cNvCxnSpPr>
            <a:cxnSpLocks/>
          </p:cNvCxnSpPr>
          <p:nvPr/>
        </p:nvCxnSpPr>
        <p:spPr>
          <a:xfrm flipH="1">
            <a:off x="7536640" y="4027262"/>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12" name="Flowchart: Process 211">
            <a:extLst>
              <a:ext uri="{FF2B5EF4-FFF2-40B4-BE49-F238E27FC236}">
                <a16:creationId xmlns:a16="http://schemas.microsoft.com/office/drawing/2014/main" id="{2D9073AE-6601-42CF-88BB-953A1E77CD05}"/>
              </a:ext>
            </a:extLst>
          </p:cNvPr>
          <p:cNvSpPr/>
          <p:nvPr/>
        </p:nvSpPr>
        <p:spPr>
          <a:xfrm rot="16200000">
            <a:off x="3305996" y="3906563"/>
            <a:ext cx="746712" cy="236178"/>
          </a:xfrm>
          <a:prstGeom prst="flowChartProcess">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a:solidFill>
                  <a:schemeClr val="bg1"/>
                </a:solidFill>
                <a:latin typeface="Helvetica Light"/>
              </a:rPr>
              <a:t>Video</a:t>
            </a:r>
          </a:p>
        </p:txBody>
      </p:sp>
      <p:cxnSp>
        <p:nvCxnSpPr>
          <p:cNvPr id="213" name="Straight Arrow Connector 212">
            <a:extLst>
              <a:ext uri="{FF2B5EF4-FFF2-40B4-BE49-F238E27FC236}">
                <a16:creationId xmlns:a16="http://schemas.microsoft.com/office/drawing/2014/main" id="{85757099-37C5-47BE-A26D-7C54CC41E97D}"/>
              </a:ext>
            </a:extLst>
          </p:cNvPr>
          <p:cNvCxnSpPr>
            <a:cxnSpLocks/>
          </p:cNvCxnSpPr>
          <p:nvPr/>
        </p:nvCxnSpPr>
        <p:spPr>
          <a:xfrm flipH="1">
            <a:off x="3811539" y="4027262"/>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14" name="Picture 213">
            <a:extLst>
              <a:ext uri="{FF2B5EF4-FFF2-40B4-BE49-F238E27FC236}">
                <a16:creationId xmlns:a16="http://schemas.microsoft.com/office/drawing/2014/main" id="{D27BCC46-581D-42D0-9D9B-28C2C7B8CC5B}"/>
              </a:ext>
            </a:extLst>
          </p:cNvPr>
          <p:cNvPicPr>
            <a:picLocks noChangeAspect="1"/>
          </p:cNvPicPr>
          <p:nvPr/>
        </p:nvPicPr>
        <p:blipFill>
          <a:blip r:embed="rId9"/>
          <a:stretch>
            <a:fillRect/>
          </a:stretch>
        </p:blipFill>
        <p:spPr>
          <a:xfrm>
            <a:off x="2763425" y="3866714"/>
            <a:ext cx="321093" cy="321093"/>
          </a:xfrm>
          <a:prstGeom prst="rect">
            <a:avLst/>
          </a:prstGeom>
        </p:spPr>
      </p:pic>
      <p:cxnSp>
        <p:nvCxnSpPr>
          <p:cNvPr id="219" name="Straight Arrow Connector 218">
            <a:extLst>
              <a:ext uri="{FF2B5EF4-FFF2-40B4-BE49-F238E27FC236}">
                <a16:creationId xmlns:a16="http://schemas.microsoft.com/office/drawing/2014/main" id="{1F0EA7D3-CF8D-4A29-BDEF-D427E5A18359}"/>
              </a:ext>
            </a:extLst>
          </p:cNvPr>
          <p:cNvCxnSpPr>
            <a:cxnSpLocks/>
          </p:cNvCxnSpPr>
          <p:nvPr/>
        </p:nvCxnSpPr>
        <p:spPr>
          <a:xfrm flipH="1">
            <a:off x="9000880" y="4027262"/>
            <a:ext cx="480072"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244" name="Group 243">
            <a:extLst>
              <a:ext uri="{FF2B5EF4-FFF2-40B4-BE49-F238E27FC236}">
                <a16:creationId xmlns:a16="http://schemas.microsoft.com/office/drawing/2014/main" id="{178609E4-E02E-4665-AF32-FD53C3386B48}"/>
              </a:ext>
            </a:extLst>
          </p:cNvPr>
          <p:cNvGrpSpPr/>
          <p:nvPr/>
        </p:nvGrpSpPr>
        <p:grpSpPr>
          <a:xfrm>
            <a:off x="9507586" y="4555475"/>
            <a:ext cx="870841" cy="709234"/>
            <a:chOff x="3368598" y="4046195"/>
            <a:chExt cx="1598195" cy="1301608"/>
          </a:xfrm>
        </p:grpSpPr>
        <p:pic>
          <p:nvPicPr>
            <p:cNvPr id="245" name="Picture 244">
              <a:extLst>
                <a:ext uri="{FF2B5EF4-FFF2-40B4-BE49-F238E27FC236}">
                  <a16:creationId xmlns:a16="http://schemas.microsoft.com/office/drawing/2014/main" id="{C30CE43E-84D5-4D0C-9B5D-EF25D646C857}"/>
                </a:ext>
              </a:extLst>
            </p:cNvPr>
            <p:cNvPicPr>
              <a:picLocks noChangeAspect="1"/>
            </p:cNvPicPr>
            <p:nvPr/>
          </p:nvPicPr>
          <p:blipFill rotWithShape="1">
            <a:blip r:embed="rId11"/>
            <a:srcRect t="40619"/>
            <a:stretch/>
          </p:blipFill>
          <p:spPr>
            <a:xfrm rot="20433981">
              <a:off x="3368598" y="4398774"/>
              <a:ext cx="1598195" cy="949029"/>
            </a:xfrm>
            <a:prstGeom prst="rect">
              <a:avLst/>
            </a:prstGeom>
          </p:spPr>
        </p:pic>
        <p:sp>
          <p:nvSpPr>
            <p:cNvPr id="246" name="Rectangle 245">
              <a:extLst>
                <a:ext uri="{FF2B5EF4-FFF2-40B4-BE49-F238E27FC236}">
                  <a16:creationId xmlns:a16="http://schemas.microsoft.com/office/drawing/2014/main" id="{91FFC272-9026-4E42-928B-B509F7B92F92}"/>
                </a:ext>
              </a:extLst>
            </p:cNvPr>
            <p:cNvSpPr/>
            <p:nvPr/>
          </p:nvSpPr>
          <p:spPr>
            <a:xfrm>
              <a:off x="3954988" y="4046195"/>
              <a:ext cx="971668" cy="5919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sp>
        <p:nvSpPr>
          <p:cNvPr id="247" name="Content Placeholder 4">
            <a:extLst>
              <a:ext uri="{FF2B5EF4-FFF2-40B4-BE49-F238E27FC236}">
                <a16:creationId xmlns:a16="http://schemas.microsoft.com/office/drawing/2014/main" id="{4E5918CA-FA21-4356-8858-EA0AFE2CC693}"/>
              </a:ext>
            </a:extLst>
          </p:cNvPr>
          <p:cNvSpPr txBox="1">
            <a:spLocks/>
          </p:cNvSpPr>
          <p:nvPr/>
        </p:nvSpPr>
        <p:spPr>
          <a:xfrm>
            <a:off x="3187824" y="4633337"/>
            <a:ext cx="6075243" cy="863428"/>
          </a:xfrm>
          <a:prstGeom prst="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en-GB" dirty="0"/>
          </a:p>
        </p:txBody>
      </p:sp>
      <p:cxnSp>
        <p:nvCxnSpPr>
          <p:cNvPr id="248" name="Straight Arrow Connector 247">
            <a:extLst>
              <a:ext uri="{FF2B5EF4-FFF2-40B4-BE49-F238E27FC236}">
                <a16:creationId xmlns:a16="http://schemas.microsoft.com/office/drawing/2014/main" id="{7A451C96-56F0-4B6B-BC6C-C6B580F5F4E1}"/>
              </a:ext>
            </a:extLst>
          </p:cNvPr>
          <p:cNvCxnSpPr>
            <a:cxnSpLocks/>
          </p:cNvCxnSpPr>
          <p:nvPr/>
        </p:nvCxnSpPr>
        <p:spPr>
          <a:xfrm flipH="1">
            <a:off x="3040080" y="5070640"/>
            <a:ext cx="50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49" name="Flowchart: Process 248">
            <a:extLst>
              <a:ext uri="{FF2B5EF4-FFF2-40B4-BE49-F238E27FC236}">
                <a16:creationId xmlns:a16="http://schemas.microsoft.com/office/drawing/2014/main" id="{2BD001B4-13E0-4BE2-B041-FEA9EEDFFF3E}"/>
              </a:ext>
            </a:extLst>
          </p:cNvPr>
          <p:cNvSpPr/>
          <p:nvPr/>
        </p:nvSpPr>
        <p:spPr>
          <a:xfrm>
            <a:off x="3954988" y="4694674"/>
            <a:ext cx="1261814" cy="746710"/>
          </a:xfrm>
          <a:prstGeom prst="flowChartProcess">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PoseNet</a:t>
            </a:r>
          </a:p>
        </p:txBody>
      </p:sp>
      <p:sp>
        <p:nvSpPr>
          <p:cNvPr id="250" name="Flowchart: Process 249">
            <a:extLst>
              <a:ext uri="{FF2B5EF4-FFF2-40B4-BE49-F238E27FC236}">
                <a16:creationId xmlns:a16="http://schemas.microsoft.com/office/drawing/2014/main" id="{DFAA1B71-C578-403C-9BBE-6956B21318A3}"/>
              </a:ext>
            </a:extLst>
          </p:cNvPr>
          <p:cNvSpPr/>
          <p:nvPr/>
        </p:nvSpPr>
        <p:spPr>
          <a:xfrm rot="16200000">
            <a:off x="5143292" y="4949940"/>
            <a:ext cx="746710" cy="236178"/>
          </a:xfrm>
          <a:prstGeom prst="flowChartProcess">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a:solidFill>
                  <a:schemeClr val="bg1"/>
                </a:solidFill>
                <a:latin typeface="Helvetica Light"/>
              </a:rPr>
              <a:t>Wireframe</a:t>
            </a:r>
          </a:p>
        </p:txBody>
      </p:sp>
      <p:sp>
        <p:nvSpPr>
          <p:cNvPr id="251" name="Flowchart: Process 250">
            <a:extLst>
              <a:ext uri="{FF2B5EF4-FFF2-40B4-BE49-F238E27FC236}">
                <a16:creationId xmlns:a16="http://schemas.microsoft.com/office/drawing/2014/main" id="{4D0AF0A2-AB62-40AC-87B1-D9DA95C01358}"/>
              </a:ext>
            </a:extLst>
          </p:cNvPr>
          <p:cNvSpPr/>
          <p:nvPr/>
        </p:nvSpPr>
        <p:spPr>
          <a:xfrm>
            <a:off x="5821253" y="4694674"/>
            <a:ext cx="1261814" cy="746710"/>
          </a:xfrm>
          <a:prstGeom prst="flowChartProcess">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Gesture Detection with Keras Model</a:t>
            </a:r>
          </a:p>
        </p:txBody>
      </p:sp>
      <p:sp>
        <p:nvSpPr>
          <p:cNvPr id="252" name="Flowchart: Process 251">
            <a:extLst>
              <a:ext uri="{FF2B5EF4-FFF2-40B4-BE49-F238E27FC236}">
                <a16:creationId xmlns:a16="http://schemas.microsoft.com/office/drawing/2014/main" id="{E534DA0D-2D38-49F9-B772-48E3158B8FBC}"/>
              </a:ext>
            </a:extLst>
          </p:cNvPr>
          <p:cNvSpPr/>
          <p:nvPr/>
        </p:nvSpPr>
        <p:spPr>
          <a:xfrm rot="16200000">
            <a:off x="7014377" y="4949940"/>
            <a:ext cx="746710" cy="236178"/>
          </a:xfrm>
          <a:prstGeom prst="flowChartProcess">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a:solidFill>
                  <a:schemeClr val="bg1"/>
                </a:solidFill>
                <a:latin typeface="Helvetica Light"/>
              </a:rPr>
              <a:t>Movements</a:t>
            </a:r>
          </a:p>
        </p:txBody>
      </p:sp>
      <p:sp>
        <p:nvSpPr>
          <p:cNvPr id="253" name="Flowchart: Process 252">
            <a:extLst>
              <a:ext uri="{FF2B5EF4-FFF2-40B4-BE49-F238E27FC236}">
                <a16:creationId xmlns:a16="http://schemas.microsoft.com/office/drawing/2014/main" id="{AC567ACB-3D64-425E-B0AA-EEF28D45DBEA}"/>
              </a:ext>
            </a:extLst>
          </p:cNvPr>
          <p:cNvSpPr/>
          <p:nvPr/>
        </p:nvSpPr>
        <p:spPr>
          <a:xfrm>
            <a:off x="7712432" y="4694674"/>
            <a:ext cx="1261814" cy="746710"/>
          </a:xfrm>
          <a:prstGeom prst="flowChartProcess">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Steering Module</a:t>
            </a:r>
          </a:p>
        </p:txBody>
      </p:sp>
      <p:cxnSp>
        <p:nvCxnSpPr>
          <p:cNvPr id="254" name="Straight Arrow Connector 253">
            <a:extLst>
              <a:ext uri="{FF2B5EF4-FFF2-40B4-BE49-F238E27FC236}">
                <a16:creationId xmlns:a16="http://schemas.microsoft.com/office/drawing/2014/main" id="{066C706E-84C1-4E97-965D-12C0CC8F46EF}"/>
              </a:ext>
            </a:extLst>
          </p:cNvPr>
          <p:cNvCxnSpPr>
            <a:cxnSpLocks/>
          </p:cNvCxnSpPr>
          <p:nvPr/>
        </p:nvCxnSpPr>
        <p:spPr>
          <a:xfrm flipH="1">
            <a:off x="5233558" y="5070640"/>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5" name="Straight Arrow Connector 254">
            <a:extLst>
              <a:ext uri="{FF2B5EF4-FFF2-40B4-BE49-F238E27FC236}">
                <a16:creationId xmlns:a16="http://schemas.microsoft.com/office/drawing/2014/main" id="{6CEC33B6-C325-433E-A04E-4F180541F456}"/>
              </a:ext>
            </a:extLst>
          </p:cNvPr>
          <p:cNvCxnSpPr>
            <a:cxnSpLocks/>
          </p:cNvCxnSpPr>
          <p:nvPr/>
        </p:nvCxnSpPr>
        <p:spPr>
          <a:xfrm flipH="1">
            <a:off x="5655994" y="5070640"/>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6" name="Straight Arrow Connector 255">
            <a:extLst>
              <a:ext uri="{FF2B5EF4-FFF2-40B4-BE49-F238E27FC236}">
                <a16:creationId xmlns:a16="http://schemas.microsoft.com/office/drawing/2014/main" id="{1CCFF86A-F0A7-4D9A-955F-35E0313B4045}"/>
              </a:ext>
            </a:extLst>
          </p:cNvPr>
          <p:cNvCxnSpPr>
            <a:cxnSpLocks/>
          </p:cNvCxnSpPr>
          <p:nvPr/>
        </p:nvCxnSpPr>
        <p:spPr>
          <a:xfrm flipH="1">
            <a:off x="7108371" y="5070640"/>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7" name="Straight Arrow Connector 256">
            <a:extLst>
              <a:ext uri="{FF2B5EF4-FFF2-40B4-BE49-F238E27FC236}">
                <a16:creationId xmlns:a16="http://schemas.microsoft.com/office/drawing/2014/main" id="{3F37ABE8-AACD-44CD-BC00-7BF1C0E6F3AA}"/>
              </a:ext>
            </a:extLst>
          </p:cNvPr>
          <p:cNvCxnSpPr>
            <a:cxnSpLocks/>
          </p:cNvCxnSpPr>
          <p:nvPr/>
        </p:nvCxnSpPr>
        <p:spPr>
          <a:xfrm flipH="1">
            <a:off x="7536640" y="5070640"/>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58" name="Flowchart: Process 257">
            <a:extLst>
              <a:ext uri="{FF2B5EF4-FFF2-40B4-BE49-F238E27FC236}">
                <a16:creationId xmlns:a16="http://schemas.microsoft.com/office/drawing/2014/main" id="{A2000920-5625-4045-87F0-F1C45C2DADBE}"/>
              </a:ext>
            </a:extLst>
          </p:cNvPr>
          <p:cNvSpPr/>
          <p:nvPr/>
        </p:nvSpPr>
        <p:spPr>
          <a:xfrm rot="16200000">
            <a:off x="3305996" y="4949941"/>
            <a:ext cx="746712" cy="236178"/>
          </a:xfrm>
          <a:prstGeom prst="flowChartProcess">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a:solidFill>
                  <a:schemeClr val="bg1"/>
                </a:solidFill>
                <a:latin typeface="Helvetica Light"/>
              </a:rPr>
              <a:t>Video</a:t>
            </a:r>
          </a:p>
        </p:txBody>
      </p:sp>
      <p:cxnSp>
        <p:nvCxnSpPr>
          <p:cNvPr id="259" name="Straight Arrow Connector 258">
            <a:extLst>
              <a:ext uri="{FF2B5EF4-FFF2-40B4-BE49-F238E27FC236}">
                <a16:creationId xmlns:a16="http://schemas.microsoft.com/office/drawing/2014/main" id="{BBBB0151-0562-4AC8-8FAB-96CE33EFE26E}"/>
              </a:ext>
            </a:extLst>
          </p:cNvPr>
          <p:cNvCxnSpPr>
            <a:cxnSpLocks/>
          </p:cNvCxnSpPr>
          <p:nvPr/>
        </p:nvCxnSpPr>
        <p:spPr>
          <a:xfrm flipH="1">
            <a:off x="3811539" y="5070640"/>
            <a:ext cx="144000"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61" name="Straight Arrow Connector 260">
            <a:extLst>
              <a:ext uri="{FF2B5EF4-FFF2-40B4-BE49-F238E27FC236}">
                <a16:creationId xmlns:a16="http://schemas.microsoft.com/office/drawing/2014/main" id="{AEBD94CB-2D95-4EB6-B9CC-1D1BAF2849DB}"/>
              </a:ext>
            </a:extLst>
          </p:cNvPr>
          <p:cNvCxnSpPr>
            <a:cxnSpLocks/>
          </p:cNvCxnSpPr>
          <p:nvPr/>
        </p:nvCxnSpPr>
        <p:spPr>
          <a:xfrm flipH="1">
            <a:off x="9000880" y="5070640"/>
            <a:ext cx="480072" cy="0"/>
          </a:xfrm>
          <a:prstGeom prst="straightConnector1">
            <a:avLst/>
          </a:prstGeom>
          <a:ln w="127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1" name="Star: 5 Points 20">
            <a:extLst>
              <a:ext uri="{FF2B5EF4-FFF2-40B4-BE49-F238E27FC236}">
                <a16:creationId xmlns:a16="http://schemas.microsoft.com/office/drawing/2014/main" id="{B2DF1BFA-3619-4962-B559-A23EE4A88965}"/>
              </a:ext>
            </a:extLst>
          </p:cNvPr>
          <p:cNvSpPr/>
          <p:nvPr/>
        </p:nvSpPr>
        <p:spPr>
          <a:xfrm>
            <a:off x="6852815" y="3169649"/>
            <a:ext cx="209015" cy="209015"/>
          </a:xfrm>
          <a:prstGeom prst="star5">
            <a:avLst/>
          </a:prstGeom>
          <a:gradFill>
            <a:gsLst>
              <a:gs pos="0">
                <a:srgbClr val="FFDC6D"/>
              </a:gs>
              <a:gs pos="100000">
                <a:srgbClr val="FFC000"/>
              </a:gs>
            </a:gsLst>
            <a:lin ang="4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65" name="Star: 5 Points 264">
            <a:extLst>
              <a:ext uri="{FF2B5EF4-FFF2-40B4-BE49-F238E27FC236}">
                <a16:creationId xmlns:a16="http://schemas.microsoft.com/office/drawing/2014/main" id="{06C5A627-54EE-40D8-94CB-71C52F44E3B5}"/>
              </a:ext>
            </a:extLst>
          </p:cNvPr>
          <p:cNvSpPr/>
          <p:nvPr/>
        </p:nvSpPr>
        <p:spPr>
          <a:xfrm>
            <a:off x="8752373" y="4157932"/>
            <a:ext cx="209015" cy="209015"/>
          </a:xfrm>
          <a:prstGeom prst="star5">
            <a:avLst/>
          </a:prstGeom>
          <a:gradFill>
            <a:gsLst>
              <a:gs pos="0">
                <a:srgbClr val="FFDC6D"/>
              </a:gs>
              <a:gs pos="100000">
                <a:srgbClr val="FFC000"/>
              </a:gs>
            </a:gsLst>
            <a:lin ang="4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66" name="Star: 5 Points 265">
            <a:extLst>
              <a:ext uri="{FF2B5EF4-FFF2-40B4-BE49-F238E27FC236}">
                <a16:creationId xmlns:a16="http://schemas.microsoft.com/office/drawing/2014/main" id="{1B4D5873-52C9-4FA4-858A-A4CB44177270}"/>
              </a:ext>
            </a:extLst>
          </p:cNvPr>
          <p:cNvSpPr/>
          <p:nvPr/>
        </p:nvSpPr>
        <p:spPr>
          <a:xfrm>
            <a:off x="6867290" y="4157932"/>
            <a:ext cx="209015" cy="209015"/>
          </a:xfrm>
          <a:prstGeom prst="star5">
            <a:avLst/>
          </a:prstGeom>
          <a:gradFill>
            <a:gsLst>
              <a:gs pos="0">
                <a:srgbClr val="FFDC6D"/>
              </a:gs>
              <a:gs pos="100000">
                <a:srgbClr val="FFC000"/>
              </a:gs>
            </a:gsLst>
            <a:lin ang="4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67" name="Star: 5 Points 266">
            <a:extLst>
              <a:ext uri="{FF2B5EF4-FFF2-40B4-BE49-F238E27FC236}">
                <a16:creationId xmlns:a16="http://schemas.microsoft.com/office/drawing/2014/main" id="{FFED70F9-24FF-412D-BF32-E4CED97DC648}"/>
              </a:ext>
            </a:extLst>
          </p:cNvPr>
          <p:cNvSpPr/>
          <p:nvPr/>
        </p:nvSpPr>
        <p:spPr>
          <a:xfrm>
            <a:off x="2881215" y="5139190"/>
            <a:ext cx="209015" cy="209015"/>
          </a:xfrm>
          <a:prstGeom prst="star5">
            <a:avLst/>
          </a:prstGeom>
          <a:gradFill>
            <a:gsLst>
              <a:gs pos="0">
                <a:srgbClr val="FFDC6D"/>
              </a:gs>
              <a:gs pos="100000">
                <a:srgbClr val="FFC000"/>
              </a:gs>
            </a:gsLst>
            <a:lin ang="4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68" name="Flowchart: Process 267">
            <a:extLst>
              <a:ext uri="{FF2B5EF4-FFF2-40B4-BE49-F238E27FC236}">
                <a16:creationId xmlns:a16="http://schemas.microsoft.com/office/drawing/2014/main" id="{0476CFE4-CE47-4EFD-AA2D-843ABC192765}"/>
              </a:ext>
            </a:extLst>
          </p:cNvPr>
          <p:cNvSpPr/>
          <p:nvPr/>
        </p:nvSpPr>
        <p:spPr>
          <a:xfrm>
            <a:off x="1395446" y="1697065"/>
            <a:ext cx="699156" cy="746710"/>
          </a:xfrm>
          <a:prstGeom prst="flowChartProcess">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Stage 1</a:t>
            </a:r>
          </a:p>
        </p:txBody>
      </p:sp>
      <p:sp>
        <p:nvSpPr>
          <p:cNvPr id="269" name="Flowchart: Process 268">
            <a:extLst>
              <a:ext uri="{FF2B5EF4-FFF2-40B4-BE49-F238E27FC236}">
                <a16:creationId xmlns:a16="http://schemas.microsoft.com/office/drawing/2014/main" id="{203201FA-8180-466C-A525-C78BE2E54F9F}"/>
              </a:ext>
            </a:extLst>
          </p:cNvPr>
          <p:cNvSpPr/>
          <p:nvPr/>
        </p:nvSpPr>
        <p:spPr>
          <a:xfrm>
            <a:off x="1418876" y="2670879"/>
            <a:ext cx="699156" cy="746710"/>
          </a:xfrm>
          <a:prstGeom prst="flowChartProcess">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Stage 2</a:t>
            </a:r>
          </a:p>
        </p:txBody>
      </p:sp>
      <p:sp>
        <p:nvSpPr>
          <p:cNvPr id="270" name="Flowchart: Process 269">
            <a:extLst>
              <a:ext uri="{FF2B5EF4-FFF2-40B4-BE49-F238E27FC236}">
                <a16:creationId xmlns:a16="http://schemas.microsoft.com/office/drawing/2014/main" id="{4DA79C2D-10A0-42E9-8963-6418F587488C}"/>
              </a:ext>
            </a:extLst>
          </p:cNvPr>
          <p:cNvSpPr/>
          <p:nvPr/>
        </p:nvSpPr>
        <p:spPr>
          <a:xfrm>
            <a:off x="1418876" y="3651296"/>
            <a:ext cx="699156" cy="746710"/>
          </a:xfrm>
          <a:prstGeom prst="flowChartProcess">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Stage 3</a:t>
            </a:r>
          </a:p>
        </p:txBody>
      </p:sp>
      <p:sp>
        <p:nvSpPr>
          <p:cNvPr id="272" name="Flowchart: Process 271">
            <a:extLst>
              <a:ext uri="{FF2B5EF4-FFF2-40B4-BE49-F238E27FC236}">
                <a16:creationId xmlns:a16="http://schemas.microsoft.com/office/drawing/2014/main" id="{ED593A26-4CF8-4496-9AD2-92E7097FE778}"/>
              </a:ext>
            </a:extLst>
          </p:cNvPr>
          <p:cNvSpPr/>
          <p:nvPr/>
        </p:nvSpPr>
        <p:spPr>
          <a:xfrm>
            <a:off x="1418876" y="4694674"/>
            <a:ext cx="699156" cy="746710"/>
          </a:xfrm>
          <a:prstGeom prst="flowChartProcess">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Stage 4</a:t>
            </a:r>
          </a:p>
        </p:txBody>
      </p:sp>
      <p:cxnSp>
        <p:nvCxnSpPr>
          <p:cNvPr id="25" name="Straight Connector 24">
            <a:extLst>
              <a:ext uri="{FF2B5EF4-FFF2-40B4-BE49-F238E27FC236}">
                <a16:creationId xmlns:a16="http://schemas.microsoft.com/office/drawing/2014/main" id="{41E99628-53B7-41A4-8162-96B1686DBE3B}"/>
              </a:ext>
            </a:extLst>
          </p:cNvPr>
          <p:cNvCxnSpPr/>
          <p:nvPr/>
        </p:nvCxnSpPr>
        <p:spPr>
          <a:xfrm>
            <a:off x="2094602" y="1635728"/>
            <a:ext cx="0" cy="863428"/>
          </a:xfrm>
          <a:prstGeom prst="line">
            <a:avLst/>
          </a:prstGeom>
          <a:ln w="9525"/>
          <a:effectLst/>
        </p:spPr>
        <p:style>
          <a:lnRef idx="2">
            <a:schemeClr val="accent4"/>
          </a:lnRef>
          <a:fillRef idx="0">
            <a:schemeClr val="accent4"/>
          </a:fillRef>
          <a:effectRef idx="1">
            <a:schemeClr val="accent4"/>
          </a:effectRef>
          <a:fontRef idx="minor">
            <a:schemeClr val="tx1"/>
          </a:fontRef>
        </p:style>
      </p:cxnSp>
      <p:cxnSp>
        <p:nvCxnSpPr>
          <p:cNvPr id="273" name="Straight Connector 272">
            <a:extLst>
              <a:ext uri="{FF2B5EF4-FFF2-40B4-BE49-F238E27FC236}">
                <a16:creationId xmlns:a16="http://schemas.microsoft.com/office/drawing/2014/main" id="{8FB94EBD-69C3-4A9B-BC3B-94CB3BA9223A}"/>
              </a:ext>
            </a:extLst>
          </p:cNvPr>
          <p:cNvCxnSpPr/>
          <p:nvPr/>
        </p:nvCxnSpPr>
        <p:spPr>
          <a:xfrm>
            <a:off x="2094602" y="2609542"/>
            <a:ext cx="0" cy="863428"/>
          </a:xfrm>
          <a:prstGeom prst="line">
            <a:avLst/>
          </a:prstGeom>
          <a:ln w="9525"/>
          <a:effectLst/>
        </p:spPr>
        <p:style>
          <a:lnRef idx="2">
            <a:schemeClr val="accent4"/>
          </a:lnRef>
          <a:fillRef idx="0">
            <a:schemeClr val="accent4"/>
          </a:fillRef>
          <a:effectRef idx="1">
            <a:schemeClr val="accent4"/>
          </a:effectRef>
          <a:fontRef idx="minor">
            <a:schemeClr val="tx1"/>
          </a:fontRef>
        </p:style>
      </p:cxnSp>
      <p:cxnSp>
        <p:nvCxnSpPr>
          <p:cNvPr id="274" name="Straight Connector 273">
            <a:extLst>
              <a:ext uri="{FF2B5EF4-FFF2-40B4-BE49-F238E27FC236}">
                <a16:creationId xmlns:a16="http://schemas.microsoft.com/office/drawing/2014/main" id="{A9DED57D-BA2C-4994-959D-89D4DECD121D}"/>
              </a:ext>
            </a:extLst>
          </p:cNvPr>
          <p:cNvCxnSpPr/>
          <p:nvPr/>
        </p:nvCxnSpPr>
        <p:spPr>
          <a:xfrm>
            <a:off x="2094602" y="3590177"/>
            <a:ext cx="0" cy="863428"/>
          </a:xfrm>
          <a:prstGeom prst="line">
            <a:avLst/>
          </a:prstGeom>
          <a:ln w="9525"/>
          <a:effectLst/>
        </p:spPr>
        <p:style>
          <a:lnRef idx="2">
            <a:schemeClr val="accent4"/>
          </a:lnRef>
          <a:fillRef idx="0">
            <a:schemeClr val="accent4"/>
          </a:fillRef>
          <a:effectRef idx="1">
            <a:schemeClr val="accent4"/>
          </a:effectRef>
          <a:fontRef idx="minor">
            <a:schemeClr val="tx1"/>
          </a:fontRef>
        </p:style>
      </p:cxnSp>
      <p:cxnSp>
        <p:nvCxnSpPr>
          <p:cNvPr id="276" name="Straight Connector 275">
            <a:extLst>
              <a:ext uri="{FF2B5EF4-FFF2-40B4-BE49-F238E27FC236}">
                <a16:creationId xmlns:a16="http://schemas.microsoft.com/office/drawing/2014/main" id="{0CCF5E66-321C-4BDD-B654-8B9D03201AFC}"/>
              </a:ext>
            </a:extLst>
          </p:cNvPr>
          <p:cNvCxnSpPr/>
          <p:nvPr/>
        </p:nvCxnSpPr>
        <p:spPr>
          <a:xfrm>
            <a:off x="2094602" y="4632314"/>
            <a:ext cx="0" cy="863428"/>
          </a:xfrm>
          <a:prstGeom prst="line">
            <a:avLst/>
          </a:prstGeom>
          <a:ln w="9525"/>
          <a:effectLst/>
        </p:spPr>
        <p:style>
          <a:lnRef idx="2">
            <a:schemeClr val="accent4"/>
          </a:lnRef>
          <a:fillRef idx="0">
            <a:schemeClr val="accent4"/>
          </a:fillRef>
          <a:effectRef idx="1">
            <a:schemeClr val="accent4"/>
          </a:effectRef>
          <a:fontRef idx="minor">
            <a:schemeClr val="tx1"/>
          </a:fontRef>
        </p:style>
      </p:cxnSp>
      <p:sp>
        <p:nvSpPr>
          <p:cNvPr id="277" name="Star: 5 Points 276">
            <a:extLst>
              <a:ext uri="{FF2B5EF4-FFF2-40B4-BE49-F238E27FC236}">
                <a16:creationId xmlns:a16="http://schemas.microsoft.com/office/drawing/2014/main" id="{14CB3863-BCD4-4A32-AA5D-9B7B887E9234}"/>
              </a:ext>
            </a:extLst>
          </p:cNvPr>
          <p:cNvSpPr/>
          <p:nvPr/>
        </p:nvSpPr>
        <p:spPr>
          <a:xfrm>
            <a:off x="3292080" y="5645530"/>
            <a:ext cx="209015" cy="209015"/>
          </a:xfrm>
          <a:prstGeom prst="star5">
            <a:avLst/>
          </a:prstGeom>
          <a:gradFill>
            <a:gsLst>
              <a:gs pos="0">
                <a:srgbClr val="FFDC6D"/>
              </a:gs>
              <a:gs pos="100000">
                <a:srgbClr val="FFC000"/>
              </a:gs>
            </a:gsLst>
            <a:lin ang="4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78" name="Flowchart: Process 277">
            <a:extLst>
              <a:ext uri="{FF2B5EF4-FFF2-40B4-BE49-F238E27FC236}">
                <a16:creationId xmlns:a16="http://schemas.microsoft.com/office/drawing/2014/main" id="{050D8D7A-F8D6-4300-B3B8-933CE1C4052D}"/>
              </a:ext>
            </a:extLst>
          </p:cNvPr>
          <p:cNvSpPr/>
          <p:nvPr/>
        </p:nvSpPr>
        <p:spPr>
          <a:xfrm>
            <a:off x="3622714" y="5670849"/>
            <a:ext cx="2389305" cy="201882"/>
          </a:xfrm>
          <a:prstGeom prst="flowChartProcess">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t">
            <a:noAutofit/>
          </a:bodyPr>
          <a:lstStyle/>
          <a:p>
            <a:r>
              <a:rPr lang="en-US" sz="1050" dirty="0">
                <a:solidFill>
                  <a:schemeClr val="tx2"/>
                </a:solidFill>
                <a:latin typeface="Helvetica Light"/>
              </a:rPr>
              <a:t>New functionality for a stage</a:t>
            </a:r>
          </a:p>
        </p:txBody>
      </p:sp>
    </p:spTree>
    <p:extLst>
      <p:ext uri="{BB962C8B-B14F-4D97-AF65-F5344CB8AC3E}">
        <p14:creationId xmlns:p14="http://schemas.microsoft.com/office/powerpoint/2010/main" val="275324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253D77-EC89-457C-99F6-299AB33512BB}"/>
              </a:ext>
            </a:extLst>
          </p:cNvPr>
          <p:cNvSpPr>
            <a:spLocks noGrp="1"/>
          </p:cNvSpPr>
          <p:nvPr>
            <p:ph type="title"/>
          </p:nvPr>
        </p:nvSpPr>
        <p:spPr/>
        <p:txBody>
          <a:bodyPr>
            <a:normAutofit fontScale="90000"/>
          </a:bodyPr>
          <a:lstStyle/>
          <a:p>
            <a:r>
              <a:rPr lang="de-CH" dirty="0" err="1"/>
              <a:t>Postures</a:t>
            </a:r>
            <a:endParaRPr lang="de-CH" dirty="0"/>
          </a:p>
        </p:txBody>
      </p:sp>
      <p:sp>
        <p:nvSpPr>
          <p:cNvPr id="4" name="Footer Placeholder 3">
            <a:extLst>
              <a:ext uri="{FF2B5EF4-FFF2-40B4-BE49-F238E27FC236}">
                <a16:creationId xmlns:a16="http://schemas.microsoft.com/office/drawing/2014/main" id="{22143C23-BC92-444A-875B-C25A121CDED3}"/>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a16="http://schemas.microsoft.com/office/drawing/2014/main" id="{3A2A659F-A783-4AE7-BD4E-377371AF4DBC}"/>
              </a:ext>
            </a:extLst>
          </p:cNvPr>
          <p:cNvSpPr>
            <a:spLocks noGrp="1"/>
          </p:cNvSpPr>
          <p:nvPr>
            <p:ph type="sldNum" sz="quarter" idx="12"/>
          </p:nvPr>
        </p:nvSpPr>
        <p:spPr/>
        <p:txBody>
          <a:bodyPr/>
          <a:lstStyle/>
          <a:p>
            <a:fld id="{0D3FE423-99AA-8A44-92E3-1EA415DCE0E9}" type="slidenum">
              <a:rPr lang="en-US" smtClean="0"/>
              <a:pPr/>
              <a:t>5</a:t>
            </a:fld>
            <a:endParaRPr lang="en-US" dirty="0"/>
          </a:p>
        </p:txBody>
      </p:sp>
      <p:sp>
        <p:nvSpPr>
          <p:cNvPr id="21" name="Arrow: Right 20">
            <a:extLst>
              <a:ext uri="{FF2B5EF4-FFF2-40B4-BE49-F238E27FC236}">
                <a16:creationId xmlns:a16="http://schemas.microsoft.com/office/drawing/2014/main" id="{EAF09C02-6224-40DD-94BC-7BCE6CC01268}"/>
              </a:ext>
            </a:extLst>
          </p:cNvPr>
          <p:cNvSpPr/>
          <p:nvPr/>
        </p:nvSpPr>
        <p:spPr>
          <a:xfrm rot="10800000">
            <a:off x="6468067" y="4002337"/>
            <a:ext cx="596900" cy="349250"/>
          </a:xfrm>
          <a:prstGeom prst="rightArrow">
            <a:avLst>
              <a:gd name="adj1" fmla="val 50000"/>
              <a:gd name="adj2" fmla="val 875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sp>
        <p:nvSpPr>
          <p:cNvPr id="22" name="Arrow: Right 21">
            <a:extLst>
              <a:ext uri="{FF2B5EF4-FFF2-40B4-BE49-F238E27FC236}">
                <a16:creationId xmlns:a16="http://schemas.microsoft.com/office/drawing/2014/main" id="{B2EED307-41EA-4239-8AA3-49EB8C8736BA}"/>
              </a:ext>
            </a:extLst>
          </p:cNvPr>
          <p:cNvSpPr/>
          <p:nvPr/>
        </p:nvSpPr>
        <p:spPr>
          <a:xfrm>
            <a:off x="8412528" y="4002337"/>
            <a:ext cx="596900" cy="349250"/>
          </a:xfrm>
          <a:prstGeom prst="rightArrow">
            <a:avLst>
              <a:gd name="adj1" fmla="val 50000"/>
              <a:gd name="adj2" fmla="val 875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sp>
        <p:nvSpPr>
          <p:cNvPr id="23" name="Arrow: Right 22">
            <a:extLst>
              <a:ext uri="{FF2B5EF4-FFF2-40B4-BE49-F238E27FC236}">
                <a16:creationId xmlns:a16="http://schemas.microsoft.com/office/drawing/2014/main" id="{43FD78CB-4A69-4B05-9DBE-C70F8BA940A5}"/>
              </a:ext>
            </a:extLst>
          </p:cNvPr>
          <p:cNvSpPr/>
          <p:nvPr/>
        </p:nvSpPr>
        <p:spPr>
          <a:xfrm rot="16200000">
            <a:off x="762178" y="4034766"/>
            <a:ext cx="596900" cy="349250"/>
          </a:xfrm>
          <a:prstGeom prst="rightArrow">
            <a:avLst>
              <a:gd name="adj1" fmla="val 50000"/>
              <a:gd name="adj2" fmla="val 875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sp>
        <p:nvSpPr>
          <p:cNvPr id="25" name="Octagon 24">
            <a:extLst>
              <a:ext uri="{FF2B5EF4-FFF2-40B4-BE49-F238E27FC236}">
                <a16:creationId xmlns:a16="http://schemas.microsoft.com/office/drawing/2014/main" id="{BCFB97E0-C2D8-4B8F-9AA4-D28765E1D168}"/>
              </a:ext>
            </a:extLst>
          </p:cNvPr>
          <p:cNvSpPr/>
          <p:nvPr/>
        </p:nvSpPr>
        <p:spPr>
          <a:xfrm>
            <a:off x="10346300" y="3904049"/>
            <a:ext cx="549277" cy="549277"/>
          </a:xfrm>
          <a:prstGeom prst="octagon">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r>
              <a:rPr lang="de-CH" sz="1200" b="1" dirty="0">
                <a:latin typeface="Bahnschrift" panose="020B0502040204020203" pitchFamily="34" charset="0"/>
              </a:rPr>
              <a:t>STOP</a:t>
            </a:r>
          </a:p>
        </p:txBody>
      </p:sp>
      <p:cxnSp>
        <p:nvCxnSpPr>
          <p:cNvPr id="36" name="Straight Connector 35">
            <a:extLst>
              <a:ext uri="{FF2B5EF4-FFF2-40B4-BE49-F238E27FC236}">
                <a16:creationId xmlns:a16="http://schemas.microsoft.com/office/drawing/2014/main" id="{E94E542F-184D-4302-BB3A-52B2D0596A84}"/>
              </a:ext>
            </a:extLst>
          </p:cNvPr>
          <p:cNvCxnSpPr>
            <a:cxnSpLocks/>
          </p:cNvCxnSpPr>
          <p:nvPr/>
        </p:nvCxnSpPr>
        <p:spPr>
          <a:xfrm>
            <a:off x="7889021" y="4840121"/>
            <a:ext cx="1636223"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0D31E21D-3917-486F-ABC3-170C380BF2A6}"/>
              </a:ext>
            </a:extLst>
          </p:cNvPr>
          <p:cNvCxnSpPr>
            <a:cxnSpLocks/>
          </p:cNvCxnSpPr>
          <p:nvPr/>
        </p:nvCxnSpPr>
        <p:spPr>
          <a:xfrm>
            <a:off x="2192453" y="4840121"/>
            <a:ext cx="1636223"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4BB042E6-CA71-46AD-B7B3-EE83EDFC8284}"/>
              </a:ext>
            </a:extLst>
          </p:cNvPr>
          <p:cNvCxnSpPr>
            <a:cxnSpLocks/>
          </p:cNvCxnSpPr>
          <p:nvPr/>
        </p:nvCxnSpPr>
        <p:spPr>
          <a:xfrm>
            <a:off x="4091309" y="4840121"/>
            <a:ext cx="1636223"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EDD2EFAA-FFD9-4E59-B059-25ACDECD5EFF}"/>
              </a:ext>
            </a:extLst>
          </p:cNvPr>
          <p:cNvCxnSpPr>
            <a:cxnSpLocks/>
          </p:cNvCxnSpPr>
          <p:nvPr/>
        </p:nvCxnSpPr>
        <p:spPr>
          <a:xfrm>
            <a:off x="5990165" y="4840121"/>
            <a:ext cx="1636223"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BE8CA583-B6BD-4430-966F-9ACB9A1DE37B}"/>
              </a:ext>
            </a:extLst>
          </p:cNvPr>
          <p:cNvCxnSpPr>
            <a:cxnSpLocks/>
          </p:cNvCxnSpPr>
          <p:nvPr/>
        </p:nvCxnSpPr>
        <p:spPr>
          <a:xfrm>
            <a:off x="293597" y="4840121"/>
            <a:ext cx="1636223"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3A83B018-0A82-4DC6-8C7F-AB75D0FC3F25}"/>
              </a:ext>
            </a:extLst>
          </p:cNvPr>
          <p:cNvCxnSpPr>
            <a:cxnSpLocks/>
          </p:cNvCxnSpPr>
          <p:nvPr/>
        </p:nvCxnSpPr>
        <p:spPr>
          <a:xfrm>
            <a:off x="7889021" y="2101513"/>
            <a:ext cx="1636223"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04124F8E-8BD4-45CF-ABDA-B8110255BCEA}"/>
              </a:ext>
            </a:extLst>
          </p:cNvPr>
          <p:cNvCxnSpPr>
            <a:cxnSpLocks/>
          </p:cNvCxnSpPr>
          <p:nvPr/>
        </p:nvCxnSpPr>
        <p:spPr>
          <a:xfrm>
            <a:off x="2192453" y="2101513"/>
            <a:ext cx="1636223"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F33CB71E-57D7-488A-AF88-AF8CF6648A0A}"/>
              </a:ext>
            </a:extLst>
          </p:cNvPr>
          <p:cNvCxnSpPr>
            <a:cxnSpLocks/>
          </p:cNvCxnSpPr>
          <p:nvPr/>
        </p:nvCxnSpPr>
        <p:spPr>
          <a:xfrm>
            <a:off x="4091309" y="2101513"/>
            <a:ext cx="1636223"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D43DB58A-6970-4682-A2BE-427CB1BA33ED}"/>
              </a:ext>
            </a:extLst>
          </p:cNvPr>
          <p:cNvCxnSpPr>
            <a:cxnSpLocks/>
          </p:cNvCxnSpPr>
          <p:nvPr/>
        </p:nvCxnSpPr>
        <p:spPr>
          <a:xfrm>
            <a:off x="5990165" y="2101513"/>
            <a:ext cx="1636223"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64C4624B-C37C-49FC-BE98-7F85C3E7A2FD}"/>
              </a:ext>
            </a:extLst>
          </p:cNvPr>
          <p:cNvCxnSpPr>
            <a:cxnSpLocks/>
          </p:cNvCxnSpPr>
          <p:nvPr/>
        </p:nvCxnSpPr>
        <p:spPr>
          <a:xfrm>
            <a:off x="293597" y="2101513"/>
            <a:ext cx="1636223"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DD0F31F3-5DED-4DD7-A5B7-3E4E103F671E}"/>
              </a:ext>
            </a:extLst>
          </p:cNvPr>
          <p:cNvSpPr txBox="1"/>
          <p:nvPr/>
        </p:nvSpPr>
        <p:spPr>
          <a:xfrm>
            <a:off x="4602985" y="4533904"/>
            <a:ext cx="614066" cy="184666"/>
          </a:xfrm>
          <a:prstGeom prst="rect">
            <a:avLst/>
          </a:prstGeom>
          <a:noFill/>
        </p:spPr>
        <p:txBody>
          <a:bodyPr wrap="square" lIns="0" tIns="0" rIns="0" bIns="0" rtlCol="0" anchor="ctr">
            <a:spAutoFit/>
          </a:bodyPr>
          <a:lstStyle/>
          <a:p>
            <a:pPr algn="ctr"/>
            <a:r>
              <a:rPr lang="en-GB" sz="1200" dirty="0">
                <a:latin typeface="Bahnschrift Light" panose="020B0502040204020203" pitchFamily="34" charset="0"/>
              </a:rPr>
              <a:t>flip | 2</a:t>
            </a:r>
          </a:p>
        </p:txBody>
      </p:sp>
      <p:sp>
        <p:nvSpPr>
          <p:cNvPr id="39" name="TextBox 38">
            <a:extLst>
              <a:ext uri="{FF2B5EF4-FFF2-40B4-BE49-F238E27FC236}">
                <a16:creationId xmlns:a16="http://schemas.microsoft.com/office/drawing/2014/main" id="{20731C9E-09E5-4076-AED8-400E4FD4497E}"/>
              </a:ext>
            </a:extLst>
          </p:cNvPr>
          <p:cNvSpPr txBox="1"/>
          <p:nvPr/>
        </p:nvSpPr>
        <p:spPr>
          <a:xfrm>
            <a:off x="2430119" y="4533904"/>
            <a:ext cx="1186665" cy="184666"/>
          </a:xfrm>
          <a:prstGeom prst="rect">
            <a:avLst/>
          </a:prstGeom>
          <a:noFill/>
        </p:spPr>
        <p:txBody>
          <a:bodyPr wrap="square" lIns="0" tIns="0" rIns="0" bIns="0" rtlCol="0" anchor="ctr">
            <a:spAutoFit/>
          </a:bodyPr>
          <a:lstStyle/>
          <a:p>
            <a:pPr algn="ctr"/>
            <a:r>
              <a:rPr lang="en-GB" sz="1200" dirty="0">
                <a:latin typeface="Bahnschrift Light" panose="020B0502040204020203" pitchFamily="34" charset="0"/>
              </a:rPr>
              <a:t>move forward | 1</a:t>
            </a:r>
          </a:p>
        </p:txBody>
      </p:sp>
      <p:sp>
        <p:nvSpPr>
          <p:cNvPr id="42" name="TextBox 41">
            <a:extLst>
              <a:ext uri="{FF2B5EF4-FFF2-40B4-BE49-F238E27FC236}">
                <a16:creationId xmlns:a16="http://schemas.microsoft.com/office/drawing/2014/main" id="{1578F3D1-8D3B-4961-B908-CC707714DF59}"/>
              </a:ext>
            </a:extLst>
          </p:cNvPr>
          <p:cNvSpPr txBox="1"/>
          <p:nvPr/>
        </p:nvSpPr>
        <p:spPr>
          <a:xfrm>
            <a:off x="6532085" y="4533904"/>
            <a:ext cx="543135" cy="184666"/>
          </a:xfrm>
          <a:prstGeom prst="rect">
            <a:avLst/>
          </a:prstGeom>
          <a:noFill/>
        </p:spPr>
        <p:txBody>
          <a:bodyPr wrap="square" lIns="0" tIns="0" rIns="0" bIns="0" rtlCol="0" anchor="ctr">
            <a:spAutoFit/>
          </a:bodyPr>
          <a:lstStyle/>
          <a:p>
            <a:pPr algn="ctr"/>
            <a:r>
              <a:rPr lang="en-GB" sz="1200" dirty="0">
                <a:latin typeface="Bahnschrift Light" panose="020B0502040204020203" pitchFamily="34" charset="0"/>
              </a:rPr>
              <a:t>left | 3</a:t>
            </a:r>
          </a:p>
        </p:txBody>
      </p:sp>
      <p:sp>
        <p:nvSpPr>
          <p:cNvPr id="43" name="TextBox 42">
            <a:extLst>
              <a:ext uri="{FF2B5EF4-FFF2-40B4-BE49-F238E27FC236}">
                <a16:creationId xmlns:a16="http://schemas.microsoft.com/office/drawing/2014/main" id="{BCC9702E-FFE4-48D8-A0ED-89414CD6C393}"/>
              </a:ext>
            </a:extLst>
          </p:cNvPr>
          <p:cNvSpPr txBox="1"/>
          <p:nvPr/>
        </p:nvSpPr>
        <p:spPr>
          <a:xfrm>
            <a:off x="8338209" y="4533904"/>
            <a:ext cx="605095" cy="184666"/>
          </a:xfrm>
          <a:prstGeom prst="rect">
            <a:avLst/>
          </a:prstGeom>
          <a:noFill/>
        </p:spPr>
        <p:txBody>
          <a:bodyPr wrap="square" lIns="0" tIns="0" rIns="0" bIns="0" rtlCol="0" anchor="ctr">
            <a:spAutoFit/>
          </a:bodyPr>
          <a:lstStyle/>
          <a:p>
            <a:pPr algn="ctr"/>
            <a:r>
              <a:rPr lang="en-GB" sz="1200" dirty="0">
                <a:latin typeface="Bahnschrift Light" panose="020B0502040204020203" pitchFamily="34" charset="0"/>
              </a:rPr>
              <a:t>right | 4</a:t>
            </a:r>
          </a:p>
        </p:txBody>
      </p:sp>
      <p:sp>
        <p:nvSpPr>
          <p:cNvPr id="51" name="TextBox 50">
            <a:extLst>
              <a:ext uri="{FF2B5EF4-FFF2-40B4-BE49-F238E27FC236}">
                <a16:creationId xmlns:a16="http://schemas.microsoft.com/office/drawing/2014/main" id="{A6EA0E00-FDE0-40FA-B22B-9DEFA5FC0E3B}"/>
              </a:ext>
            </a:extLst>
          </p:cNvPr>
          <p:cNvSpPr txBox="1"/>
          <p:nvPr/>
        </p:nvSpPr>
        <p:spPr>
          <a:xfrm>
            <a:off x="735183" y="4533904"/>
            <a:ext cx="647301" cy="184666"/>
          </a:xfrm>
          <a:prstGeom prst="rect">
            <a:avLst/>
          </a:prstGeom>
          <a:noFill/>
        </p:spPr>
        <p:txBody>
          <a:bodyPr wrap="square" lIns="0" tIns="0" rIns="0" bIns="0" rtlCol="0" anchor="ctr">
            <a:spAutoFit/>
          </a:bodyPr>
          <a:lstStyle/>
          <a:p>
            <a:pPr algn="ctr"/>
            <a:r>
              <a:rPr lang="en-GB" sz="1200" dirty="0" err="1">
                <a:latin typeface="Bahnschrift Light" panose="020B0502040204020203" pitchFamily="34" charset="0"/>
              </a:rPr>
              <a:t>takeoff</a:t>
            </a:r>
            <a:r>
              <a:rPr lang="en-GB" sz="1200" dirty="0">
                <a:latin typeface="Bahnschrift Light" panose="020B0502040204020203" pitchFamily="34" charset="0"/>
              </a:rPr>
              <a:t> | 0</a:t>
            </a:r>
          </a:p>
        </p:txBody>
      </p:sp>
      <p:cxnSp>
        <p:nvCxnSpPr>
          <p:cNvPr id="45" name="Straight Connector 44">
            <a:extLst>
              <a:ext uri="{FF2B5EF4-FFF2-40B4-BE49-F238E27FC236}">
                <a16:creationId xmlns:a16="http://schemas.microsoft.com/office/drawing/2014/main" id="{A7552B64-E1EA-4510-86E5-B6E16BBC2DD2}"/>
              </a:ext>
            </a:extLst>
          </p:cNvPr>
          <p:cNvCxnSpPr>
            <a:cxnSpLocks/>
          </p:cNvCxnSpPr>
          <p:nvPr/>
        </p:nvCxnSpPr>
        <p:spPr>
          <a:xfrm>
            <a:off x="9787876" y="4840121"/>
            <a:ext cx="1636223"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AAAF9E4B-E49F-47E2-8645-915044DF16EA}"/>
              </a:ext>
            </a:extLst>
          </p:cNvPr>
          <p:cNvCxnSpPr>
            <a:cxnSpLocks/>
          </p:cNvCxnSpPr>
          <p:nvPr/>
        </p:nvCxnSpPr>
        <p:spPr>
          <a:xfrm>
            <a:off x="9787876" y="2101513"/>
            <a:ext cx="1636223"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1CE25215-483B-4966-AF01-05F1D0FA0B23}"/>
              </a:ext>
            </a:extLst>
          </p:cNvPr>
          <p:cNvSpPr txBox="1"/>
          <p:nvPr/>
        </p:nvSpPr>
        <p:spPr>
          <a:xfrm>
            <a:off x="10289856" y="4533904"/>
            <a:ext cx="685982" cy="184666"/>
          </a:xfrm>
          <a:prstGeom prst="rect">
            <a:avLst/>
          </a:prstGeom>
          <a:noFill/>
        </p:spPr>
        <p:txBody>
          <a:bodyPr wrap="square" lIns="0" tIns="0" rIns="0" bIns="0" rtlCol="0" anchor="ctr">
            <a:spAutoFit/>
          </a:bodyPr>
          <a:lstStyle/>
          <a:p>
            <a:pPr algn="ctr"/>
            <a:r>
              <a:rPr lang="en-GB" sz="1200" dirty="0">
                <a:latin typeface="Bahnschrift Light" panose="020B0502040204020203" pitchFamily="34" charset="0"/>
              </a:rPr>
              <a:t>land | 5</a:t>
            </a:r>
          </a:p>
        </p:txBody>
      </p:sp>
      <p:sp>
        <p:nvSpPr>
          <p:cNvPr id="8" name="Isosceles Triangle 7">
            <a:extLst>
              <a:ext uri="{FF2B5EF4-FFF2-40B4-BE49-F238E27FC236}">
                <a16:creationId xmlns:a16="http://schemas.microsoft.com/office/drawing/2014/main" id="{E2CADDA6-8FA6-4AEF-8FCF-5ABC5ECE70E5}"/>
              </a:ext>
            </a:extLst>
          </p:cNvPr>
          <p:cNvSpPr/>
          <p:nvPr/>
        </p:nvSpPr>
        <p:spPr>
          <a:xfrm rot="5400000">
            <a:off x="2982610" y="4074600"/>
            <a:ext cx="349250" cy="244621"/>
          </a:xfrm>
          <a:prstGeom prst="triangl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sp>
        <p:nvSpPr>
          <p:cNvPr id="53" name="Isosceles Triangle 52">
            <a:extLst>
              <a:ext uri="{FF2B5EF4-FFF2-40B4-BE49-F238E27FC236}">
                <a16:creationId xmlns:a16="http://schemas.microsoft.com/office/drawing/2014/main" id="{9717E0C2-739C-45CF-AAED-80D679E5146F}"/>
              </a:ext>
            </a:extLst>
          </p:cNvPr>
          <p:cNvSpPr/>
          <p:nvPr/>
        </p:nvSpPr>
        <p:spPr>
          <a:xfrm rot="5400000">
            <a:off x="2808165" y="4074599"/>
            <a:ext cx="349250" cy="244621"/>
          </a:xfrm>
          <a:prstGeom prst="triangl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grpSp>
        <p:nvGrpSpPr>
          <p:cNvPr id="15" name="Group 14">
            <a:extLst>
              <a:ext uri="{FF2B5EF4-FFF2-40B4-BE49-F238E27FC236}">
                <a16:creationId xmlns:a16="http://schemas.microsoft.com/office/drawing/2014/main" id="{7CE8A33D-BDA8-4F6A-816A-FAB55DCDEA6A}"/>
              </a:ext>
            </a:extLst>
          </p:cNvPr>
          <p:cNvGrpSpPr/>
          <p:nvPr/>
        </p:nvGrpSpPr>
        <p:grpSpPr>
          <a:xfrm rot="5400000">
            <a:off x="4667447" y="3953690"/>
            <a:ext cx="476527" cy="474013"/>
            <a:chOff x="10227643" y="3788448"/>
            <a:chExt cx="598921" cy="581187"/>
          </a:xfrm>
        </p:grpSpPr>
        <p:sp>
          <p:nvSpPr>
            <p:cNvPr id="11" name="Arrow: Curved Down 10">
              <a:extLst>
                <a:ext uri="{FF2B5EF4-FFF2-40B4-BE49-F238E27FC236}">
                  <a16:creationId xmlns:a16="http://schemas.microsoft.com/office/drawing/2014/main" id="{3920F21E-F69F-4352-91BF-406349FFA30D}"/>
                </a:ext>
              </a:extLst>
            </p:cNvPr>
            <p:cNvSpPr/>
            <p:nvPr/>
          </p:nvSpPr>
          <p:spPr>
            <a:xfrm rot="5400000">
              <a:off x="10423372" y="3966444"/>
              <a:ext cx="529389" cy="276994"/>
            </a:xfrm>
            <a:prstGeom prst="curvedDownArrow">
              <a:avLst>
                <a:gd name="adj1" fmla="val 46379"/>
                <a:gd name="adj2" fmla="val 95560"/>
                <a:gd name="adj3" fmla="val 250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700">
                <a:latin typeface="Bahnschrift" panose="020B0502040204020203" pitchFamily="34" charset="0"/>
              </a:endParaRPr>
            </a:p>
          </p:txBody>
        </p:sp>
        <p:sp>
          <p:nvSpPr>
            <p:cNvPr id="55" name="Arrow: Curved Down 54">
              <a:extLst>
                <a:ext uri="{FF2B5EF4-FFF2-40B4-BE49-F238E27FC236}">
                  <a16:creationId xmlns:a16="http://schemas.microsoft.com/office/drawing/2014/main" id="{3526F833-E52B-441F-8853-389A4409578E}"/>
                </a:ext>
              </a:extLst>
            </p:cNvPr>
            <p:cNvSpPr/>
            <p:nvPr/>
          </p:nvSpPr>
          <p:spPr>
            <a:xfrm rot="5400000" flipH="1" flipV="1">
              <a:off x="10101445" y="3914646"/>
              <a:ext cx="529389" cy="276994"/>
            </a:xfrm>
            <a:prstGeom prst="curvedDownArrow">
              <a:avLst>
                <a:gd name="adj1" fmla="val 46379"/>
                <a:gd name="adj2" fmla="val 95560"/>
                <a:gd name="adj3" fmla="val 250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700">
                <a:latin typeface="Bahnschrift" panose="020B0502040204020203" pitchFamily="34" charset="0"/>
              </a:endParaRPr>
            </a:p>
          </p:txBody>
        </p:sp>
      </p:grpSp>
      <p:cxnSp>
        <p:nvCxnSpPr>
          <p:cNvPr id="98" name="Straight Connector 97">
            <a:extLst>
              <a:ext uri="{FF2B5EF4-FFF2-40B4-BE49-F238E27FC236}">
                <a16:creationId xmlns:a16="http://schemas.microsoft.com/office/drawing/2014/main" id="{0CACD90A-0913-442A-99D2-3655AB92F59F}"/>
              </a:ext>
            </a:extLst>
          </p:cNvPr>
          <p:cNvCxnSpPr/>
          <p:nvPr/>
        </p:nvCxnSpPr>
        <p:spPr>
          <a:xfrm>
            <a:off x="966649" y="3008439"/>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9ACE0A2D-8622-4D7D-8F65-6BAA34EA005E}"/>
              </a:ext>
            </a:extLst>
          </p:cNvPr>
          <p:cNvCxnSpPr>
            <a:cxnSpLocks/>
          </p:cNvCxnSpPr>
          <p:nvPr/>
        </p:nvCxnSpPr>
        <p:spPr>
          <a:xfrm flipV="1">
            <a:off x="940798" y="3017860"/>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9020BC9B-820D-4B7B-B314-AB4B20B8C0FB}"/>
              </a:ext>
            </a:extLst>
          </p:cNvPr>
          <p:cNvCxnSpPr>
            <a:cxnSpLocks/>
          </p:cNvCxnSpPr>
          <p:nvPr/>
        </p:nvCxnSpPr>
        <p:spPr>
          <a:xfrm flipV="1">
            <a:off x="909913" y="3416016"/>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417CD576-6A05-4EAC-A813-0D98A85DCB7F}"/>
              </a:ext>
            </a:extLst>
          </p:cNvPr>
          <p:cNvCxnSpPr>
            <a:cxnSpLocks/>
          </p:cNvCxnSpPr>
          <p:nvPr/>
        </p:nvCxnSpPr>
        <p:spPr>
          <a:xfrm flipV="1">
            <a:off x="936643" y="3215583"/>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9C010592-2AE3-4931-8084-911A02ED2AEB}"/>
              </a:ext>
            </a:extLst>
          </p:cNvPr>
          <p:cNvCxnSpPr>
            <a:cxnSpLocks/>
          </p:cNvCxnSpPr>
          <p:nvPr/>
        </p:nvCxnSpPr>
        <p:spPr>
          <a:xfrm flipH="1" flipV="1">
            <a:off x="1160969" y="3016662"/>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DBAB96A0-7AFB-4E02-89E0-A9642EBC2937}"/>
              </a:ext>
            </a:extLst>
          </p:cNvPr>
          <p:cNvCxnSpPr>
            <a:cxnSpLocks/>
          </p:cNvCxnSpPr>
          <p:nvPr/>
        </p:nvCxnSpPr>
        <p:spPr>
          <a:xfrm flipV="1">
            <a:off x="1190229" y="3206862"/>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D4C7AAA2-8D96-42AD-B048-6B6E588146EB}"/>
              </a:ext>
            </a:extLst>
          </p:cNvPr>
          <p:cNvCxnSpPr>
            <a:cxnSpLocks/>
          </p:cNvCxnSpPr>
          <p:nvPr/>
        </p:nvCxnSpPr>
        <p:spPr>
          <a:xfrm flipV="1">
            <a:off x="1067006" y="2636696"/>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D3CD49F-393A-4EC9-BFC8-BAC6A8D448E4}"/>
              </a:ext>
            </a:extLst>
          </p:cNvPr>
          <p:cNvCxnSpPr>
            <a:cxnSpLocks/>
          </p:cNvCxnSpPr>
          <p:nvPr/>
        </p:nvCxnSpPr>
        <p:spPr>
          <a:xfrm flipV="1">
            <a:off x="929968" y="3416016"/>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A6FDD4D8-D05B-4799-A590-F49433131AE7}"/>
              </a:ext>
            </a:extLst>
          </p:cNvPr>
          <p:cNvCxnSpPr>
            <a:cxnSpLocks/>
          </p:cNvCxnSpPr>
          <p:nvPr/>
        </p:nvCxnSpPr>
        <p:spPr>
          <a:xfrm flipH="1" flipV="1">
            <a:off x="1190197" y="3401941"/>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AF70ECED-BC07-47DF-AA25-795E0E37F4BB}"/>
              </a:ext>
            </a:extLst>
          </p:cNvPr>
          <p:cNvCxnSpPr>
            <a:cxnSpLocks/>
          </p:cNvCxnSpPr>
          <p:nvPr/>
        </p:nvCxnSpPr>
        <p:spPr>
          <a:xfrm flipH="1" flipV="1">
            <a:off x="1196903" y="3401940"/>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574878FB-F3E2-4FB2-BAF7-27972F4FE243}"/>
              </a:ext>
            </a:extLst>
          </p:cNvPr>
          <p:cNvCxnSpPr>
            <a:cxnSpLocks/>
          </p:cNvCxnSpPr>
          <p:nvPr/>
        </p:nvCxnSpPr>
        <p:spPr>
          <a:xfrm flipV="1">
            <a:off x="928680" y="2639603"/>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BAB425DA-6970-435A-94B8-D64120357B83}"/>
              </a:ext>
            </a:extLst>
          </p:cNvPr>
          <p:cNvCxnSpPr>
            <a:cxnSpLocks/>
          </p:cNvCxnSpPr>
          <p:nvPr/>
        </p:nvCxnSpPr>
        <p:spPr>
          <a:xfrm flipV="1">
            <a:off x="1217037" y="2461897"/>
            <a:ext cx="25807" cy="177707"/>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91FDD6AA-760C-4EAF-AEBE-69136B6044A8}"/>
              </a:ext>
            </a:extLst>
          </p:cNvPr>
          <p:cNvCxnSpPr>
            <a:cxnSpLocks/>
          </p:cNvCxnSpPr>
          <p:nvPr/>
        </p:nvCxnSpPr>
        <p:spPr>
          <a:xfrm flipV="1">
            <a:off x="1250584" y="2284043"/>
            <a:ext cx="7590" cy="176057"/>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C382F170-6710-4CD9-B007-531778060707}"/>
              </a:ext>
            </a:extLst>
          </p:cNvPr>
          <p:cNvCxnSpPr>
            <a:cxnSpLocks/>
          </p:cNvCxnSpPr>
          <p:nvPr/>
        </p:nvCxnSpPr>
        <p:spPr>
          <a:xfrm>
            <a:off x="1090633" y="2639604"/>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211BB04C-CB79-4C35-9FDE-BAA9D4CA85F9}"/>
              </a:ext>
            </a:extLst>
          </p:cNvPr>
          <p:cNvCxnSpPr>
            <a:cxnSpLocks/>
          </p:cNvCxnSpPr>
          <p:nvPr/>
        </p:nvCxnSpPr>
        <p:spPr>
          <a:xfrm>
            <a:off x="900344" y="2490966"/>
            <a:ext cx="12961" cy="178910"/>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A43B3F09-63CD-44EE-813A-714346DA8CDF}"/>
              </a:ext>
            </a:extLst>
          </p:cNvPr>
          <p:cNvCxnSpPr>
            <a:cxnSpLocks/>
          </p:cNvCxnSpPr>
          <p:nvPr/>
        </p:nvCxnSpPr>
        <p:spPr>
          <a:xfrm flipH="1" flipV="1">
            <a:off x="897182" y="2306435"/>
            <a:ext cx="1330" cy="155048"/>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CCFA7B96-B1DD-413D-9877-04FC25807925}"/>
              </a:ext>
            </a:extLst>
          </p:cNvPr>
          <p:cNvCxnSpPr>
            <a:cxnSpLocks/>
          </p:cNvCxnSpPr>
          <p:nvPr/>
        </p:nvCxnSpPr>
        <p:spPr>
          <a:xfrm flipV="1">
            <a:off x="1077607" y="2533945"/>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90DFF0BF-A608-4E75-A968-3DFDD1AB4BDB}"/>
              </a:ext>
            </a:extLst>
          </p:cNvPr>
          <p:cNvCxnSpPr>
            <a:cxnSpLocks/>
          </p:cNvCxnSpPr>
          <p:nvPr/>
        </p:nvCxnSpPr>
        <p:spPr>
          <a:xfrm flipV="1">
            <a:off x="989288" y="2524863"/>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116" name="Oval 115">
            <a:extLst>
              <a:ext uri="{FF2B5EF4-FFF2-40B4-BE49-F238E27FC236}">
                <a16:creationId xmlns:a16="http://schemas.microsoft.com/office/drawing/2014/main" id="{A1A9F08F-5B26-4E6C-8988-6A3728090D23}"/>
              </a:ext>
            </a:extLst>
          </p:cNvPr>
          <p:cNvSpPr/>
          <p:nvPr/>
        </p:nvSpPr>
        <p:spPr>
          <a:xfrm>
            <a:off x="1244236" y="2448911"/>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7" name="Oval 116">
            <a:extLst>
              <a:ext uri="{FF2B5EF4-FFF2-40B4-BE49-F238E27FC236}">
                <a16:creationId xmlns:a16="http://schemas.microsoft.com/office/drawing/2014/main" id="{BBB776DB-4208-45B6-809F-68CB6E33B396}"/>
              </a:ext>
            </a:extLst>
          </p:cNvPr>
          <p:cNvSpPr/>
          <p:nvPr/>
        </p:nvSpPr>
        <p:spPr>
          <a:xfrm>
            <a:off x="1252988" y="2264220"/>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8" name="Oval 117">
            <a:extLst>
              <a:ext uri="{FF2B5EF4-FFF2-40B4-BE49-F238E27FC236}">
                <a16:creationId xmlns:a16="http://schemas.microsoft.com/office/drawing/2014/main" id="{5755A88E-38B4-497F-9CE6-85A9BD86F984}"/>
              </a:ext>
            </a:extLst>
          </p:cNvPr>
          <p:cNvSpPr/>
          <p:nvPr/>
        </p:nvSpPr>
        <p:spPr>
          <a:xfrm>
            <a:off x="1210954" y="2630146"/>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9" name="Oval 118">
            <a:extLst>
              <a:ext uri="{FF2B5EF4-FFF2-40B4-BE49-F238E27FC236}">
                <a16:creationId xmlns:a16="http://schemas.microsoft.com/office/drawing/2014/main" id="{64CEE5C1-16A2-41C9-A376-2426EF9258BE}"/>
              </a:ext>
            </a:extLst>
          </p:cNvPr>
          <p:cNvSpPr/>
          <p:nvPr/>
        </p:nvSpPr>
        <p:spPr>
          <a:xfrm>
            <a:off x="1106370" y="2518270"/>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0" name="Oval 119">
            <a:extLst>
              <a:ext uri="{FF2B5EF4-FFF2-40B4-BE49-F238E27FC236}">
                <a16:creationId xmlns:a16="http://schemas.microsoft.com/office/drawing/2014/main" id="{216366CF-F9C9-4732-84DF-8A0D3C3DEEB3}"/>
              </a:ext>
            </a:extLst>
          </p:cNvPr>
          <p:cNvSpPr/>
          <p:nvPr/>
        </p:nvSpPr>
        <p:spPr>
          <a:xfrm>
            <a:off x="970971" y="2536989"/>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1" name="Oval 120">
            <a:extLst>
              <a:ext uri="{FF2B5EF4-FFF2-40B4-BE49-F238E27FC236}">
                <a16:creationId xmlns:a16="http://schemas.microsoft.com/office/drawing/2014/main" id="{FBE1E34F-04B6-4397-9E5E-DC59A618CD71}"/>
              </a:ext>
            </a:extLst>
          </p:cNvPr>
          <p:cNvSpPr/>
          <p:nvPr/>
        </p:nvSpPr>
        <p:spPr>
          <a:xfrm>
            <a:off x="913207" y="2656375"/>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2" name="Oval 121">
            <a:extLst>
              <a:ext uri="{FF2B5EF4-FFF2-40B4-BE49-F238E27FC236}">
                <a16:creationId xmlns:a16="http://schemas.microsoft.com/office/drawing/2014/main" id="{E3414E3A-A562-491D-AE62-8CBB1683AD36}"/>
              </a:ext>
            </a:extLst>
          </p:cNvPr>
          <p:cNvSpPr/>
          <p:nvPr/>
        </p:nvSpPr>
        <p:spPr>
          <a:xfrm>
            <a:off x="892420" y="2469868"/>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3" name="Oval 122">
            <a:extLst>
              <a:ext uri="{FF2B5EF4-FFF2-40B4-BE49-F238E27FC236}">
                <a16:creationId xmlns:a16="http://schemas.microsoft.com/office/drawing/2014/main" id="{C5A74129-E4C2-463C-95E2-9E3A650E0442}"/>
              </a:ext>
            </a:extLst>
          </p:cNvPr>
          <p:cNvSpPr/>
          <p:nvPr/>
        </p:nvSpPr>
        <p:spPr>
          <a:xfrm>
            <a:off x="891918" y="2279608"/>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4" name="Oval 123">
            <a:extLst>
              <a:ext uri="{FF2B5EF4-FFF2-40B4-BE49-F238E27FC236}">
                <a16:creationId xmlns:a16="http://schemas.microsoft.com/office/drawing/2014/main" id="{4B608BD0-7F70-4985-ABD1-B192171733EA}"/>
              </a:ext>
            </a:extLst>
          </p:cNvPr>
          <p:cNvSpPr/>
          <p:nvPr/>
        </p:nvSpPr>
        <p:spPr>
          <a:xfrm>
            <a:off x="1063320" y="2626460"/>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5" name="Oval 124">
            <a:extLst>
              <a:ext uri="{FF2B5EF4-FFF2-40B4-BE49-F238E27FC236}">
                <a16:creationId xmlns:a16="http://schemas.microsoft.com/office/drawing/2014/main" id="{8314D69F-596E-4623-B239-12CA30C048E0}"/>
              </a:ext>
            </a:extLst>
          </p:cNvPr>
          <p:cNvSpPr/>
          <p:nvPr/>
        </p:nvSpPr>
        <p:spPr>
          <a:xfrm>
            <a:off x="1075624" y="2983595"/>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6" name="Oval 125">
            <a:extLst>
              <a:ext uri="{FF2B5EF4-FFF2-40B4-BE49-F238E27FC236}">
                <a16:creationId xmlns:a16="http://schemas.microsoft.com/office/drawing/2014/main" id="{4FF55973-97AE-4CFE-B301-09A93D487E69}"/>
              </a:ext>
            </a:extLst>
          </p:cNvPr>
          <p:cNvSpPr/>
          <p:nvPr/>
        </p:nvSpPr>
        <p:spPr>
          <a:xfrm>
            <a:off x="1155880" y="2997799"/>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7" name="Oval 126">
            <a:extLst>
              <a:ext uri="{FF2B5EF4-FFF2-40B4-BE49-F238E27FC236}">
                <a16:creationId xmlns:a16="http://schemas.microsoft.com/office/drawing/2014/main" id="{7F80ED69-F89A-4E1D-888B-95095BB6E957}"/>
              </a:ext>
            </a:extLst>
          </p:cNvPr>
          <p:cNvSpPr/>
          <p:nvPr/>
        </p:nvSpPr>
        <p:spPr>
          <a:xfrm>
            <a:off x="947648" y="3001278"/>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8" name="Oval 127">
            <a:extLst>
              <a:ext uri="{FF2B5EF4-FFF2-40B4-BE49-F238E27FC236}">
                <a16:creationId xmlns:a16="http://schemas.microsoft.com/office/drawing/2014/main" id="{8F27B7D4-7531-4900-B64F-47A1F66CB630}"/>
              </a:ext>
            </a:extLst>
          </p:cNvPr>
          <p:cNvSpPr/>
          <p:nvPr/>
        </p:nvSpPr>
        <p:spPr>
          <a:xfrm>
            <a:off x="1195639" y="3193110"/>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9" name="Oval 128">
            <a:extLst>
              <a:ext uri="{FF2B5EF4-FFF2-40B4-BE49-F238E27FC236}">
                <a16:creationId xmlns:a16="http://schemas.microsoft.com/office/drawing/2014/main" id="{6B1B9221-F689-439D-9E8C-7DF15CC7408C}"/>
              </a:ext>
            </a:extLst>
          </p:cNvPr>
          <p:cNvSpPr/>
          <p:nvPr/>
        </p:nvSpPr>
        <p:spPr>
          <a:xfrm>
            <a:off x="921721" y="3201831"/>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0" name="Oval 129">
            <a:extLst>
              <a:ext uri="{FF2B5EF4-FFF2-40B4-BE49-F238E27FC236}">
                <a16:creationId xmlns:a16="http://schemas.microsoft.com/office/drawing/2014/main" id="{A924AA88-C88A-4A98-B4DD-055E0362AB6B}"/>
              </a:ext>
            </a:extLst>
          </p:cNvPr>
          <p:cNvSpPr/>
          <p:nvPr/>
        </p:nvSpPr>
        <p:spPr>
          <a:xfrm>
            <a:off x="1180998" y="3390003"/>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1" name="Oval 130">
            <a:extLst>
              <a:ext uri="{FF2B5EF4-FFF2-40B4-BE49-F238E27FC236}">
                <a16:creationId xmlns:a16="http://schemas.microsoft.com/office/drawing/2014/main" id="{1EA1CE26-034F-4473-9F7D-A9B992CB651C}"/>
              </a:ext>
            </a:extLst>
          </p:cNvPr>
          <p:cNvSpPr/>
          <p:nvPr/>
        </p:nvSpPr>
        <p:spPr>
          <a:xfrm>
            <a:off x="1258925" y="3444761"/>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2" name="Oval 131">
            <a:extLst>
              <a:ext uri="{FF2B5EF4-FFF2-40B4-BE49-F238E27FC236}">
                <a16:creationId xmlns:a16="http://schemas.microsoft.com/office/drawing/2014/main" id="{BEF0F5F8-29F6-43A7-A178-FCFEC889DAFA}"/>
              </a:ext>
            </a:extLst>
          </p:cNvPr>
          <p:cNvSpPr/>
          <p:nvPr/>
        </p:nvSpPr>
        <p:spPr>
          <a:xfrm>
            <a:off x="1212303" y="3480440"/>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3" name="Oval 132">
            <a:extLst>
              <a:ext uri="{FF2B5EF4-FFF2-40B4-BE49-F238E27FC236}">
                <a16:creationId xmlns:a16="http://schemas.microsoft.com/office/drawing/2014/main" id="{434EE26A-559B-48DB-80B2-10DFDF714C6C}"/>
              </a:ext>
            </a:extLst>
          </p:cNvPr>
          <p:cNvSpPr/>
          <p:nvPr/>
        </p:nvSpPr>
        <p:spPr>
          <a:xfrm>
            <a:off x="924155" y="3404847"/>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4" name="Oval 133">
            <a:extLst>
              <a:ext uri="{FF2B5EF4-FFF2-40B4-BE49-F238E27FC236}">
                <a16:creationId xmlns:a16="http://schemas.microsoft.com/office/drawing/2014/main" id="{19D8E0D9-3761-4918-9E1E-F1608773D910}"/>
              </a:ext>
            </a:extLst>
          </p:cNvPr>
          <p:cNvSpPr/>
          <p:nvPr/>
        </p:nvSpPr>
        <p:spPr>
          <a:xfrm>
            <a:off x="887157" y="3471909"/>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5" name="Oval 134">
            <a:extLst>
              <a:ext uri="{FF2B5EF4-FFF2-40B4-BE49-F238E27FC236}">
                <a16:creationId xmlns:a16="http://schemas.microsoft.com/office/drawing/2014/main" id="{82A25C3B-00F9-4BE4-913D-FA4383DDF2E4}"/>
              </a:ext>
            </a:extLst>
          </p:cNvPr>
          <p:cNvSpPr/>
          <p:nvPr/>
        </p:nvSpPr>
        <p:spPr>
          <a:xfrm>
            <a:off x="928858" y="3479273"/>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136" name="Straight Connector 135">
            <a:extLst>
              <a:ext uri="{FF2B5EF4-FFF2-40B4-BE49-F238E27FC236}">
                <a16:creationId xmlns:a16="http://schemas.microsoft.com/office/drawing/2014/main" id="{71712396-59AD-4AAA-B81B-50D56D81EB3C}"/>
              </a:ext>
            </a:extLst>
          </p:cNvPr>
          <p:cNvCxnSpPr/>
          <p:nvPr/>
        </p:nvCxnSpPr>
        <p:spPr>
          <a:xfrm>
            <a:off x="2931267" y="2993690"/>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63C45977-1E28-42BA-9098-4FDDEAC903B4}"/>
              </a:ext>
            </a:extLst>
          </p:cNvPr>
          <p:cNvCxnSpPr>
            <a:cxnSpLocks/>
          </p:cNvCxnSpPr>
          <p:nvPr/>
        </p:nvCxnSpPr>
        <p:spPr>
          <a:xfrm flipV="1">
            <a:off x="2905416" y="3003111"/>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0D442CE7-CCCB-4DF2-929D-27BF2407BF19}"/>
              </a:ext>
            </a:extLst>
          </p:cNvPr>
          <p:cNvCxnSpPr>
            <a:cxnSpLocks/>
          </p:cNvCxnSpPr>
          <p:nvPr/>
        </p:nvCxnSpPr>
        <p:spPr>
          <a:xfrm flipV="1">
            <a:off x="2874531" y="3401267"/>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B5D265EB-0E7B-40BC-A3E5-47A6F0827400}"/>
              </a:ext>
            </a:extLst>
          </p:cNvPr>
          <p:cNvCxnSpPr>
            <a:cxnSpLocks/>
          </p:cNvCxnSpPr>
          <p:nvPr/>
        </p:nvCxnSpPr>
        <p:spPr>
          <a:xfrm flipV="1">
            <a:off x="2901261" y="3200834"/>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38E7BB9F-161B-4ECE-AB17-101C65C29510}"/>
              </a:ext>
            </a:extLst>
          </p:cNvPr>
          <p:cNvCxnSpPr>
            <a:cxnSpLocks/>
          </p:cNvCxnSpPr>
          <p:nvPr/>
        </p:nvCxnSpPr>
        <p:spPr>
          <a:xfrm flipH="1" flipV="1">
            <a:off x="3125587" y="3001913"/>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41BDFE49-AFAD-4A46-AB7D-97BE1956B77E}"/>
              </a:ext>
            </a:extLst>
          </p:cNvPr>
          <p:cNvCxnSpPr>
            <a:cxnSpLocks/>
          </p:cNvCxnSpPr>
          <p:nvPr/>
        </p:nvCxnSpPr>
        <p:spPr>
          <a:xfrm flipV="1">
            <a:off x="3154847" y="3192113"/>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869257E3-49FF-4A57-8026-42B502FDD1BD}"/>
              </a:ext>
            </a:extLst>
          </p:cNvPr>
          <p:cNvCxnSpPr>
            <a:cxnSpLocks/>
          </p:cNvCxnSpPr>
          <p:nvPr/>
        </p:nvCxnSpPr>
        <p:spPr>
          <a:xfrm flipV="1">
            <a:off x="3031624" y="2621947"/>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63AAF542-3E22-4BFE-9E3F-64C3F857FA0A}"/>
              </a:ext>
            </a:extLst>
          </p:cNvPr>
          <p:cNvCxnSpPr>
            <a:cxnSpLocks/>
          </p:cNvCxnSpPr>
          <p:nvPr/>
        </p:nvCxnSpPr>
        <p:spPr>
          <a:xfrm flipV="1">
            <a:off x="2894586" y="3401267"/>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a:extLst>
              <a:ext uri="{FF2B5EF4-FFF2-40B4-BE49-F238E27FC236}">
                <a16:creationId xmlns:a16="http://schemas.microsoft.com/office/drawing/2014/main" id="{5C5336FD-D5F5-4FC0-A3A0-23FC9B6C5145}"/>
              </a:ext>
            </a:extLst>
          </p:cNvPr>
          <p:cNvCxnSpPr>
            <a:cxnSpLocks/>
          </p:cNvCxnSpPr>
          <p:nvPr/>
        </p:nvCxnSpPr>
        <p:spPr>
          <a:xfrm flipH="1" flipV="1">
            <a:off x="3154815" y="3387192"/>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95B384D3-67F4-43AC-A00B-EA47D74B1AF1}"/>
              </a:ext>
            </a:extLst>
          </p:cNvPr>
          <p:cNvCxnSpPr>
            <a:cxnSpLocks/>
          </p:cNvCxnSpPr>
          <p:nvPr/>
        </p:nvCxnSpPr>
        <p:spPr>
          <a:xfrm flipH="1" flipV="1">
            <a:off x="3161521" y="3387191"/>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C859C700-FFC0-4715-938C-C135BD8C6D49}"/>
              </a:ext>
            </a:extLst>
          </p:cNvPr>
          <p:cNvCxnSpPr>
            <a:cxnSpLocks/>
          </p:cNvCxnSpPr>
          <p:nvPr/>
        </p:nvCxnSpPr>
        <p:spPr>
          <a:xfrm flipV="1">
            <a:off x="2893298" y="2624854"/>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a:extLst>
              <a:ext uri="{FF2B5EF4-FFF2-40B4-BE49-F238E27FC236}">
                <a16:creationId xmlns:a16="http://schemas.microsoft.com/office/drawing/2014/main" id="{BF62DF4F-2523-4F36-BBF3-A6A506AE452C}"/>
              </a:ext>
            </a:extLst>
          </p:cNvPr>
          <p:cNvCxnSpPr>
            <a:cxnSpLocks/>
          </p:cNvCxnSpPr>
          <p:nvPr/>
        </p:nvCxnSpPr>
        <p:spPr>
          <a:xfrm>
            <a:off x="3181655" y="2624856"/>
            <a:ext cx="174833" cy="42"/>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DAE73652-E7C8-4E11-A0DB-4AAE1783C319}"/>
              </a:ext>
            </a:extLst>
          </p:cNvPr>
          <p:cNvCxnSpPr>
            <a:cxnSpLocks/>
          </p:cNvCxnSpPr>
          <p:nvPr/>
        </p:nvCxnSpPr>
        <p:spPr>
          <a:xfrm>
            <a:off x="3381748" y="2624473"/>
            <a:ext cx="158749" cy="211"/>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B972626E-A9C6-4EBA-AD0C-6BB2F76EACE0}"/>
              </a:ext>
            </a:extLst>
          </p:cNvPr>
          <p:cNvCxnSpPr>
            <a:cxnSpLocks/>
          </p:cNvCxnSpPr>
          <p:nvPr/>
        </p:nvCxnSpPr>
        <p:spPr>
          <a:xfrm>
            <a:off x="3055251" y="2624855"/>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E0F8DBA6-857D-410E-9331-EC1E0902DE7A}"/>
              </a:ext>
            </a:extLst>
          </p:cNvPr>
          <p:cNvCxnSpPr>
            <a:cxnSpLocks/>
          </p:cNvCxnSpPr>
          <p:nvPr/>
        </p:nvCxnSpPr>
        <p:spPr>
          <a:xfrm>
            <a:off x="2700233" y="2655126"/>
            <a:ext cx="177690" cy="1"/>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9C83B9A3-6583-4828-85A7-486831555AD2}"/>
              </a:ext>
            </a:extLst>
          </p:cNvPr>
          <p:cNvCxnSpPr>
            <a:cxnSpLocks/>
          </p:cNvCxnSpPr>
          <p:nvPr/>
        </p:nvCxnSpPr>
        <p:spPr>
          <a:xfrm flipH="1">
            <a:off x="2512272" y="2658683"/>
            <a:ext cx="151512" cy="0"/>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id="{27052ABF-5176-4D4C-A3CB-B385486E24C7}"/>
              </a:ext>
            </a:extLst>
          </p:cNvPr>
          <p:cNvCxnSpPr>
            <a:cxnSpLocks/>
          </p:cNvCxnSpPr>
          <p:nvPr/>
        </p:nvCxnSpPr>
        <p:spPr>
          <a:xfrm flipV="1">
            <a:off x="3042225" y="2519196"/>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7E095497-3EAE-4931-8407-A0BC614A7073}"/>
              </a:ext>
            </a:extLst>
          </p:cNvPr>
          <p:cNvCxnSpPr>
            <a:cxnSpLocks/>
          </p:cNvCxnSpPr>
          <p:nvPr/>
        </p:nvCxnSpPr>
        <p:spPr>
          <a:xfrm flipV="1">
            <a:off x="2953906" y="2510114"/>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154" name="Oval 153">
            <a:extLst>
              <a:ext uri="{FF2B5EF4-FFF2-40B4-BE49-F238E27FC236}">
                <a16:creationId xmlns:a16="http://schemas.microsoft.com/office/drawing/2014/main" id="{C21EDA1F-86DF-4E1D-9372-89FC3C0B109C}"/>
              </a:ext>
            </a:extLst>
          </p:cNvPr>
          <p:cNvSpPr/>
          <p:nvPr/>
        </p:nvSpPr>
        <p:spPr>
          <a:xfrm>
            <a:off x="3361883" y="2624684"/>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55" name="Oval 154">
            <a:extLst>
              <a:ext uri="{FF2B5EF4-FFF2-40B4-BE49-F238E27FC236}">
                <a16:creationId xmlns:a16="http://schemas.microsoft.com/office/drawing/2014/main" id="{3B12F64E-54BE-47BF-9D66-8EE91B318531}"/>
              </a:ext>
            </a:extLst>
          </p:cNvPr>
          <p:cNvSpPr/>
          <p:nvPr/>
        </p:nvSpPr>
        <p:spPr>
          <a:xfrm>
            <a:off x="3557508" y="2615397"/>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56" name="Oval 155">
            <a:extLst>
              <a:ext uri="{FF2B5EF4-FFF2-40B4-BE49-F238E27FC236}">
                <a16:creationId xmlns:a16="http://schemas.microsoft.com/office/drawing/2014/main" id="{28A01C35-5DE7-4431-A6BF-D8E952E03867}"/>
              </a:ext>
            </a:extLst>
          </p:cNvPr>
          <p:cNvSpPr/>
          <p:nvPr/>
        </p:nvSpPr>
        <p:spPr>
          <a:xfrm>
            <a:off x="3175572" y="2615397"/>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57" name="Oval 156">
            <a:extLst>
              <a:ext uri="{FF2B5EF4-FFF2-40B4-BE49-F238E27FC236}">
                <a16:creationId xmlns:a16="http://schemas.microsoft.com/office/drawing/2014/main" id="{CF75B57A-6F27-493F-9E04-7DAA786814DF}"/>
              </a:ext>
            </a:extLst>
          </p:cNvPr>
          <p:cNvSpPr/>
          <p:nvPr/>
        </p:nvSpPr>
        <p:spPr>
          <a:xfrm>
            <a:off x="3070988" y="2503521"/>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58" name="Oval 157">
            <a:extLst>
              <a:ext uri="{FF2B5EF4-FFF2-40B4-BE49-F238E27FC236}">
                <a16:creationId xmlns:a16="http://schemas.microsoft.com/office/drawing/2014/main" id="{5D00ED76-2B49-4DC6-9A46-D0D79FD8DB68}"/>
              </a:ext>
            </a:extLst>
          </p:cNvPr>
          <p:cNvSpPr/>
          <p:nvPr/>
        </p:nvSpPr>
        <p:spPr>
          <a:xfrm>
            <a:off x="2935589" y="2522240"/>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59" name="Oval 158">
            <a:extLst>
              <a:ext uri="{FF2B5EF4-FFF2-40B4-BE49-F238E27FC236}">
                <a16:creationId xmlns:a16="http://schemas.microsoft.com/office/drawing/2014/main" id="{7DDA0D40-9206-483F-A65F-EE3F9C413861}"/>
              </a:ext>
            </a:extLst>
          </p:cNvPr>
          <p:cNvSpPr/>
          <p:nvPr/>
        </p:nvSpPr>
        <p:spPr>
          <a:xfrm>
            <a:off x="2877825" y="2641626"/>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60" name="Oval 159">
            <a:extLst>
              <a:ext uri="{FF2B5EF4-FFF2-40B4-BE49-F238E27FC236}">
                <a16:creationId xmlns:a16="http://schemas.microsoft.com/office/drawing/2014/main" id="{093C2ACE-F757-4858-A5CB-0DF389A8F528}"/>
              </a:ext>
            </a:extLst>
          </p:cNvPr>
          <p:cNvSpPr/>
          <p:nvPr/>
        </p:nvSpPr>
        <p:spPr>
          <a:xfrm>
            <a:off x="2679159" y="2648219"/>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61" name="Oval 160">
            <a:extLst>
              <a:ext uri="{FF2B5EF4-FFF2-40B4-BE49-F238E27FC236}">
                <a16:creationId xmlns:a16="http://schemas.microsoft.com/office/drawing/2014/main" id="{434FDA03-92F3-4E2C-B3ED-A461AF56D7D8}"/>
              </a:ext>
            </a:extLst>
          </p:cNvPr>
          <p:cNvSpPr/>
          <p:nvPr/>
        </p:nvSpPr>
        <p:spPr>
          <a:xfrm>
            <a:off x="2492178" y="2660203"/>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62" name="Oval 161">
            <a:extLst>
              <a:ext uri="{FF2B5EF4-FFF2-40B4-BE49-F238E27FC236}">
                <a16:creationId xmlns:a16="http://schemas.microsoft.com/office/drawing/2014/main" id="{C60B21ED-7BDD-47CC-9028-8E9B664BE5D4}"/>
              </a:ext>
            </a:extLst>
          </p:cNvPr>
          <p:cNvSpPr/>
          <p:nvPr/>
        </p:nvSpPr>
        <p:spPr>
          <a:xfrm>
            <a:off x="3027938" y="2611711"/>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63" name="Oval 162">
            <a:extLst>
              <a:ext uri="{FF2B5EF4-FFF2-40B4-BE49-F238E27FC236}">
                <a16:creationId xmlns:a16="http://schemas.microsoft.com/office/drawing/2014/main" id="{7502C51B-908A-4BA0-A7A2-19AC26F4557E}"/>
              </a:ext>
            </a:extLst>
          </p:cNvPr>
          <p:cNvSpPr/>
          <p:nvPr/>
        </p:nvSpPr>
        <p:spPr>
          <a:xfrm>
            <a:off x="3040242" y="2968846"/>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64" name="Oval 163">
            <a:extLst>
              <a:ext uri="{FF2B5EF4-FFF2-40B4-BE49-F238E27FC236}">
                <a16:creationId xmlns:a16="http://schemas.microsoft.com/office/drawing/2014/main" id="{EC60A001-FA80-4BB7-A4B2-DB778BA69A8F}"/>
              </a:ext>
            </a:extLst>
          </p:cNvPr>
          <p:cNvSpPr/>
          <p:nvPr/>
        </p:nvSpPr>
        <p:spPr>
          <a:xfrm>
            <a:off x="3120498" y="2983050"/>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65" name="Oval 164">
            <a:extLst>
              <a:ext uri="{FF2B5EF4-FFF2-40B4-BE49-F238E27FC236}">
                <a16:creationId xmlns:a16="http://schemas.microsoft.com/office/drawing/2014/main" id="{15CD92BA-BEBB-4F63-B4F1-B913A12F70C4}"/>
              </a:ext>
            </a:extLst>
          </p:cNvPr>
          <p:cNvSpPr/>
          <p:nvPr/>
        </p:nvSpPr>
        <p:spPr>
          <a:xfrm>
            <a:off x="2912266" y="2986529"/>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66" name="Oval 165">
            <a:extLst>
              <a:ext uri="{FF2B5EF4-FFF2-40B4-BE49-F238E27FC236}">
                <a16:creationId xmlns:a16="http://schemas.microsoft.com/office/drawing/2014/main" id="{1A6F956F-1F1F-4C42-8C82-E11C7DDDE50A}"/>
              </a:ext>
            </a:extLst>
          </p:cNvPr>
          <p:cNvSpPr/>
          <p:nvPr/>
        </p:nvSpPr>
        <p:spPr>
          <a:xfrm>
            <a:off x="3160257" y="3178361"/>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67" name="Oval 166">
            <a:extLst>
              <a:ext uri="{FF2B5EF4-FFF2-40B4-BE49-F238E27FC236}">
                <a16:creationId xmlns:a16="http://schemas.microsoft.com/office/drawing/2014/main" id="{47BD8063-70E1-47DE-8724-3AFCC2DF2EA4}"/>
              </a:ext>
            </a:extLst>
          </p:cNvPr>
          <p:cNvSpPr/>
          <p:nvPr/>
        </p:nvSpPr>
        <p:spPr>
          <a:xfrm>
            <a:off x="2886339" y="3187082"/>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68" name="Oval 167">
            <a:extLst>
              <a:ext uri="{FF2B5EF4-FFF2-40B4-BE49-F238E27FC236}">
                <a16:creationId xmlns:a16="http://schemas.microsoft.com/office/drawing/2014/main" id="{C35019F4-DD70-48A2-A4BC-142B77950169}"/>
              </a:ext>
            </a:extLst>
          </p:cNvPr>
          <p:cNvSpPr/>
          <p:nvPr/>
        </p:nvSpPr>
        <p:spPr>
          <a:xfrm>
            <a:off x="3145616" y="3375254"/>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69" name="Oval 168">
            <a:extLst>
              <a:ext uri="{FF2B5EF4-FFF2-40B4-BE49-F238E27FC236}">
                <a16:creationId xmlns:a16="http://schemas.microsoft.com/office/drawing/2014/main" id="{6693D6EB-9ADE-4FAB-AF09-B9279C66B41A}"/>
              </a:ext>
            </a:extLst>
          </p:cNvPr>
          <p:cNvSpPr/>
          <p:nvPr/>
        </p:nvSpPr>
        <p:spPr>
          <a:xfrm>
            <a:off x="3223543" y="3430012"/>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70" name="Oval 169">
            <a:extLst>
              <a:ext uri="{FF2B5EF4-FFF2-40B4-BE49-F238E27FC236}">
                <a16:creationId xmlns:a16="http://schemas.microsoft.com/office/drawing/2014/main" id="{A7749548-4E7B-4D85-8376-6B384AAE8A0E}"/>
              </a:ext>
            </a:extLst>
          </p:cNvPr>
          <p:cNvSpPr/>
          <p:nvPr/>
        </p:nvSpPr>
        <p:spPr>
          <a:xfrm>
            <a:off x="3176921" y="3465691"/>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71" name="Oval 170">
            <a:extLst>
              <a:ext uri="{FF2B5EF4-FFF2-40B4-BE49-F238E27FC236}">
                <a16:creationId xmlns:a16="http://schemas.microsoft.com/office/drawing/2014/main" id="{D9C69C85-1F1B-4371-ADAC-B1193919BBB5}"/>
              </a:ext>
            </a:extLst>
          </p:cNvPr>
          <p:cNvSpPr/>
          <p:nvPr/>
        </p:nvSpPr>
        <p:spPr>
          <a:xfrm>
            <a:off x="2888773" y="3390098"/>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72" name="Oval 171">
            <a:extLst>
              <a:ext uri="{FF2B5EF4-FFF2-40B4-BE49-F238E27FC236}">
                <a16:creationId xmlns:a16="http://schemas.microsoft.com/office/drawing/2014/main" id="{684C6E5C-C423-4FFE-8032-590EF75C5416}"/>
              </a:ext>
            </a:extLst>
          </p:cNvPr>
          <p:cNvSpPr/>
          <p:nvPr/>
        </p:nvSpPr>
        <p:spPr>
          <a:xfrm>
            <a:off x="2851775" y="3457160"/>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73" name="Oval 172">
            <a:extLst>
              <a:ext uri="{FF2B5EF4-FFF2-40B4-BE49-F238E27FC236}">
                <a16:creationId xmlns:a16="http://schemas.microsoft.com/office/drawing/2014/main" id="{75D52416-92D1-47CE-9329-8E26EDFB5A82}"/>
              </a:ext>
            </a:extLst>
          </p:cNvPr>
          <p:cNvSpPr/>
          <p:nvPr/>
        </p:nvSpPr>
        <p:spPr>
          <a:xfrm>
            <a:off x="2893476" y="3464524"/>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214" name="Straight Connector 213">
            <a:extLst>
              <a:ext uri="{FF2B5EF4-FFF2-40B4-BE49-F238E27FC236}">
                <a16:creationId xmlns:a16="http://schemas.microsoft.com/office/drawing/2014/main" id="{6CF37118-4CB5-437D-80A1-1FC83F4903A0}"/>
              </a:ext>
            </a:extLst>
          </p:cNvPr>
          <p:cNvCxnSpPr/>
          <p:nvPr/>
        </p:nvCxnSpPr>
        <p:spPr>
          <a:xfrm>
            <a:off x="4787856" y="3021754"/>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a:extLst>
              <a:ext uri="{FF2B5EF4-FFF2-40B4-BE49-F238E27FC236}">
                <a16:creationId xmlns:a16="http://schemas.microsoft.com/office/drawing/2014/main" id="{82608623-6E1E-4DDA-A3D2-95BEFC836B80}"/>
              </a:ext>
            </a:extLst>
          </p:cNvPr>
          <p:cNvCxnSpPr>
            <a:cxnSpLocks/>
          </p:cNvCxnSpPr>
          <p:nvPr/>
        </p:nvCxnSpPr>
        <p:spPr>
          <a:xfrm flipV="1">
            <a:off x="4762005" y="3031175"/>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a:extLst>
              <a:ext uri="{FF2B5EF4-FFF2-40B4-BE49-F238E27FC236}">
                <a16:creationId xmlns:a16="http://schemas.microsoft.com/office/drawing/2014/main" id="{AAE63885-DE54-468C-B491-C27F1218EF42}"/>
              </a:ext>
            </a:extLst>
          </p:cNvPr>
          <p:cNvCxnSpPr>
            <a:cxnSpLocks/>
          </p:cNvCxnSpPr>
          <p:nvPr/>
        </p:nvCxnSpPr>
        <p:spPr>
          <a:xfrm flipV="1">
            <a:off x="4731120" y="3429331"/>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217" name="Straight Connector 216">
            <a:extLst>
              <a:ext uri="{FF2B5EF4-FFF2-40B4-BE49-F238E27FC236}">
                <a16:creationId xmlns:a16="http://schemas.microsoft.com/office/drawing/2014/main" id="{E16FDEC0-6460-4BA4-9CEB-7728580C04A8}"/>
              </a:ext>
            </a:extLst>
          </p:cNvPr>
          <p:cNvCxnSpPr>
            <a:cxnSpLocks/>
          </p:cNvCxnSpPr>
          <p:nvPr/>
        </p:nvCxnSpPr>
        <p:spPr>
          <a:xfrm flipV="1">
            <a:off x="4757850" y="3228898"/>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218" name="Straight Connector 217">
            <a:extLst>
              <a:ext uri="{FF2B5EF4-FFF2-40B4-BE49-F238E27FC236}">
                <a16:creationId xmlns:a16="http://schemas.microsoft.com/office/drawing/2014/main" id="{DEA350A6-961F-4B23-A868-CE4A85143F0B}"/>
              </a:ext>
            </a:extLst>
          </p:cNvPr>
          <p:cNvCxnSpPr>
            <a:cxnSpLocks/>
          </p:cNvCxnSpPr>
          <p:nvPr/>
        </p:nvCxnSpPr>
        <p:spPr>
          <a:xfrm flipH="1" flipV="1">
            <a:off x="4982176" y="3029977"/>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9" name="Straight Connector 218">
            <a:extLst>
              <a:ext uri="{FF2B5EF4-FFF2-40B4-BE49-F238E27FC236}">
                <a16:creationId xmlns:a16="http://schemas.microsoft.com/office/drawing/2014/main" id="{5E2C86A9-BE50-4824-A889-0458C1989C4B}"/>
              </a:ext>
            </a:extLst>
          </p:cNvPr>
          <p:cNvCxnSpPr>
            <a:cxnSpLocks/>
          </p:cNvCxnSpPr>
          <p:nvPr/>
        </p:nvCxnSpPr>
        <p:spPr>
          <a:xfrm flipV="1">
            <a:off x="5011436" y="3220177"/>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220" name="Straight Connector 219">
            <a:extLst>
              <a:ext uri="{FF2B5EF4-FFF2-40B4-BE49-F238E27FC236}">
                <a16:creationId xmlns:a16="http://schemas.microsoft.com/office/drawing/2014/main" id="{DE916407-DB4E-4192-BEE6-BFC94297125D}"/>
              </a:ext>
            </a:extLst>
          </p:cNvPr>
          <p:cNvCxnSpPr>
            <a:cxnSpLocks/>
          </p:cNvCxnSpPr>
          <p:nvPr/>
        </p:nvCxnSpPr>
        <p:spPr>
          <a:xfrm flipV="1">
            <a:off x="4888213" y="2650011"/>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221" name="Straight Connector 220">
            <a:extLst>
              <a:ext uri="{FF2B5EF4-FFF2-40B4-BE49-F238E27FC236}">
                <a16:creationId xmlns:a16="http://schemas.microsoft.com/office/drawing/2014/main" id="{5C53930B-E1F9-433F-8342-EA781FB1CF04}"/>
              </a:ext>
            </a:extLst>
          </p:cNvPr>
          <p:cNvCxnSpPr>
            <a:cxnSpLocks/>
          </p:cNvCxnSpPr>
          <p:nvPr/>
        </p:nvCxnSpPr>
        <p:spPr>
          <a:xfrm flipV="1">
            <a:off x="4751175" y="3429331"/>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222" name="Straight Connector 221">
            <a:extLst>
              <a:ext uri="{FF2B5EF4-FFF2-40B4-BE49-F238E27FC236}">
                <a16:creationId xmlns:a16="http://schemas.microsoft.com/office/drawing/2014/main" id="{A9A6223A-FA62-419E-9DEB-DD81B04AD70E}"/>
              </a:ext>
            </a:extLst>
          </p:cNvPr>
          <p:cNvCxnSpPr>
            <a:cxnSpLocks/>
          </p:cNvCxnSpPr>
          <p:nvPr/>
        </p:nvCxnSpPr>
        <p:spPr>
          <a:xfrm flipH="1" flipV="1">
            <a:off x="5011404" y="3415256"/>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223" name="Straight Connector 222">
            <a:extLst>
              <a:ext uri="{FF2B5EF4-FFF2-40B4-BE49-F238E27FC236}">
                <a16:creationId xmlns:a16="http://schemas.microsoft.com/office/drawing/2014/main" id="{C0297257-BA88-4818-8324-A96DA38E8FC1}"/>
              </a:ext>
            </a:extLst>
          </p:cNvPr>
          <p:cNvCxnSpPr>
            <a:cxnSpLocks/>
          </p:cNvCxnSpPr>
          <p:nvPr/>
        </p:nvCxnSpPr>
        <p:spPr>
          <a:xfrm flipH="1" flipV="1">
            <a:off x="5018110" y="3415255"/>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224" name="Straight Connector 223">
            <a:extLst>
              <a:ext uri="{FF2B5EF4-FFF2-40B4-BE49-F238E27FC236}">
                <a16:creationId xmlns:a16="http://schemas.microsoft.com/office/drawing/2014/main" id="{C255269F-B9EF-417A-A630-035640A15E95}"/>
              </a:ext>
            </a:extLst>
          </p:cNvPr>
          <p:cNvCxnSpPr>
            <a:cxnSpLocks/>
          </p:cNvCxnSpPr>
          <p:nvPr/>
        </p:nvCxnSpPr>
        <p:spPr>
          <a:xfrm flipV="1">
            <a:off x="4749887" y="2652918"/>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02BD61AA-B46A-462F-B766-63DE74BB29FD}"/>
              </a:ext>
            </a:extLst>
          </p:cNvPr>
          <p:cNvCxnSpPr>
            <a:cxnSpLocks/>
          </p:cNvCxnSpPr>
          <p:nvPr/>
        </p:nvCxnSpPr>
        <p:spPr>
          <a:xfrm>
            <a:off x="5038244" y="2652919"/>
            <a:ext cx="144925" cy="12153"/>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226" name="Straight Connector 225">
            <a:extLst>
              <a:ext uri="{FF2B5EF4-FFF2-40B4-BE49-F238E27FC236}">
                <a16:creationId xmlns:a16="http://schemas.microsoft.com/office/drawing/2014/main" id="{5B2DCF69-89F6-45F0-961E-F25AF2930639}"/>
              </a:ext>
            </a:extLst>
          </p:cNvPr>
          <p:cNvCxnSpPr>
            <a:cxnSpLocks/>
          </p:cNvCxnSpPr>
          <p:nvPr/>
        </p:nvCxnSpPr>
        <p:spPr>
          <a:xfrm flipH="1">
            <a:off x="5040363" y="2680292"/>
            <a:ext cx="138405" cy="21162"/>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cxnSp>
        <p:nvCxnSpPr>
          <p:cNvPr id="227" name="Straight Connector 226">
            <a:extLst>
              <a:ext uri="{FF2B5EF4-FFF2-40B4-BE49-F238E27FC236}">
                <a16:creationId xmlns:a16="http://schemas.microsoft.com/office/drawing/2014/main" id="{7FBF9190-0E53-4706-9E76-673A126ACAC7}"/>
              </a:ext>
            </a:extLst>
          </p:cNvPr>
          <p:cNvCxnSpPr>
            <a:cxnSpLocks/>
          </p:cNvCxnSpPr>
          <p:nvPr/>
        </p:nvCxnSpPr>
        <p:spPr>
          <a:xfrm>
            <a:off x="4911840" y="2652919"/>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228" name="Straight Connector 227">
            <a:extLst>
              <a:ext uri="{FF2B5EF4-FFF2-40B4-BE49-F238E27FC236}">
                <a16:creationId xmlns:a16="http://schemas.microsoft.com/office/drawing/2014/main" id="{A69D30B4-6C85-421E-8278-29B7AD05406D}"/>
              </a:ext>
            </a:extLst>
          </p:cNvPr>
          <p:cNvCxnSpPr>
            <a:cxnSpLocks/>
          </p:cNvCxnSpPr>
          <p:nvPr/>
        </p:nvCxnSpPr>
        <p:spPr>
          <a:xfrm flipV="1">
            <a:off x="4614720" y="2683191"/>
            <a:ext cx="119792" cy="10855"/>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229" name="Straight Connector 228">
            <a:extLst>
              <a:ext uri="{FF2B5EF4-FFF2-40B4-BE49-F238E27FC236}">
                <a16:creationId xmlns:a16="http://schemas.microsoft.com/office/drawing/2014/main" id="{3EBDD641-5FEF-4BF7-957D-F4DDBAC4A430}"/>
              </a:ext>
            </a:extLst>
          </p:cNvPr>
          <p:cNvCxnSpPr>
            <a:cxnSpLocks/>
          </p:cNvCxnSpPr>
          <p:nvPr/>
        </p:nvCxnSpPr>
        <p:spPr>
          <a:xfrm flipH="1" flipV="1">
            <a:off x="4624580" y="2701859"/>
            <a:ext cx="116427" cy="12778"/>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230" name="Straight Connector 229">
            <a:extLst>
              <a:ext uri="{FF2B5EF4-FFF2-40B4-BE49-F238E27FC236}">
                <a16:creationId xmlns:a16="http://schemas.microsoft.com/office/drawing/2014/main" id="{7135BC3B-0D50-4DCF-93CF-3AFA77F772F5}"/>
              </a:ext>
            </a:extLst>
          </p:cNvPr>
          <p:cNvCxnSpPr>
            <a:cxnSpLocks/>
          </p:cNvCxnSpPr>
          <p:nvPr/>
        </p:nvCxnSpPr>
        <p:spPr>
          <a:xfrm flipV="1">
            <a:off x="4898814" y="2547260"/>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231" name="Straight Connector 230">
            <a:extLst>
              <a:ext uri="{FF2B5EF4-FFF2-40B4-BE49-F238E27FC236}">
                <a16:creationId xmlns:a16="http://schemas.microsoft.com/office/drawing/2014/main" id="{ED11EB20-27AB-4040-9819-97DA4DEE5291}"/>
              </a:ext>
            </a:extLst>
          </p:cNvPr>
          <p:cNvCxnSpPr>
            <a:cxnSpLocks/>
          </p:cNvCxnSpPr>
          <p:nvPr/>
        </p:nvCxnSpPr>
        <p:spPr>
          <a:xfrm flipV="1">
            <a:off x="4810495" y="2538178"/>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232" name="Oval 231">
            <a:extLst>
              <a:ext uri="{FF2B5EF4-FFF2-40B4-BE49-F238E27FC236}">
                <a16:creationId xmlns:a16="http://schemas.microsoft.com/office/drawing/2014/main" id="{DFFCA856-F7B6-4323-92DC-87C6D3CD68CE}"/>
              </a:ext>
            </a:extLst>
          </p:cNvPr>
          <p:cNvSpPr/>
          <p:nvPr/>
        </p:nvSpPr>
        <p:spPr>
          <a:xfrm>
            <a:off x="5183169" y="2673900"/>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33" name="Oval 232">
            <a:extLst>
              <a:ext uri="{FF2B5EF4-FFF2-40B4-BE49-F238E27FC236}">
                <a16:creationId xmlns:a16="http://schemas.microsoft.com/office/drawing/2014/main" id="{A2094A93-6000-4175-8CF5-67293A0842E8}"/>
              </a:ext>
            </a:extLst>
          </p:cNvPr>
          <p:cNvSpPr/>
          <p:nvPr/>
        </p:nvSpPr>
        <p:spPr>
          <a:xfrm>
            <a:off x="5021608" y="2694860"/>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34" name="Oval 233">
            <a:extLst>
              <a:ext uri="{FF2B5EF4-FFF2-40B4-BE49-F238E27FC236}">
                <a16:creationId xmlns:a16="http://schemas.microsoft.com/office/drawing/2014/main" id="{DD27FDC7-7F23-4F7E-8549-2D93849841B7}"/>
              </a:ext>
            </a:extLst>
          </p:cNvPr>
          <p:cNvSpPr/>
          <p:nvPr/>
        </p:nvSpPr>
        <p:spPr>
          <a:xfrm>
            <a:off x="5032161" y="2643461"/>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35" name="Oval 234">
            <a:extLst>
              <a:ext uri="{FF2B5EF4-FFF2-40B4-BE49-F238E27FC236}">
                <a16:creationId xmlns:a16="http://schemas.microsoft.com/office/drawing/2014/main" id="{EF48EAFA-A7DF-4F8F-A0FC-5CDBFCD062ED}"/>
              </a:ext>
            </a:extLst>
          </p:cNvPr>
          <p:cNvSpPr/>
          <p:nvPr/>
        </p:nvSpPr>
        <p:spPr>
          <a:xfrm>
            <a:off x="4927577" y="2531585"/>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36" name="Oval 235">
            <a:extLst>
              <a:ext uri="{FF2B5EF4-FFF2-40B4-BE49-F238E27FC236}">
                <a16:creationId xmlns:a16="http://schemas.microsoft.com/office/drawing/2014/main" id="{001463B5-76E7-47FA-BB2B-36781E21D619}"/>
              </a:ext>
            </a:extLst>
          </p:cNvPr>
          <p:cNvSpPr/>
          <p:nvPr/>
        </p:nvSpPr>
        <p:spPr>
          <a:xfrm>
            <a:off x="4792178" y="2550304"/>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37" name="Oval 236">
            <a:extLst>
              <a:ext uri="{FF2B5EF4-FFF2-40B4-BE49-F238E27FC236}">
                <a16:creationId xmlns:a16="http://schemas.microsoft.com/office/drawing/2014/main" id="{C81355C3-553A-416B-9E8F-80EF7B57802F}"/>
              </a:ext>
            </a:extLst>
          </p:cNvPr>
          <p:cNvSpPr/>
          <p:nvPr/>
        </p:nvSpPr>
        <p:spPr>
          <a:xfrm>
            <a:off x="4734414" y="2669690"/>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38" name="Oval 237">
            <a:extLst>
              <a:ext uri="{FF2B5EF4-FFF2-40B4-BE49-F238E27FC236}">
                <a16:creationId xmlns:a16="http://schemas.microsoft.com/office/drawing/2014/main" id="{38DA044A-89A2-45A0-B069-C0C5E0A32060}"/>
              </a:ext>
            </a:extLst>
          </p:cNvPr>
          <p:cNvSpPr/>
          <p:nvPr/>
        </p:nvSpPr>
        <p:spPr>
          <a:xfrm>
            <a:off x="4612446" y="2699477"/>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39" name="Oval 238">
            <a:extLst>
              <a:ext uri="{FF2B5EF4-FFF2-40B4-BE49-F238E27FC236}">
                <a16:creationId xmlns:a16="http://schemas.microsoft.com/office/drawing/2014/main" id="{6A681A9E-3A46-4451-9430-CE21C9BE7E24}"/>
              </a:ext>
            </a:extLst>
          </p:cNvPr>
          <p:cNvSpPr/>
          <p:nvPr/>
        </p:nvSpPr>
        <p:spPr>
          <a:xfrm>
            <a:off x="4745577" y="2709284"/>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40" name="Oval 239">
            <a:extLst>
              <a:ext uri="{FF2B5EF4-FFF2-40B4-BE49-F238E27FC236}">
                <a16:creationId xmlns:a16="http://schemas.microsoft.com/office/drawing/2014/main" id="{8EF75654-8B03-42FB-A2BE-7F0C598ED78B}"/>
              </a:ext>
            </a:extLst>
          </p:cNvPr>
          <p:cNvSpPr/>
          <p:nvPr/>
        </p:nvSpPr>
        <p:spPr>
          <a:xfrm>
            <a:off x="4884527" y="2639775"/>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41" name="Oval 240">
            <a:extLst>
              <a:ext uri="{FF2B5EF4-FFF2-40B4-BE49-F238E27FC236}">
                <a16:creationId xmlns:a16="http://schemas.microsoft.com/office/drawing/2014/main" id="{25CF7E0E-9EC9-4325-90D4-8181F9869CAE}"/>
              </a:ext>
            </a:extLst>
          </p:cNvPr>
          <p:cNvSpPr/>
          <p:nvPr/>
        </p:nvSpPr>
        <p:spPr>
          <a:xfrm>
            <a:off x="4896831" y="2996910"/>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42" name="Oval 241">
            <a:extLst>
              <a:ext uri="{FF2B5EF4-FFF2-40B4-BE49-F238E27FC236}">
                <a16:creationId xmlns:a16="http://schemas.microsoft.com/office/drawing/2014/main" id="{E8F4810C-4AFA-495D-B7D7-1235F2EDBDF7}"/>
              </a:ext>
            </a:extLst>
          </p:cNvPr>
          <p:cNvSpPr/>
          <p:nvPr/>
        </p:nvSpPr>
        <p:spPr>
          <a:xfrm>
            <a:off x="4977087" y="3011114"/>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43" name="Oval 242">
            <a:extLst>
              <a:ext uri="{FF2B5EF4-FFF2-40B4-BE49-F238E27FC236}">
                <a16:creationId xmlns:a16="http://schemas.microsoft.com/office/drawing/2014/main" id="{A26188C9-E36C-4B4A-8ABB-84E01F14D29F}"/>
              </a:ext>
            </a:extLst>
          </p:cNvPr>
          <p:cNvSpPr/>
          <p:nvPr/>
        </p:nvSpPr>
        <p:spPr>
          <a:xfrm>
            <a:off x="4768855" y="3014593"/>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44" name="Oval 243">
            <a:extLst>
              <a:ext uri="{FF2B5EF4-FFF2-40B4-BE49-F238E27FC236}">
                <a16:creationId xmlns:a16="http://schemas.microsoft.com/office/drawing/2014/main" id="{20919319-D37E-46AC-9C63-77E0835AFBDB}"/>
              </a:ext>
            </a:extLst>
          </p:cNvPr>
          <p:cNvSpPr/>
          <p:nvPr/>
        </p:nvSpPr>
        <p:spPr>
          <a:xfrm>
            <a:off x="5016846" y="3206425"/>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45" name="Oval 244">
            <a:extLst>
              <a:ext uri="{FF2B5EF4-FFF2-40B4-BE49-F238E27FC236}">
                <a16:creationId xmlns:a16="http://schemas.microsoft.com/office/drawing/2014/main" id="{2850C58F-3882-470A-B68F-1494CDFA3C0F}"/>
              </a:ext>
            </a:extLst>
          </p:cNvPr>
          <p:cNvSpPr/>
          <p:nvPr/>
        </p:nvSpPr>
        <p:spPr>
          <a:xfrm>
            <a:off x="4742928" y="3215146"/>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46" name="Oval 245">
            <a:extLst>
              <a:ext uri="{FF2B5EF4-FFF2-40B4-BE49-F238E27FC236}">
                <a16:creationId xmlns:a16="http://schemas.microsoft.com/office/drawing/2014/main" id="{55B35166-D3FC-4CAC-B5B9-F852540DDD4A}"/>
              </a:ext>
            </a:extLst>
          </p:cNvPr>
          <p:cNvSpPr/>
          <p:nvPr/>
        </p:nvSpPr>
        <p:spPr>
          <a:xfrm>
            <a:off x="5002205" y="3403318"/>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47" name="Oval 246">
            <a:extLst>
              <a:ext uri="{FF2B5EF4-FFF2-40B4-BE49-F238E27FC236}">
                <a16:creationId xmlns:a16="http://schemas.microsoft.com/office/drawing/2014/main" id="{79024BA5-C80F-43AD-A98D-516F2F4170C0}"/>
              </a:ext>
            </a:extLst>
          </p:cNvPr>
          <p:cNvSpPr/>
          <p:nvPr/>
        </p:nvSpPr>
        <p:spPr>
          <a:xfrm>
            <a:off x="5080132" y="3458076"/>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48" name="Oval 247">
            <a:extLst>
              <a:ext uri="{FF2B5EF4-FFF2-40B4-BE49-F238E27FC236}">
                <a16:creationId xmlns:a16="http://schemas.microsoft.com/office/drawing/2014/main" id="{6C3635AB-F7CC-4CC1-8E1B-F8573D6C75F5}"/>
              </a:ext>
            </a:extLst>
          </p:cNvPr>
          <p:cNvSpPr/>
          <p:nvPr/>
        </p:nvSpPr>
        <p:spPr>
          <a:xfrm>
            <a:off x="5033510" y="3493755"/>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49" name="Oval 248">
            <a:extLst>
              <a:ext uri="{FF2B5EF4-FFF2-40B4-BE49-F238E27FC236}">
                <a16:creationId xmlns:a16="http://schemas.microsoft.com/office/drawing/2014/main" id="{D8019096-FCED-47D0-BF23-E6926CD711D7}"/>
              </a:ext>
            </a:extLst>
          </p:cNvPr>
          <p:cNvSpPr/>
          <p:nvPr/>
        </p:nvSpPr>
        <p:spPr>
          <a:xfrm>
            <a:off x="4745362" y="3418162"/>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50" name="Oval 249">
            <a:extLst>
              <a:ext uri="{FF2B5EF4-FFF2-40B4-BE49-F238E27FC236}">
                <a16:creationId xmlns:a16="http://schemas.microsoft.com/office/drawing/2014/main" id="{5EBB407E-46CB-4A03-B7D6-29785BB5440A}"/>
              </a:ext>
            </a:extLst>
          </p:cNvPr>
          <p:cNvSpPr/>
          <p:nvPr/>
        </p:nvSpPr>
        <p:spPr>
          <a:xfrm>
            <a:off x="4708364" y="3485224"/>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51" name="Oval 250">
            <a:extLst>
              <a:ext uri="{FF2B5EF4-FFF2-40B4-BE49-F238E27FC236}">
                <a16:creationId xmlns:a16="http://schemas.microsoft.com/office/drawing/2014/main" id="{0349284B-6B0A-4D6B-AEDA-DDDD10EE77D3}"/>
              </a:ext>
            </a:extLst>
          </p:cNvPr>
          <p:cNvSpPr/>
          <p:nvPr/>
        </p:nvSpPr>
        <p:spPr>
          <a:xfrm>
            <a:off x="4750065" y="3492588"/>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254" name="Straight Connector 253">
            <a:extLst>
              <a:ext uri="{FF2B5EF4-FFF2-40B4-BE49-F238E27FC236}">
                <a16:creationId xmlns:a16="http://schemas.microsoft.com/office/drawing/2014/main" id="{401CE8D4-0FA9-46D8-9722-20EB9A7CA4DB}"/>
              </a:ext>
            </a:extLst>
          </p:cNvPr>
          <p:cNvCxnSpPr/>
          <p:nvPr/>
        </p:nvCxnSpPr>
        <p:spPr>
          <a:xfrm>
            <a:off x="6650745" y="3003469"/>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255" name="Straight Connector 254">
            <a:extLst>
              <a:ext uri="{FF2B5EF4-FFF2-40B4-BE49-F238E27FC236}">
                <a16:creationId xmlns:a16="http://schemas.microsoft.com/office/drawing/2014/main" id="{4DD7C76C-903A-4125-A608-F36AE3B5BFA0}"/>
              </a:ext>
            </a:extLst>
          </p:cNvPr>
          <p:cNvCxnSpPr>
            <a:cxnSpLocks/>
          </p:cNvCxnSpPr>
          <p:nvPr/>
        </p:nvCxnSpPr>
        <p:spPr>
          <a:xfrm flipV="1">
            <a:off x="6624894" y="3012890"/>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AA682F2E-1DAA-407F-B655-0F0BF39AD0A6}"/>
              </a:ext>
            </a:extLst>
          </p:cNvPr>
          <p:cNvCxnSpPr>
            <a:cxnSpLocks/>
          </p:cNvCxnSpPr>
          <p:nvPr/>
        </p:nvCxnSpPr>
        <p:spPr>
          <a:xfrm flipV="1">
            <a:off x="6594009" y="3411046"/>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257" name="Straight Connector 256">
            <a:extLst>
              <a:ext uri="{FF2B5EF4-FFF2-40B4-BE49-F238E27FC236}">
                <a16:creationId xmlns:a16="http://schemas.microsoft.com/office/drawing/2014/main" id="{A360F18C-A0CF-462C-8EF7-65C9371A0F3B}"/>
              </a:ext>
            </a:extLst>
          </p:cNvPr>
          <p:cNvCxnSpPr>
            <a:cxnSpLocks/>
          </p:cNvCxnSpPr>
          <p:nvPr/>
        </p:nvCxnSpPr>
        <p:spPr>
          <a:xfrm flipV="1">
            <a:off x="6620739" y="3210613"/>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258" name="Straight Connector 257">
            <a:extLst>
              <a:ext uri="{FF2B5EF4-FFF2-40B4-BE49-F238E27FC236}">
                <a16:creationId xmlns:a16="http://schemas.microsoft.com/office/drawing/2014/main" id="{651A7068-4A22-484B-9B2C-80646A503742}"/>
              </a:ext>
            </a:extLst>
          </p:cNvPr>
          <p:cNvCxnSpPr>
            <a:cxnSpLocks/>
          </p:cNvCxnSpPr>
          <p:nvPr/>
        </p:nvCxnSpPr>
        <p:spPr>
          <a:xfrm flipH="1" flipV="1">
            <a:off x="6845065" y="3011692"/>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9" name="Straight Connector 258">
            <a:extLst>
              <a:ext uri="{FF2B5EF4-FFF2-40B4-BE49-F238E27FC236}">
                <a16:creationId xmlns:a16="http://schemas.microsoft.com/office/drawing/2014/main" id="{6F9203E2-F7F5-4A88-BBCD-8B278097A812}"/>
              </a:ext>
            </a:extLst>
          </p:cNvPr>
          <p:cNvCxnSpPr>
            <a:cxnSpLocks/>
          </p:cNvCxnSpPr>
          <p:nvPr/>
        </p:nvCxnSpPr>
        <p:spPr>
          <a:xfrm flipV="1">
            <a:off x="6874325" y="3201892"/>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25475120-5BFC-4309-A573-01460A97E1DB}"/>
              </a:ext>
            </a:extLst>
          </p:cNvPr>
          <p:cNvCxnSpPr>
            <a:cxnSpLocks/>
          </p:cNvCxnSpPr>
          <p:nvPr/>
        </p:nvCxnSpPr>
        <p:spPr>
          <a:xfrm flipV="1">
            <a:off x="6751102" y="2631726"/>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261" name="Straight Connector 260">
            <a:extLst>
              <a:ext uri="{FF2B5EF4-FFF2-40B4-BE49-F238E27FC236}">
                <a16:creationId xmlns:a16="http://schemas.microsoft.com/office/drawing/2014/main" id="{CC3B027D-E9F0-4C17-8195-D9F9554C5491}"/>
              </a:ext>
            </a:extLst>
          </p:cNvPr>
          <p:cNvCxnSpPr>
            <a:cxnSpLocks/>
          </p:cNvCxnSpPr>
          <p:nvPr/>
        </p:nvCxnSpPr>
        <p:spPr>
          <a:xfrm flipV="1">
            <a:off x="6614064" y="3411046"/>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a:extLst>
              <a:ext uri="{FF2B5EF4-FFF2-40B4-BE49-F238E27FC236}">
                <a16:creationId xmlns:a16="http://schemas.microsoft.com/office/drawing/2014/main" id="{3A7E27AE-F5CD-43E7-8875-038A8C4C96D1}"/>
              </a:ext>
            </a:extLst>
          </p:cNvPr>
          <p:cNvCxnSpPr>
            <a:cxnSpLocks/>
          </p:cNvCxnSpPr>
          <p:nvPr/>
        </p:nvCxnSpPr>
        <p:spPr>
          <a:xfrm flipH="1" flipV="1">
            <a:off x="6874293" y="3396971"/>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263" name="Straight Connector 262">
            <a:extLst>
              <a:ext uri="{FF2B5EF4-FFF2-40B4-BE49-F238E27FC236}">
                <a16:creationId xmlns:a16="http://schemas.microsoft.com/office/drawing/2014/main" id="{D9797F95-3FDC-4FCD-8EA7-B751FA46C14D}"/>
              </a:ext>
            </a:extLst>
          </p:cNvPr>
          <p:cNvCxnSpPr>
            <a:cxnSpLocks/>
          </p:cNvCxnSpPr>
          <p:nvPr/>
        </p:nvCxnSpPr>
        <p:spPr>
          <a:xfrm flipH="1" flipV="1">
            <a:off x="6880999" y="3396970"/>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1D438C7C-A75D-41E3-957E-96834F251C64}"/>
              </a:ext>
            </a:extLst>
          </p:cNvPr>
          <p:cNvCxnSpPr>
            <a:cxnSpLocks/>
          </p:cNvCxnSpPr>
          <p:nvPr/>
        </p:nvCxnSpPr>
        <p:spPr>
          <a:xfrm flipV="1">
            <a:off x="6612776" y="2634633"/>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265" name="Straight Connector 264">
            <a:extLst>
              <a:ext uri="{FF2B5EF4-FFF2-40B4-BE49-F238E27FC236}">
                <a16:creationId xmlns:a16="http://schemas.microsoft.com/office/drawing/2014/main" id="{24F6C36B-E57E-4AA2-B3A2-216F67EE239B}"/>
              </a:ext>
            </a:extLst>
          </p:cNvPr>
          <p:cNvCxnSpPr>
            <a:cxnSpLocks/>
          </p:cNvCxnSpPr>
          <p:nvPr/>
        </p:nvCxnSpPr>
        <p:spPr>
          <a:xfrm>
            <a:off x="6774729" y="2634634"/>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266" name="Straight Connector 265">
            <a:extLst>
              <a:ext uri="{FF2B5EF4-FFF2-40B4-BE49-F238E27FC236}">
                <a16:creationId xmlns:a16="http://schemas.microsoft.com/office/drawing/2014/main" id="{05214149-E845-4A33-A935-24CF49377EFE}"/>
              </a:ext>
            </a:extLst>
          </p:cNvPr>
          <p:cNvCxnSpPr>
            <a:cxnSpLocks/>
          </p:cNvCxnSpPr>
          <p:nvPr/>
        </p:nvCxnSpPr>
        <p:spPr>
          <a:xfrm>
            <a:off x="6440324" y="2659238"/>
            <a:ext cx="157077" cy="5669"/>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267" name="Straight Connector 266">
            <a:extLst>
              <a:ext uri="{FF2B5EF4-FFF2-40B4-BE49-F238E27FC236}">
                <a16:creationId xmlns:a16="http://schemas.microsoft.com/office/drawing/2014/main" id="{A0E0A17B-80A5-4CED-90E6-08E37AE7FBEE}"/>
              </a:ext>
            </a:extLst>
          </p:cNvPr>
          <p:cNvCxnSpPr>
            <a:cxnSpLocks/>
          </p:cNvCxnSpPr>
          <p:nvPr/>
        </p:nvCxnSpPr>
        <p:spPr>
          <a:xfrm flipH="1" flipV="1">
            <a:off x="6305810" y="2659238"/>
            <a:ext cx="112797" cy="4393"/>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268" name="Straight Connector 267">
            <a:extLst>
              <a:ext uri="{FF2B5EF4-FFF2-40B4-BE49-F238E27FC236}">
                <a16:creationId xmlns:a16="http://schemas.microsoft.com/office/drawing/2014/main" id="{CC0827BA-6A82-4F7F-820D-55D72E778D23}"/>
              </a:ext>
            </a:extLst>
          </p:cNvPr>
          <p:cNvCxnSpPr>
            <a:cxnSpLocks/>
          </p:cNvCxnSpPr>
          <p:nvPr/>
        </p:nvCxnSpPr>
        <p:spPr>
          <a:xfrm flipV="1">
            <a:off x="6761703" y="2528975"/>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269" name="Straight Connector 268">
            <a:extLst>
              <a:ext uri="{FF2B5EF4-FFF2-40B4-BE49-F238E27FC236}">
                <a16:creationId xmlns:a16="http://schemas.microsoft.com/office/drawing/2014/main" id="{C5B4478D-7F14-48E7-B9AC-056B4814CAF1}"/>
              </a:ext>
            </a:extLst>
          </p:cNvPr>
          <p:cNvCxnSpPr>
            <a:cxnSpLocks/>
          </p:cNvCxnSpPr>
          <p:nvPr/>
        </p:nvCxnSpPr>
        <p:spPr>
          <a:xfrm flipV="1">
            <a:off x="6673384" y="2519893"/>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270" name="Oval 269">
            <a:extLst>
              <a:ext uri="{FF2B5EF4-FFF2-40B4-BE49-F238E27FC236}">
                <a16:creationId xmlns:a16="http://schemas.microsoft.com/office/drawing/2014/main" id="{B65FA952-2249-4883-9167-DA2F472B2723}"/>
              </a:ext>
            </a:extLst>
          </p:cNvPr>
          <p:cNvSpPr/>
          <p:nvPr/>
        </p:nvSpPr>
        <p:spPr>
          <a:xfrm>
            <a:off x="6790466" y="2513300"/>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71" name="Oval 270">
            <a:extLst>
              <a:ext uri="{FF2B5EF4-FFF2-40B4-BE49-F238E27FC236}">
                <a16:creationId xmlns:a16="http://schemas.microsoft.com/office/drawing/2014/main" id="{491028F5-387C-404D-8876-F179F9618FC2}"/>
              </a:ext>
            </a:extLst>
          </p:cNvPr>
          <p:cNvSpPr/>
          <p:nvPr/>
        </p:nvSpPr>
        <p:spPr>
          <a:xfrm>
            <a:off x="6655067" y="2532019"/>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72" name="Oval 271">
            <a:extLst>
              <a:ext uri="{FF2B5EF4-FFF2-40B4-BE49-F238E27FC236}">
                <a16:creationId xmlns:a16="http://schemas.microsoft.com/office/drawing/2014/main" id="{CAB812D1-2B78-40D8-B304-C6A306B27333}"/>
              </a:ext>
            </a:extLst>
          </p:cNvPr>
          <p:cNvSpPr/>
          <p:nvPr/>
        </p:nvSpPr>
        <p:spPr>
          <a:xfrm>
            <a:off x="6597303" y="2651405"/>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73" name="Oval 272">
            <a:extLst>
              <a:ext uri="{FF2B5EF4-FFF2-40B4-BE49-F238E27FC236}">
                <a16:creationId xmlns:a16="http://schemas.microsoft.com/office/drawing/2014/main" id="{F67B8A06-BBCB-44B9-A227-BAB88F3C05C9}"/>
              </a:ext>
            </a:extLst>
          </p:cNvPr>
          <p:cNvSpPr/>
          <p:nvPr/>
        </p:nvSpPr>
        <p:spPr>
          <a:xfrm>
            <a:off x="6421538" y="2656091"/>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75" name="Oval 274">
            <a:extLst>
              <a:ext uri="{FF2B5EF4-FFF2-40B4-BE49-F238E27FC236}">
                <a16:creationId xmlns:a16="http://schemas.microsoft.com/office/drawing/2014/main" id="{FF7E522F-8F88-4200-95D2-D4871FE1040A}"/>
              </a:ext>
            </a:extLst>
          </p:cNvPr>
          <p:cNvSpPr/>
          <p:nvPr/>
        </p:nvSpPr>
        <p:spPr>
          <a:xfrm>
            <a:off x="6747416" y="2621490"/>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76" name="Oval 275">
            <a:extLst>
              <a:ext uri="{FF2B5EF4-FFF2-40B4-BE49-F238E27FC236}">
                <a16:creationId xmlns:a16="http://schemas.microsoft.com/office/drawing/2014/main" id="{7C0875C9-94E2-4BF9-8DC3-9FC8013B3E82}"/>
              </a:ext>
            </a:extLst>
          </p:cNvPr>
          <p:cNvSpPr/>
          <p:nvPr/>
        </p:nvSpPr>
        <p:spPr>
          <a:xfrm>
            <a:off x="6759720" y="2978625"/>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77" name="Oval 276">
            <a:extLst>
              <a:ext uri="{FF2B5EF4-FFF2-40B4-BE49-F238E27FC236}">
                <a16:creationId xmlns:a16="http://schemas.microsoft.com/office/drawing/2014/main" id="{EEE1349A-C442-41F2-A8B5-9B966398CDAE}"/>
              </a:ext>
            </a:extLst>
          </p:cNvPr>
          <p:cNvSpPr/>
          <p:nvPr/>
        </p:nvSpPr>
        <p:spPr>
          <a:xfrm>
            <a:off x="6839976" y="2992829"/>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78" name="Oval 277">
            <a:extLst>
              <a:ext uri="{FF2B5EF4-FFF2-40B4-BE49-F238E27FC236}">
                <a16:creationId xmlns:a16="http://schemas.microsoft.com/office/drawing/2014/main" id="{E5836B11-5F32-401D-B497-CE48345729C2}"/>
              </a:ext>
            </a:extLst>
          </p:cNvPr>
          <p:cNvSpPr/>
          <p:nvPr/>
        </p:nvSpPr>
        <p:spPr>
          <a:xfrm>
            <a:off x="6631744" y="2996308"/>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79" name="Oval 278">
            <a:extLst>
              <a:ext uri="{FF2B5EF4-FFF2-40B4-BE49-F238E27FC236}">
                <a16:creationId xmlns:a16="http://schemas.microsoft.com/office/drawing/2014/main" id="{C97E7608-A6AF-4126-A69F-2652B5F6FAEB}"/>
              </a:ext>
            </a:extLst>
          </p:cNvPr>
          <p:cNvSpPr/>
          <p:nvPr/>
        </p:nvSpPr>
        <p:spPr>
          <a:xfrm>
            <a:off x="6879735" y="3188140"/>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80" name="Oval 279">
            <a:extLst>
              <a:ext uri="{FF2B5EF4-FFF2-40B4-BE49-F238E27FC236}">
                <a16:creationId xmlns:a16="http://schemas.microsoft.com/office/drawing/2014/main" id="{6679D421-01CC-4B63-BBBC-FA2399C6E6B6}"/>
              </a:ext>
            </a:extLst>
          </p:cNvPr>
          <p:cNvSpPr/>
          <p:nvPr/>
        </p:nvSpPr>
        <p:spPr>
          <a:xfrm>
            <a:off x="6605817" y="3196861"/>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81" name="Oval 280">
            <a:extLst>
              <a:ext uri="{FF2B5EF4-FFF2-40B4-BE49-F238E27FC236}">
                <a16:creationId xmlns:a16="http://schemas.microsoft.com/office/drawing/2014/main" id="{603CB63B-9805-4A06-A86C-C5A2DA7C6E25}"/>
              </a:ext>
            </a:extLst>
          </p:cNvPr>
          <p:cNvSpPr/>
          <p:nvPr/>
        </p:nvSpPr>
        <p:spPr>
          <a:xfrm>
            <a:off x="6865094" y="3385033"/>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82" name="Oval 281">
            <a:extLst>
              <a:ext uri="{FF2B5EF4-FFF2-40B4-BE49-F238E27FC236}">
                <a16:creationId xmlns:a16="http://schemas.microsoft.com/office/drawing/2014/main" id="{7A1E9899-FB73-48B9-BA33-C27058D7AA30}"/>
              </a:ext>
            </a:extLst>
          </p:cNvPr>
          <p:cNvSpPr/>
          <p:nvPr/>
        </p:nvSpPr>
        <p:spPr>
          <a:xfrm>
            <a:off x="6943021" y="3439791"/>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83" name="Oval 282">
            <a:extLst>
              <a:ext uri="{FF2B5EF4-FFF2-40B4-BE49-F238E27FC236}">
                <a16:creationId xmlns:a16="http://schemas.microsoft.com/office/drawing/2014/main" id="{2C8AB101-B962-465B-99A3-407A647E575C}"/>
              </a:ext>
            </a:extLst>
          </p:cNvPr>
          <p:cNvSpPr/>
          <p:nvPr/>
        </p:nvSpPr>
        <p:spPr>
          <a:xfrm>
            <a:off x="6896399" y="3475470"/>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84" name="Oval 283">
            <a:extLst>
              <a:ext uri="{FF2B5EF4-FFF2-40B4-BE49-F238E27FC236}">
                <a16:creationId xmlns:a16="http://schemas.microsoft.com/office/drawing/2014/main" id="{C35D1637-88BF-4F21-ACEF-ACA9F26FA7D2}"/>
              </a:ext>
            </a:extLst>
          </p:cNvPr>
          <p:cNvSpPr/>
          <p:nvPr/>
        </p:nvSpPr>
        <p:spPr>
          <a:xfrm>
            <a:off x="6608251" y="3399877"/>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85" name="Oval 284">
            <a:extLst>
              <a:ext uri="{FF2B5EF4-FFF2-40B4-BE49-F238E27FC236}">
                <a16:creationId xmlns:a16="http://schemas.microsoft.com/office/drawing/2014/main" id="{AD501565-4081-4E84-8AC7-D06B7F22C0A3}"/>
              </a:ext>
            </a:extLst>
          </p:cNvPr>
          <p:cNvSpPr/>
          <p:nvPr/>
        </p:nvSpPr>
        <p:spPr>
          <a:xfrm>
            <a:off x="6571253" y="3466939"/>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86" name="Oval 285">
            <a:extLst>
              <a:ext uri="{FF2B5EF4-FFF2-40B4-BE49-F238E27FC236}">
                <a16:creationId xmlns:a16="http://schemas.microsoft.com/office/drawing/2014/main" id="{140DBC4A-FAA1-4C93-A620-9058B510EBD9}"/>
              </a:ext>
            </a:extLst>
          </p:cNvPr>
          <p:cNvSpPr/>
          <p:nvPr/>
        </p:nvSpPr>
        <p:spPr>
          <a:xfrm>
            <a:off x="6612954" y="3474303"/>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288" name="Straight Connector 287">
            <a:extLst>
              <a:ext uri="{FF2B5EF4-FFF2-40B4-BE49-F238E27FC236}">
                <a16:creationId xmlns:a16="http://schemas.microsoft.com/office/drawing/2014/main" id="{D9579977-DEF2-43B8-858E-B89F4A91FB64}"/>
              </a:ext>
            </a:extLst>
          </p:cNvPr>
          <p:cNvCxnSpPr>
            <a:cxnSpLocks/>
          </p:cNvCxnSpPr>
          <p:nvPr/>
        </p:nvCxnSpPr>
        <p:spPr>
          <a:xfrm>
            <a:off x="6905829" y="2642777"/>
            <a:ext cx="13171" cy="149433"/>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289" name="Straight Connector 288">
            <a:extLst>
              <a:ext uri="{FF2B5EF4-FFF2-40B4-BE49-F238E27FC236}">
                <a16:creationId xmlns:a16="http://schemas.microsoft.com/office/drawing/2014/main" id="{5B589209-7708-43A8-B492-F840BD6C7803}"/>
              </a:ext>
            </a:extLst>
          </p:cNvPr>
          <p:cNvCxnSpPr>
            <a:cxnSpLocks/>
          </p:cNvCxnSpPr>
          <p:nvPr/>
        </p:nvCxnSpPr>
        <p:spPr>
          <a:xfrm>
            <a:off x="6925260" y="2810655"/>
            <a:ext cx="6839" cy="153778"/>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sp>
        <p:nvSpPr>
          <p:cNvPr id="290" name="Oval 289">
            <a:extLst>
              <a:ext uri="{FF2B5EF4-FFF2-40B4-BE49-F238E27FC236}">
                <a16:creationId xmlns:a16="http://schemas.microsoft.com/office/drawing/2014/main" id="{2931B021-D344-4A43-A473-DA8BAFCC6DDB}"/>
              </a:ext>
            </a:extLst>
          </p:cNvPr>
          <p:cNvSpPr/>
          <p:nvPr/>
        </p:nvSpPr>
        <p:spPr>
          <a:xfrm>
            <a:off x="6918912" y="2799466"/>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91" name="Oval 290">
            <a:extLst>
              <a:ext uri="{FF2B5EF4-FFF2-40B4-BE49-F238E27FC236}">
                <a16:creationId xmlns:a16="http://schemas.microsoft.com/office/drawing/2014/main" id="{E1974BEA-AE24-4A8D-88E5-69ADA4059BF2}"/>
              </a:ext>
            </a:extLst>
          </p:cNvPr>
          <p:cNvSpPr/>
          <p:nvPr/>
        </p:nvSpPr>
        <p:spPr>
          <a:xfrm>
            <a:off x="6934530" y="2973351"/>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92" name="Oval 291">
            <a:extLst>
              <a:ext uri="{FF2B5EF4-FFF2-40B4-BE49-F238E27FC236}">
                <a16:creationId xmlns:a16="http://schemas.microsoft.com/office/drawing/2014/main" id="{A350E958-1A27-488C-9FD6-17840CEB1736}"/>
              </a:ext>
            </a:extLst>
          </p:cNvPr>
          <p:cNvSpPr/>
          <p:nvPr/>
        </p:nvSpPr>
        <p:spPr>
          <a:xfrm>
            <a:off x="6899746" y="2633319"/>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293" name="Straight Connector 292">
            <a:extLst>
              <a:ext uri="{FF2B5EF4-FFF2-40B4-BE49-F238E27FC236}">
                <a16:creationId xmlns:a16="http://schemas.microsoft.com/office/drawing/2014/main" id="{38C45FD9-86E6-4F4B-9FF0-DD9BA89AEBAF}"/>
              </a:ext>
            </a:extLst>
          </p:cNvPr>
          <p:cNvCxnSpPr/>
          <p:nvPr/>
        </p:nvCxnSpPr>
        <p:spPr>
          <a:xfrm>
            <a:off x="8531942" y="2995345"/>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294" name="Straight Connector 293">
            <a:extLst>
              <a:ext uri="{FF2B5EF4-FFF2-40B4-BE49-F238E27FC236}">
                <a16:creationId xmlns:a16="http://schemas.microsoft.com/office/drawing/2014/main" id="{4A7B7036-9019-4E4C-81E4-AF867DA7A256}"/>
              </a:ext>
            </a:extLst>
          </p:cNvPr>
          <p:cNvCxnSpPr>
            <a:cxnSpLocks/>
          </p:cNvCxnSpPr>
          <p:nvPr/>
        </p:nvCxnSpPr>
        <p:spPr>
          <a:xfrm flipV="1">
            <a:off x="8506091" y="3004766"/>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295" name="Straight Connector 294">
            <a:extLst>
              <a:ext uri="{FF2B5EF4-FFF2-40B4-BE49-F238E27FC236}">
                <a16:creationId xmlns:a16="http://schemas.microsoft.com/office/drawing/2014/main" id="{A9D0C8CE-F06C-4226-BF40-48D271F154F6}"/>
              </a:ext>
            </a:extLst>
          </p:cNvPr>
          <p:cNvCxnSpPr>
            <a:cxnSpLocks/>
          </p:cNvCxnSpPr>
          <p:nvPr/>
        </p:nvCxnSpPr>
        <p:spPr>
          <a:xfrm flipV="1">
            <a:off x="8475206" y="3402922"/>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296" name="Straight Connector 295">
            <a:extLst>
              <a:ext uri="{FF2B5EF4-FFF2-40B4-BE49-F238E27FC236}">
                <a16:creationId xmlns:a16="http://schemas.microsoft.com/office/drawing/2014/main" id="{921BFC30-1C69-41D0-9CEF-46EF12D477C8}"/>
              </a:ext>
            </a:extLst>
          </p:cNvPr>
          <p:cNvCxnSpPr>
            <a:cxnSpLocks/>
          </p:cNvCxnSpPr>
          <p:nvPr/>
        </p:nvCxnSpPr>
        <p:spPr>
          <a:xfrm flipV="1">
            <a:off x="8501936" y="3202489"/>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297" name="Straight Connector 296">
            <a:extLst>
              <a:ext uri="{FF2B5EF4-FFF2-40B4-BE49-F238E27FC236}">
                <a16:creationId xmlns:a16="http://schemas.microsoft.com/office/drawing/2014/main" id="{F2DFC99E-7C0C-4536-B1E8-04CDD5131EFF}"/>
              </a:ext>
            </a:extLst>
          </p:cNvPr>
          <p:cNvCxnSpPr>
            <a:cxnSpLocks/>
          </p:cNvCxnSpPr>
          <p:nvPr/>
        </p:nvCxnSpPr>
        <p:spPr>
          <a:xfrm flipH="1" flipV="1">
            <a:off x="8726262" y="3003568"/>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8" name="Straight Connector 297">
            <a:extLst>
              <a:ext uri="{FF2B5EF4-FFF2-40B4-BE49-F238E27FC236}">
                <a16:creationId xmlns:a16="http://schemas.microsoft.com/office/drawing/2014/main" id="{3B04A3E2-E394-45FC-A394-4301CA7BA3C1}"/>
              </a:ext>
            </a:extLst>
          </p:cNvPr>
          <p:cNvCxnSpPr>
            <a:cxnSpLocks/>
          </p:cNvCxnSpPr>
          <p:nvPr/>
        </p:nvCxnSpPr>
        <p:spPr>
          <a:xfrm flipV="1">
            <a:off x="8755522" y="3193768"/>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299" name="Straight Connector 298">
            <a:extLst>
              <a:ext uri="{FF2B5EF4-FFF2-40B4-BE49-F238E27FC236}">
                <a16:creationId xmlns:a16="http://schemas.microsoft.com/office/drawing/2014/main" id="{DACB37A6-F58E-4160-A40B-8DDB227BE6E2}"/>
              </a:ext>
            </a:extLst>
          </p:cNvPr>
          <p:cNvCxnSpPr>
            <a:cxnSpLocks/>
          </p:cNvCxnSpPr>
          <p:nvPr/>
        </p:nvCxnSpPr>
        <p:spPr>
          <a:xfrm flipV="1">
            <a:off x="8632299" y="2623602"/>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300" name="Straight Connector 299">
            <a:extLst>
              <a:ext uri="{FF2B5EF4-FFF2-40B4-BE49-F238E27FC236}">
                <a16:creationId xmlns:a16="http://schemas.microsoft.com/office/drawing/2014/main" id="{E4128605-F6B1-4791-A0FF-8107F5C16C72}"/>
              </a:ext>
            </a:extLst>
          </p:cNvPr>
          <p:cNvCxnSpPr>
            <a:cxnSpLocks/>
          </p:cNvCxnSpPr>
          <p:nvPr/>
        </p:nvCxnSpPr>
        <p:spPr>
          <a:xfrm flipV="1">
            <a:off x="8495261" y="3402922"/>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301" name="Straight Connector 300">
            <a:extLst>
              <a:ext uri="{FF2B5EF4-FFF2-40B4-BE49-F238E27FC236}">
                <a16:creationId xmlns:a16="http://schemas.microsoft.com/office/drawing/2014/main" id="{C11DDC0B-DD8B-4E58-B94C-A45A251C1D56}"/>
              </a:ext>
            </a:extLst>
          </p:cNvPr>
          <p:cNvCxnSpPr>
            <a:cxnSpLocks/>
          </p:cNvCxnSpPr>
          <p:nvPr/>
        </p:nvCxnSpPr>
        <p:spPr>
          <a:xfrm flipH="1" flipV="1">
            <a:off x="8755490" y="3388847"/>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302" name="Straight Connector 301">
            <a:extLst>
              <a:ext uri="{FF2B5EF4-FFF2-40B4-BE49-F238E27FC236}">
                <a16:creationId xmlns:a16="http://schemas.microsoft.com/office/drawing/2014/main" id="{0781B525-E290-4CCD-A661-824869DCC6E9}"/>
              </a:ext>
            </a:extLst>
          </p:cNvPr>
          <p:cNvCxnSpPr>
            <a:cxnSpLocks/>
          </p:cNvCxnSpPr>
          <p:nvPr/>
        </p:nvCxnSpPr>
        <p:spPr>
          <a:xfrm flipH="1" flipV="1">
            <a:off x="8762196" y="3388846"/>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303" name="Straight Connector 302">
            <a:extLst>
              <a:ext uri="{FF2B5EF4-FFF2-40B4-BE49-F238E27FC236}">
                <a16:creationId xmlns:a16="http://schemas.microsoft.com/office/drawing/2014/main" id="{3256000D-4BD3-49F0-846B-8F9FD295FA11}"/>
              </a:ext>
            </a:extLst>
          </p:cNvPr>
          <p:cNvCxnSpPr>
            <a:cxnSpLocks/>
          </p:cNvCxnSpPr>
          <p:nvPr/>
        </p:nvCxnSpPr>
        <p:spPr>
          <a:xfrm flipV="1">
            <a:off x="8493973" y="2626509"/>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304" name="Straight Connector 303">
            <a:extLst>
              <a:ext uri="{FF2B5EF4-FFF2-40B4-BE49-F238E27FC236}">
                <a16:creationId xmlns:a16="http://schemas.microsoft.com/office/drawing/2014/main" id="{E9A5C3E3-EF7C-4C5D-8F6A-9AFC2207FBB1}"/>
              </a:ext>
            </a:extLst>
          </p:cNvPr>
          <p:cNvCxnSpPr>
            <a:cxnSpLocks/>
          </p:cNvCxnSpPr>
          <p:nvPr/>
        </p:nvCxnSpPr>
        <p:spPr>
          <a:xfrm>
            <a:off x="8655926" y="2626510"/>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305" name="Straight Connector 304">
            <a:extLst>
              <a:ext uri="{FF2B5EF4-FFF2-40B4-BE49-F238E27FC236}">
                <a16:creationId xmlns:a16="http://schemas.microsoft.com/office/drawing/2014/main" id="{DA04CB17-00C8-4008-83CC-4785E4A6A475}"/>
              </a:ext>
            </a:extLst>
          </p:cNvPr>
          <p:cNvCxnSpPr>
            <a:cxnSpLocks/>
          </p:cNvCxnSpPr>
          <p:nvPr/>
        </p:nvCxnSpPr>
        <p:spPr>
          <a:xfrm flipV="1">
            <a:off x="8642900" y="2520851"/>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306" name="Straight Connector 305">
            <a:extLst>
              <a:ext uri="{FF2B5EF4-FFF2-40B4-BE49-F238E27FC236}">
                <a16:creationId xmlns:a16="http://schemas.microsoft.com/office/drawing/2014/main" id="{3472E7C5-EF18-4712-A9B2-3D8F6630AF33}"/>
              </a:ext>
            </a:extLst>
          </p:cNvPr>
          <p:cNvCxnSpPr>
            <a:cxnSpLocks/>
          </p:cNvCxnSpPr>
          <p:nvPr/>
        </p:nvCxnSpPr>
        <p:spPr>
          <a:xfrm flipV="1">
            <a:off x="8554581" y="2511769"/>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307" name="Oval 306">
            <a:extLst>
              <a:ext uri="{FF2B5EF4-FFF2-40B4-BE49-F238E27FC236}">
                <a16:creationId xmlns:a16="http://schemas.microsoft.com/office/drawing/2014/main" id="{CFA5F1C6-628D-465E-9FD1-3BA5C990B94D}"/>
              </a:ext>
            </a:extLst>
          </p:cNvPr>
          <p:cNvSpPr/>
          <p:nvPr/>
        </p:nvSpPr>
        <p:spPr>
          <a:xfrm>
            <a:off x="8671663" y="2505176"/>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08" name="Oval 307">
            <a:extLst>
              <a:ext uri="{FF2B5EF4-FFF2-40B4-BE49-F238E27FC236}">
                <a16:creationId xmlns:a16="http://schemas.microsoft.com/office/drawing/2014/main" id="{6CD95A9C-AEC9-4CF5-9E77-E83BA520A837}"/>
              </a:ext>
            </a:extLst>
          </p:cNvPr>
          <p:cNvSpPr/>
          <p:nvPr/>
        </p:nvSpPr>
        <p:spPr>
          <a:xfrm>
            <a:off x="8536264" y="2523895"/>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09" name="Oval 308">
            <a:extLst>
              <a:ext uri="{FF2B5EF4-FFF2-40B4-BE49-F238E27FC236}">
                <a16:creationId xmlns:a16="http://schemas.microsoft.com/office/drawing/2014/main" id="{379B4D98-E076-4CEA-BB33-B0B30CD7808D}"/>
              </a:ext>
            </a:extLst>
          </p:cNvPr>
          <p:cNvSpPr/>
          <p:nvPr/>
        </p:nvSpPr>
        <p:spPr>
          <a:xfrm>
            <a:off x="8478500" y="2643281"/>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10" name="Oval 309">
            <a:extLst>
              <a:ext uri="{FF2B5EF4-FFF2-40B4-BE49-F238E27FC236}">
                <a16:creationId xmlns:a16="http://schemas.microsoft.com/office/drawing/2014/main" id="{6E1D9C16-34EE-4A9A-BAD6-04B70E050ACC}"/>
              </a:ext>
            </a:extLst>
          </p:cNvPr>
          <p:cNvSpPr/>
          <p:nvPr/>
        </p:nvSpPr>
        <p:spPr>
          <a:xfrm>
            <a:off x="8628613" y="2613366"/>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11" name="Oval 310">
            <a:extLst>
              <a:ext uri="{FF2B5EF4-FFF2-40B4-BE49-F238E27FC236}">
                <a16:creationId xmlns:a16="http://schemas.microsoft.com/office/drawing/2014/main" id="{2AE285E2-6785-4373-B6CF-1D494D5B82BA}"/>
              </a:ext>
            </a:extLst>
          </p:cNvPr>
          <p:cNvSpPr/>
          <p:nvPr/>
        </p:nvSpPr>
        <p:spPr>
          <a:xfrm>
            <a:off x="8640917" y="2970501"/>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12" name="Oval 311">
            <a:extLst>
              <a:ext uri="{FF2B5EF4-FFF2-40B4-BE49-F238E27FC236}">
                <a16:creationId xmlns:a16="http://schemas.microsoft.com/office/drawing/2014/main" id="{2C598159-038D-4406-8A04-10882DB09929}"/>
              </a:ext>
            </a:extLst>
          </p:cNvPr>
          <p:cNvSpPr/>
          <p:nvPr/>
        </p:nvSpPr>
        <p:spPr>
          <a:xfrm>
            <a:off x="8721173" y="2984705"/>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13" name="Oval 312">
            <a:extLst>
              <a:ext uri="{FF2B5EF4-FFF2-40B4-BE49-F238E27FC236}">
                <a16:creationId xmlns:a16="http://schemas.microsoft.com/office/drawing/2014/main" id="{3A09BA43-AAB2-499A-AF8B-DDBC04B55094}"/>
              </a:ext>
            </a:extLst>
          </p:cNvPr>
          <p:cNvSpPr/>
          <p:nvPr/>
        </p:nvSpPr>
        <p:spPr>
          <a:xfrm>
            <a:off x="8512941" y="2988184"/>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14" name="Oval 313">
            <a:extLst>
              <a:ext uri="{FF2B5EF4-FFF2-40B4-BE49-F238E27FC236}">
                <a16:creationId xmlns:a16="http://schemas.microsoft.com/office/drawing/2014/main" id="{CB11E3FA-202D-4DED-8A21-EBA0890FC5EF}"/>
              </a:ext>
            </a:extLst>
          </p:cNvPr>
          <p:cNvSpPr/>
          <p:nvPr/>
        </p:nvSpPr>
        <p:spPr>
          <a:xfrm>
            <a:off x="8760932" y="3180016"/>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15" name="Oval 314">
            <a:extLst>
              <a:ext uri="{FF2B5EF4-FFF2-40B4-BE49-F238E27FC236}">
                <a16:creationId xmlns:a16="http://schemas.microsoft.com/office/drawing/2014/main" id="{1A0FBFEB-C2B0-44E3-B099-88EE3A8E9E50}"/>
              </a:ext>
            </a:extLst>
          </p:cNvPr>
          <p:cNvSpPr/>
          <p:nvPr/>
        </p:nvSpPr>
        <p:spPr>
          <a:xfrm>
            <a:off x="8487014" y="3188737"/>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16" name="Oval 315">
            <a:extLst>
              <a:ext uri="{FF2B5EF4-FFF2-40B4-BE49-F238E27FC236}">
                <a16:creationId xmlns:a16="http://schemas.microsoft.com/office/drawing/2014/main" id="{D0895556-7C46-4229-BDDF-10F06C5D9036}"/>
              </a:ext>
            </a:extLst>
          </p:cNvPr>
          <p:cNvSpPr/>
          <p:nvPr/>
        </p:nvSpPr>
        <p:spPr>
          <a:xfrm>
            <a:off x="8746291" y="3376909"/>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17" name="Oval 316">
            <a:extLst>
              <a:ext uri="{FF2B5EF4-FFF2-40B4-BE49-F238E27FC236}">
                <a16:creationId xmlns:a16="http://schemas.microsoft.com/office/drawing/2014/main" id="{B3F7401B-FB36-4772-9A1D-12C889700BFD}"/>
              </a:ext>
            </a:extLst>
          </p:cNvPr>
          <p:cNvSpPr/>
          <p:nvPr/>
        </p:nvSpPr>
        <p:spPr>
          <a:xfrm>
            <a:off x="8824218" y="3431667"/>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18" name="Oval 317">
            <a:extLst>
              <a:ext uri="{FF2B5EF4-FFF2-40B4-BE49-F238E27FC236}">
                <a16:creationId xmlns:a16="http://schemas.microsoft.com/office/drawing/2014/main" id="{85721975-B34C-419E-A34B-414AA518C899}"/>
              </a:ext>
            </a:extLst>
          </p:cNvPr>
          <p:cNvSpPr/>
          <p:nvPr/>
        </p:nvSpPr>
        <p:spPr>
          <a:xfrm>
            <a:off x="8777596" y="3467346"/>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19" name="Oval 318">
            <a:extLst>
              <a:ext uri="{FF2B5EF4-FFF2-40B4-BE49-F238E27FC236}">
                <a16:creationId xmlns:a16="http://schemas.microsoft.com/office/drawing/2014/main" id="{AD983732-A854-49DD-84B5-D98F10DE579F}"/>
              </a:ext>
            </a:extLst>
          </p:cNvPr>
          <p:cNvSpPr/>
          <p:nvPr/>
        </p:nvSpPr>
        <p:spPr>
          <a:xfrm>
            <a:off x="8489448" y="3391753"/>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20" name="Oval 319">
            <a:extLst>
              <a:ext uri="{FF2B5EF4-FFF2-40B4-BE49-F238E27FC236}">
                <a16:creationId xmlns:a16="http://schemas.microsoft.com/office/drawing/2014/main" id="{34DC5CEF-6DF6-4E55-A324-D1652A1A20A8}"/>
              </a:ext>
            </a:extLst>
          </p:cNvPr>
          <p:cNvSpPr/>
          <p:nvPr/>
        </p:nvSpPr>
        <p:spPr>
          <a:xfrm>
            <a:off x="8452450" y="3458815"/>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21" name="Oval 320">
            <a:extLst>
              <a:ext uri="{FF2B5EF4-FFF2-40B4-BE49-F238E27FC236}">
                <a16:creationId xmlns:a16="http://schemas.microsoft.com/office/drawing/2014/main" id="{EAF527BA-1100-421E-A057-7B98F511550A}"/>
              </a:ext>
            </a:extLst>
          </p:cNvPr>
          <p:cNvSpPr/>
          <p:nvPr/>
        </p:nvSpPr>
        <p:spPr>
          <a:xfrm>
            <a:off x="8494151" y="3466179"/>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323" name="Straight Connector 322">
            <a:extLst>
              <a:ext uri="{FF2B5EF4-FFF2-40B4-BE49-F238E27FC236}">
                <a16:creationId xmlns:a16="http://schemas.microsoft.com/office/drawing/2014/main" id="{A1FF54F1-5756-4069-A3D7-52D73113E00B}"/>
              </a:ext>
            </a:extLst>
          </p:cNvPr>
          <p:cNvCxnSpPr>
            <a:cxnSpLocks/>
          </p:cNvCxnSpPr>
          <p:nvPr/>
        </p:nvCxnSpPr>
        <p:spPr>
          <a:xfrm flipV="1">
            <a:off x="8787026" y="2626610"/>
            <a:ext cx="135127" cy="8043"/>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324" name="Straight Connector 323">
            <a:extLst>
              <a:ext uri="{FF2B5EF4-FFF2-40B4-BE49-F238E27FC236}">
                <a16:creationId xmlns:a16="http://schemas.microsoft.com/office/drawing/2014/main" id="{5FC2CEE6-BE04-4268-9976-C7BD73AFB72D}"/>
              </a:ext>
            </a:extLst>
          </p:cNvPr>
          <p:cNvCxnSpPr>
            <a:cxnSpLocks/>
          </p:cNvCxnSpPr>
          <p:nvPr/>
        </p:nvCxnSpPr>
        <p:spPr>
          <a:xfrm flipV="1">
            <a:off x="8943441" y="2623602"/>
            <a:ext cx="146597" cy="5152"/>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sp>
        <p:nvSpPr>
          <p:cNvPr id="325" name="Oval 324">
            <a:extLst>
              <a:ext uri="{FF2B5EF4-FFF2-40B4-BE49-F238E27FC236}">
                <a16:creationId xmlns:a16="http://schemas.microsoft.com/office/drawing/2014/main" id="{409AA7BA-032E-4F5F-911B-C07DCE64C0F5}"/>
              </a:ext>
            </a:extLst>
          </p:cNvPr>
          <p:cNvSpPr/>
          <p:nvPr/>
        </p:nvSpPr>
        <p:spPr>
          <a:xfrm>
            <a:off x="8930254" y="2620016"/>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27" name="Oval 326">
            <a:extLst>
              <a:ext uri="{FF2B5EF4-FFF2-40B4-BE49-F238E27FC236}">
                <a16:creationId xmlns:a16="http://schemas.microsoft.com/office/drawing/2014/main" id="{B961025E-9471-403C-8873-6BD4B04234CB}"/>
              </a:ext>
            </a:extLst>
          </p:cNvPr>
          <p:cNvSpPr/>
          <p:nvPr/>
        </p:nvSpPr>
        <p:spPr>
          <a:xfrm>
            <a:off x="8780943" y="2625195"/>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328" name="Straight Connector 327">
            <a:extLst>
              <a:ext uri="{FF2B5EF4-FFF2-40B4-BE49-F238E27FC236}">
                <a16:creationId xmlns:a16="http://schemas.microsoft.com/office/drawing/2014/main" id="{D027BD82-7B48-46FF-A8EE-BB966D834BC2}"/>
              </a:ext>
            </a:extLst>
          </p:cNvPr>
          <p:cNvCxnSpPr>
            <a:cxnSpLocks/>
          </p:cNvCxnSpPr>
          <p:nvPr/>
        </p:nvCxnSpPr>
        <p:spPr>
          <a:xfrm flipV="1">
            <a:off x="8464414" y="2667301"/>
            <a:ext cx="21288" cy="127305"/>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329" name="Straight Connector 328">
            <a:extLst>
              <a:ext uri="{FF2B5EF4-FFF2-40B4-BE49-F238E27FC236}">
                <a16:creationId xmlns:a16="http://schemas.microsoft.com/office/drawing/2014/main" id="{F0668946-9106-40FA-A18A-23911F9E7288}"/>
              </a:ext>
            </a:extLst>
          </p:cNvPr>
          <p:cNvCxnSpPr>
            <a:cxnSpLocks/>
          </p:cNvCxnSpPr>
          <p:nvPr/>
        </p:nvCxnSpPr>
        <p:spPr>
          <a:xfrm flipV="1">
            <a:off x="8435022" y="2803639"/>
            <a:ext cx="24416" cy="155047"/>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sp>
        <p:nvSpPr>
          <p:cNvPr id="330" name="Oval 329">
            <a:extLst>
              <a:ext uri="{FF2B5EF4-FFF2-40B4-BE49-F238E27FC236}">
                <a16:creationId xmlns:a16="http://schemas.microsoft.com/office/drawing/2014/main" id="{16522B2C-1D7E-4211-8BD1-3F7AC93AAB00}"/>
              </a:ext>
            </a:extLst>
          </p:cNvPr>
          <p:cNvSpPr/>
          <p:nvPr/>
        </p:nvSpPr>
        <p:spPr>
          <a:xfrm>
            <a:off x="8485604" y="2653801"/>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31" name="Oval 330">
            <a:extLst>
              <a:ext uri="{FF2B5EF4-FFF2-40B4-BE49-F238E27FC236}">
                <a16:creationId xmlns:a16="http://schemas.microsoft.com/office/drawing/2014/main" id="{92AE693A-60CC-4F03-827E-56F938B886DC}"/>
              </a:ext>
            </a:extLst>
          </p:cNvPr>
          <p:cNvSpPr/>
          <p:nvPr/>
        </p:nvSpPr>
        <p:spPr>
          <a:xfrm>
            <a:off x="8458836" y="2786463"/>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32" name="Oval 331">
            <a:extLst>
              <a:ext uri="{FF2B5EF4-FFF2-40B4-BE49-F238E27FC236}">
                <a16:creationId xmlns:a16="http://schemas.microsoft.com/office/drawing/2014/main" id="{4BFFA4CB-D310-438B-B2D8-EBBC832F90E2}"/>
              </a:ext>
            </a:extLst>
          </p:cNvPr>
          <p:cNvSpPr/>
          <p:nvPr/>
        </p:nvSpPr>
        <p:spPr>
          <a:xfrm>
            <a:off x="8425813" y="2950392"/>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333" name="Straight Connector 332">
            <a:extLst>
              <a:ext uri="{FF2B5EF4-FFF2-40B4-BE49-F238E27FC236}">
                <a16:creationId xmlns:a16="http://schemas.microsoft.com/office/drawing/2014/main" id="{250402E4-DD5D-4A74-8731-034DFFF57B17}"/>
              </a:ext>
            </a:extLst>
          </p:cNvPr>
          <p:cNvCxnSpPr/>
          <p:nvPr/>
        </p:nvCxnSpPr>
        <p:spPr>
          <a:xfrm>
            <a:off x="10497452" y="2995252"/>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334" name="Straight Connector 333">
            <a:extLst>
              <a:ext uri="{FF2B5EF4-FFF2-40B4-BE49-F238E27FC236}">
                <a16:creationId xmlns:a16="http://schemas.microsoft.com/office/drawing/2014/main" id="{09822C9D-8AFB-46AF-BBFD-FC60B19608D2}"/>
              </a:ext>
            </a:extLst>
          </p:cNvPr>
          <p:cNvCxnSpPr>
            <a:cxnSpLocks/>
          </p:cNvCxnSpPr>
          <p:nvPr/>
        </p:nvCxnSpPr>
        <p:spPr>
          <a:xfrm flipV="1">
            <a:off x="10471601" y="3004673"/>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335" name="Straight Connector 334">
            <a:extLst>
              <a:ext uri="{FF2B5EF4-FFF2-40B4-BE49-F238E27FC236}">
                <a16:creationId xmlns:a16="http://schemas.microsoft.com/office/drawing/2014/main" id="{08BDEA58-E801-4782-AEB6-ACF9C1A571BA}"/>
              </a:ext>
            </a:extLst>
          </p:cNvPr>
          <p:cNvCxnSpPr>
            <a:cxnSpLocks/>
          </p:cNvCxnSpPr>
          <p:nvPr/>
        </p:nvCxnSpPr>
        <p:spPr>
          <a:xfrm flipV="1">
            <a:off x="10440716" y="3402829"/>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336" name="Straight Connector 335">
            <a:extLst>
              <a:ext uri="{FF2B5EF4-FFF2-40B4-BE49-F238E27FC236}">
                <a16:creationId xmlns:a16="http://schemas.microsoft.com/office/drawing/2014/main" id="{BFF75CBF-6AA1-481A-85FD-43CD07AEB225}"/>
              </a:ext>
            </a:extLst>
          </p:cNvPr>
          <p:cNvCxnSpPr>
            <a:cxnSpLocks/>
          </p:cNvCxnSpPr>
          <p:nvPr/>
        </p:nvCxnSpPr>
        <p:spPr>
          <a:xfrm flipV="1">
            <a:off x="10467446" y="3202396"/>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337" name="Straight Connector 336">
            <a:extLst>
              <a:ext uri="{FF2B5EF4-FFF2-40B4-BE49-F238E27FC236}">
                <a16:creationId xmlns:a16="http://schemas.microsoft.com/office/drawing/2014/main" id="{37C934FC-5088-4392-B5D3-CDB5875FC447}"/>
              </a:ext>
            </a:extLst>
          </p:cNvPr>
          <p:cNvCxnSpPr>
            <a:cxnSpLocks/>
          </p:cNvCxnSpPr>
          <p:nvPr/>
        </p:nvCxnSpPr>
        <p:spPr>
          <a:xfrm flipH="1" flipV="1">
            <a:off x="10691772" y="3003475"/>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38" name="Straight Connector 337">
            <a:extLst>
              <a:ext uri="{FF2B5EF4-FFF2-40B4-BE49-F238E27FC236}">
                <a16:creationId xmlns:a16="http://schemas.microsoft.com/office/drawing/2014/main" id="{B79175E2-5DF8-4755-ABCF-AD28EBED40F1}"/>
              </a:ext>
            </a:extLst>
          </p:cNvPr>
          <p:cNvCxnSpPr>
            <a:cxnSpLocks/>
          </p:cNvCxnSpPr>
          <p:nvPr/>
        </p:nvCxnSpPr>
        <p:spPr>
          <a:xfrm flipV="1">
            <a:off x="10721032" y="3193675"/>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339" name="Straight Connector 338">
            <a:extLst>
              <a:ext uri="{FF2B5EF4-FFF2-40B4-BE49-F238E27FC236}">
                <a16:creationId xmlns:a16="http://schemas.microsoft.com/office/drawing/2014/main" id="{E24DD9B3-486A-4A7F-BB1A-7841BCC85C57}"/>
              </a:ext>
            </a:extLst>
          </p:cNvPr>
          <p:cNvCxnSpPr>
            <a:cxnSpLocks/>
          </p:cNvCxnSpPr>
          <p:nvPr/>
        </p:nvCxnSpPr>
        <p:spPr>
          <a:xfrm flipV="1">
            <a:off x="10597809" y="2623509"/>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340" name="Straight Connector 339">
            <a:extLst>
              <a:ext uri="{FF2B5EF4-FFF2-40B4-BE49-F238E27FC236}">
                <a16:creationId xmlns:a16="http://schemas.microsoft.com/office/drawing/2014/main" id="{C6DFBDF7-54FB-4F8B-8FF9-21EFB61A321D}"/>
              </a:ext>
            </a:extLst>
          </p:cNvPr>
          <p:cNvCxnSpPr>
            <a:cxnSpLocks/>
          </p:cNvCxnSpPr>
          <p:nvPr/>
        </p:nvCxnSpPr>
        <p:spPr>
          <a:xfrm flipV="1">
            <a:off x="10460771" y="3402829"/>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341" name="Straight Connector 340">
            <a:extLst>
              <a:ext uri="{FF2B5EF4-FFF2-40B4-BE49-F238E27FC236}">
                <a16:creationId xmlns:a16="http://schemas.microsoft.com/office/drawing/2014/main" id="{02CC6534-B254-4C0E-A6E3-6412798A3C0E}"/>
              </a:ext>
            </a:extLst>
          </p:cNvPr>
          <p:cNvCxnSpPr>
            <a:cxnSpLocks/>
          </p:cNvCxnSpPr>
          <p:nvPr/>
        </p:nvCxnSpPr>
        <p:spPr>
          <a:xfrm flipH="1" flipV="1">
            <a:off x="10721000" y="3388754"/>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342" name="Straight Connector 341">
            <a:extLst>
              <a:ext uri="{FF2B5EF4-FFF2-40B4-BE49-F238E27FC236}">
                <a16:creationId xmlns:a16="http://schemas.microsoft.com/office/drawing/2014/main" id="{8C242F1E-66FC-48D9-8E88-F49DA298B2DE}"/>
              </a:ext>
            </a:extLst>
          </p:cNvPr>
          <p:cNvCxnSpPr>
            <a:cxnSpLocks/>
          </p:cNvCxnSpPr>
          <p:nvPr/>
        </p:nvCxnSpPr>
        <p:spPr>
          <a:xfrm flipH="1" flipV="1">
            <a:off x="10727706" y="3388753"/>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343" name="Straight Connector 342">
            <a:extLst>
              <a:ext uri="{FF2B5EF4-FFF2-40B4-BE49-F238E27FC236}">
                <a16:creationId xmlns:a16="http://schemas.microsoft.com/office/drawing/2014/main" id="{A08F9E2E-E705-4EFC-B8B0-FC4416E1E050}"/>
              </a:ext>
            </a:extLst>
          </p:cNvPr>
          <p:cNvCxnSpPr>
            <a:cxnSpLocks/>
          </p:cNvCxnSpPr>
          <p:nvPr/>
        </p:nvCxnSpPr>
        <p:spPr>
          <a:xfrm flipV="1">
            <a:off x="10459483" y="2626416"/>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344" name="Straight Connector 343">
            <a:extLst>
              <a:ext uri="{FF2B5EF4-FFF2-40B4-BE49-F238E27FC236}">
                <a16:creationId xmlns:a16="http://schemas.microsoft.com/office/drawing/2014/main" id="{EEA52B20-12AF-47E1-8467-C03AA126E2EA}"/>
              </a:ext>
            </a:extLst>
          </p:cNvPr>
          <p:cNvCxnSpPr>
            <a:cxnSpLocks/>
          </p:cNvCxnSpPr>
          <p:nvPr/>
        </p:nvCxnSpPr>
        <p:spPr>
          <a:xfrm>
            <a:off x="10621436" y="2626417"/>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345" name="Straight Connector 344">
            <a:extLst>
              <a:ext uri="{FF2B5EF4-FFF2-40B4-BE49-F238E27FC236}">
                <a16:creationId xmlns:a16="http://schemas.microsoft.com/office/drawing/2014/main" id="{4C345C24-1389-41A2-90F5-D3430EBE5746}"/>
              </a:ext>
            </a:extLst>
          </p:cNvPr>
          <p:cNvCxnSpPr>
            <a:cxnSpLocks/>
          </p:cNvCxnSpPr>
          <p:nvPr/>
        </p:nvCxnSpPr>
        <p:spPr>
          <a:xfrm flipV="1">
            <a:off x="10608410" y="2520758"/>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346" name="Straight Connector 345">
            <a:extLst>
              <a:ext uri="{FF2B5EF4-FFF2-40B4-BE49-F238E27FC236}">
                <a16:creationId xmlns:a16="http://schemas.microsoft.com/office/drawing/2014/main" id="{8ABC95EA-8ADB-48D4-A853-ADDBA1307D75}"/>
              </a:ext>
            </a:extLst>
          </p:cNvPr>
          <p:cNvCxnSpPr>
            <a:cxnSpLocks/>
          </p:cNvCxnSpPr>
          <p:nvPr/>
        </p:nvCxnSpPr>
        <p:spPr>
          <a:xfrm flipV="1">
            <a:off x="10520091" y="2511676"/>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347" name="Oval 346">
            <a:extLst>
              <a:ext uri="{FF2B5EF4-FFF2-40B4-BE49-F238E27FC236}">
                <a16:creationId xmlns:a16="http://schemas.microsoft.com/office/drawing/2014/main" id="{C80ECCB9-D98B-4277-B0F0-958898EDF76C}"/>
              </a:ext>
            </a:extLst>
          </p:cNvPr>
          <p:cNvSpPr/>
          <p:nvPr/>
        </p:nvSpPr>
        <p:spPr>
          <a:xfrm>
            <a:off x="10637173" y="2505083"/>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48" name="Oval 347">
            <a:extLst>
              <a:ext uri="{FF2B5EF4-FFF2-40B4-BE49-F238E27FC236}">
                <a16:creationId xmlns:a16="http://schemas.microsoft.com/office/drawing/2014/main" id="{96E25726-9880-4212-A9ED-E94BAEA01F04}"/>
              </a:ext>
            </a:extLst>
          </p:cNvPr>
          <p:cNvSpPr/>
          <p:nvPr/>
        </p:nvSpPr>
        <p:spPr>
          <a:xfrm>
            <a:off x="10501774" y="2523802"/>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49" name="Oval 348">
            <a:extLst>
              <a:ext uri="{FF2B5EF4-FFF2-40B4-BE49-F238E27FC236}">
                <a16:creationId xmlns:a16="http://schemas.microsoft.com/office/drawing/2014/main" id="{FA06BE0A-7566-4798-8411-D6873321FA96}"/>
              </a:ext>
            </a:extLst>
          </p:cNvPr>
          <p:cNvSpPr/>
          <p:nvPr/>
        </p:nvSpPr>
        <p:spPr>
          <a:xfrm>
            <a:off x="10444010" y="2643188"/>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50" name="Oval 349">
            <a:extLst>
              <a:ext uri="{FF2B5EF4-FFF2-40B4-BE49-F238E27FC236}">
                <a16:creationId xmlns:a16="http://schemas.microsoft.com/office/drawing/2014/main" id="{C812C607-9400-4B1D-8680-433A1DDB87C5}"/>
              </a:ext>
            </a:extLst>
          </p:cNvPr>
          <p:cNvSpPr/>
          <p:nvPr/>
        </p:nvSpPr>
        <p:spPr>
          <a:xfrm>
            <a:off x="10594123" y="2613273"/>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51" name="Oval 350">
            <a:extLst>
              <a:ext uri="{FF2B5EF4-FFF2-40B4-BE49-F238E27FC236}">
                <a16:creationId xmlns:a16="http://schemas.microsoft.com/office/drawing/2014/main" id="{AC792351-58C6-4C74-A498-682959FC0361}"/>
              </a:ext>
            </a:extLst>
          </p:cNvPr>
          <p:cNvSpPr/>
          <p:nvPr/>
        </p:nvSpPr>
        <p:spPr>
          <a:xfrm>
            <a:off x="10606427" y="2970408"/>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52" name="Oval 351">
            <a:extLst>
              <a:ext uri="{FF2B5EF4-FFF2-40B4-BE49-F238E27FC236}">
                <a16:creationId xmlns:a16="http://schemas.microsoft.com/office/drawing/2014/main" id="{800904DB-1F71-4A99-A806-E46DA00EE56B}"/>
              </a:ext>
            </a:extLst>
          </p:cNvPr>
          <p:cNvSpPr/>
          <p:nvPr/>
        </p:nvSpPr>
        <p:spPr>
          <a:xfrm>
            <a:off x="10686683" y="2984612"/>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53" name="Oval 352">
            <a:extLst>
              <a:ext uri="{FF2B5EF4-FFF2-40B4-BE49-F238E27FC236}">
                <a16:creationId xmlns:a16="http://schemas.microsoft.com/office/drawing/2014/main" id="{60D2D341-37E8-4F31-81CC-ACCEC21E81F4}"/>
              </a:ext>
            </a:extLst>
          </p:cNvPr>
          <p:cNvSpPr/>
          <p:nvPr/>
        </p:nvSpPr>
        <p:spPr>
          <a:xfrm>
            <a:off x="10478451" y="2988091"/>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54" name="Oval 353">
            <a:extLst>
              <a:ext uri="{FF2B5EF4-FFF2-40B4-BE49-F238E27FC236}">
                <a16:creationId xmlns:a16="http://schemas.microsoft.com/office/drawing/2014/main" id="{66FE53DD-FFE3-4F40-A268-69D357F74E82}"/>
              </a:ext>
            </a:extLst>
          </p:cNvPr>
          <p:cNvSpPr/>
          <p:nvPr/>
        </p:nvSpPr>
        <p:spPr>
          <a:xfrm>
            <a:off x="10726442" y="3179923"/>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55" name="Oval 354">
            <a:extLst>
              <a:ext uri="{FF2B5EF4-FFF2-40B4-BE49-F238E27FC236}">
                <a16:creationId xmlns:a16="http://schemas.microsoft.com/office/drawing/2014/main" id="{1D0E66D3-39A5-4481-81A5-623E8935F8B1}"/>
              </a:ext>
            </a:extLst>
          </p:cNvPr>
          <p:cNvSpPr/>
          <p:nvPr/>
        </p:nvSpPr>
        <p:spPr>
          <a:xfrm>
            <a:off x="10452524" y="3188644"/>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56" name="Oval 355">
            <a:extLst>
              <a:ext uri="{FF2B5EF4-FFF2-40B4-BE49-F238E27FC236}">
                <a16:creationId xmlns:a16="http://schemas.microsoft.com/office/drawing/2014/main" id="{8C2F0DED-DE48-42BA-9793-DE9CC41E3836}"/>
              </a:ext>
            </a:extLst>
          </p:cNvPr>
          <p:cNvSpPr/>
          <p:nvPr/>
        </p:nvSpPr>
        <p:spPr>
          <a:xfrm>
            <a:off x="10711801" y="3376816"/>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57" name="Oval 356">
            <a:extLst>
              <a:ext uri="{FF2B5EF4-FFF2-40B4-BE49-F238E27FC236}">
                <a16:creationId xmlns:a16="http://schemas.microsoft.com/office/drawing/2014/main" id="{7E9B0EB0-0F68-44BD-9665-588FC1B51370}"/>
              </a:ext>
            </a:extLst>
          </p:cNvPr>
          <p:cNvSpPr/>
          <p:nvPr/>
        </p:nvSpPr>
        <p:spPr>
          <a:xfrm>
            <a:off x="10789728" y="3431574"/>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58" name="Oval 357">
            <a:extLst>
              <a:ext uri="{FF2B5EF4-FFF2-40B4-BE49-F238E27FC236}">
                <a16:creationId xmlns:a16="http://schemas.microsoft.com/office/drawing/2014/main" id="{F87E0CDD-D642-42C4-9FE2-42F351C0F63A}"/>
              </a:ext>
            </a:extLst>
          </p:cNvPr>
          <p:cNvSpPr/>
          <p:nvPr/>
        </p:nvSpPr>
        <p:spPr>
          <a:xfrm>
            <a:off x="10743106" y="3467253"/>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59" name="Oval 358">
            <a:extLst>
              <a:ext uri="{FF2B5EF4-FFF2-40B4-BE49-F238E27FC236}">
                <a16:creationId xmlns:a16="http://schemas.microsoft.com/office/drawing/2014/main" id="{5DA54097-05D5-4CF2-96AE-4A637B5B6789}"/>
              </a:ext>
            </a:extLst>
          </p:cNvPr>
          <p:cNvSpPr/>
          <p:nvPr/>
        </p:nvSpPr>
        <p:spPr>
          <a:xfrm>
            <a:off x="10454958" y="3391660"/>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60" name="Oval 359">
            <a:extLst>
              <a:ext uri="{FF2B5EF4-FFF2-40B4-BE49-F238E27FC236}">
                <a16:creationId xmlns:a16="http://schemas.microsoft.com/office/drawing/2014/main" id="{11562A71-1B6F-482F-9E5B-16BC964D7092}"/>
              </a:ext>
            </a:extLst>
          </p:cNvPr>
          <p:cNvSpPr/>
          <p:nvPr/>
        </p:nvSpPr>
        <p:spPr>
          <a:xfrm>
            <a:off x="10417960" y="3458722"/>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61" name="Oval 360">
            <a:extLst>
              <a:ext uri="{FF2B5EF4-FFF2-40B4-BE49-F238E27FC236}">
                <a16:creationId xmlns:a16="http://schemas.microsoft.com/office/drawing/2014/main" id="{53094675-6342-4BE5-AB84-077177C8CD90}"/>
              </a:ext>
            </a:extLst>
          </p:cNvPr>
          <p:cNvSpPr/>
          <p:nvPr/>
        </p:nvSpPr>
        <p:spPr>
          <a:xfrm>
            <a:off x="10459661" y="3466086"/>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362" name="Straight Connector 361">
            <a:extLst>
              <a:ext uri="{FF2B5EF4-FFF2-40B4-BE49-F238E27FC236}">
                <a16:creationId xmlns:a16="http://schemas.microsoft.com/office/drawing/2014/main" id="{793F3C03-7BB2-492A-8D95-4B10054B84BC}"/>
              </a:ext>
            </a:extLst>
          </p:cNvPr>
          <p:cNvCxnSpPr>
            <a:cxnSpLocks/>
          </p:cNvCxnSpPr>
          <p:nvPr/>
        </p:nvCxnSpPr>
        <p:spPr>
          <a:xfrm>
            <a:off x="10752536" y="2634560"/>
            <a:ext cx="30400" cy="164997"/>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363" name="Straight Connector 362">
            <a:extLst>
              <a:ext uri="{FF2B5EF4-FFF2-40B4-BE49-F238E27FC236}">
                <a16:creationId xmlns:a16="http://schemas.microsoft.com/office/drawing/2014/main" id="{299D88F9-1F1A-451B-9974-14E4153DAEF6}"/>
              </a:ext>
            </a:extLst>
          </p:cNvPr>
          <p:cNvCxnSpPr>
            <a:cxnSpLocks/>
          </p:cNvCxnSpPr>
          <p:nvPr/>
        </p:nvCxnSpPr>
        <p:spPr>
          <a:xfrm>
            <a:off x="10790842" y="2820002"/>
            <a:ext cx="22752" cy="138591"/>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sp>
        <p:nvSpPr>
          <p:cNvPr id="364" name="Oval 363">
            <a:extLst>
              <a:ext uri="{FF2B5EF4-FFF2-40B4-BE49-F238E27FC236}">
                <a16:creationId xmlns:a16="http://schemas.microsoft.com/office/drawing/2014/main" id="{B6A84269-F6F6-4C54-8525-58B5D3601468}"/>
              </a:ext>
            </a:extLst>
          </p:cNvPr>
          <p:cNvSpPr/>
          <p:nvPr/>
        </p:nvSpPr>
        <p:spPr>
          <a:xfrm>
            <a:off x="10784494" y="2808813"/>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65" name="Oval 364">
            <a:extLst>
              <a:ext uri="{FF2B5EF4-FFF2-40B4-BE49-F238E27FC236}">
                <a16:creationId xmlns:a16="http://schemas.microsoft.com/office/drawing/2014/main" id="{392FA9D2-12F9-4121-B4E7-C498CFF1783C}"/>
              </a:ext>
            </a:extLst>
          </p:cNvPr>
          <p:cNvSpPr/>
          <p:nvPr/>
        </p:nvSpPr>
        <p:spPr>
          <a:xfrm>
            <a:off x="10809347" y="2957221"/>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66" name="Oval 365">
            <a:extLst>
              <a:ext uri="{FF2B5EF4-FFF2-40B4-BE49-F238E27FC236}">
                <a16:creationId xmlns:a16="http://schemas.microsoft.com/office/drawing/2014/main" id="{C6B3D690-0F26-47DA-9F30-46F7647AE2C3}"/>
              </a:ext>
            </a:extLst>
          </p:cNvPr>
          <p:cNvSpPr/>
          <p:nvPr/>
        </p:nvSpPr>
        <p:spPr>
          <a:xfrm>
            <a:off x="10746453" y="2625102"/>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367" name="Straight Connector 366">
            <a:extLst>
              <a:ext uri="{FF2B5EF4-FFF2-40B4-BE49-F238E27FC236}">
                <a16:creationId xmlns:a16="http://schemas.microsoft.com/office/drawing/2014/main" id="{22455141-005E-4C49-850B-1875CCD87EF5}"/>
              </a:ext>
            </a:extLst>
          </p:cNvPr>
          <p:cNvCxnSpPr>
            <a:cxnSpLocks/>
          </p:cNvCxnSpPr>
          <p:nvPr/>
        </p:nvCxnSpPr>
        <p:spPr>
          <a:xfrm flipV="1">
            <a:off x="10429924" y="2667208"/>
            <a:ext cx="21288" cy="127305"/>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368" name="Straight Connector 367">
            <a:extLst>
              <a:ext uri="{FF2B5EF4-FFF2-40B4-BE49-F238E27FC236}">
                <a16:creationId xmlns:a16="http://schemas.microsoft.com/office/drawing/2014/main" id="{EB8DA904-ED92-4129-8456-EC1E656FF1D9}"/>
              </a:ext>
            </a:extLst>
          </p:cNvPr>
          <p:cNvCxnSpPr>
            <a:cxnSpLocks/>
          </p:cNvCxnSpPr>
          <p:nvPr/>
        </p:nvCxnSpPr>
        <p:spPr>
          <a:xfrm flipV="1">
            <a:off x="10400532" y="2803546"/>
            <a:ext cx="24416" cy="155047"/>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sp>
        <p:nvSpPr>
          <p:cNvPr id="369" name="Oval 368">
            <a:extLst>
              <a:ext uri="{FF2B5EF4-FFF2-40B4-BE49-F238E27FC236}">
                <a16:creationId xmlns:a16="http://schemas.microsoft.com/office/drawing/2014/main" id="{C235A01B-9890-4F9D-ADA6-DFF493E99EC1}"/>
              </a:ext>
            </a:extLst>
          </p:cNvPr>
          <p:cNvSpPr/>
          <p:nvPr/>
        </p:nvSpPr>
        <p:spPr>
          <a:xfrm>
            <a:off x="10451114" y="2653708"/>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70" name="Oval 369">
            <a:extLst>
              <a:ext uri="{FF2B5EF4-FFF2-40B4-BE49-F238E27FC236}">
                <a16:creationId xmlns:a16="http://schemas.microsoft.com/office/drawing/2014/main" id="{4C5D7BE9-EDA0-4EFE-9A2E-B014BEAAF452}"/>
              </a:ext>
            </a:extLst>
          </p:cNvPr>
          <p:cNvSpPr/>
          <p:nvPr/>
        </p:nvSpPr>
        <p:spPr>
          <a:xfrm>
            <a:off x="10424346" y="2786370"/>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71" name="Oval 370">
            <a:extLst>
              <a:ext uri="{FF2B5EF4-FFF2-40B4-BE49-F238E27FC236}">
                <a16:creationId xmlns:a16="http://schemas.microsoft.com/office/drawing/2014/main" id="{44D6E7FE-4798-4DB7-B0C7-53C150D53F79}"/>
              </a:ext>
            </a:extLst>
          </p:cNvPr>
          <p:cNvSpPr/>
          <p:nvPr/>
        </p:nvSpPr>
        <p:spPr>
          <a:xfrm>
            <a:off x="10391323" y="2950299"/>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72" name="Oval 371">
            <a:extLst>
              <a:ext uri="{FF2B5EF4-FFF2-40B4-BE49-F238E27FC236}">
                <a16:creationId xmlns:a16="http://schemas.microsoft.com/office/drawing/2014/main" id="{B4879246-A7D7-4717-BE21-AE4AB1B728AB}"/>
              </a:ext>
            </a:extLst>
          </p:cNvPr>
          <p:cNvSpPr/>
          <p:nvPr/>
        </p:nvSpPr>
        <p:spPr>
          <a:xfrm>
            <a:off x="6294730" y="2658478"/>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Tree>
    <p:extLst>
      <p:ext uri="{BB962C8B-B14F-4D97-AF65-F5344CB8AC3E}">
        <p14:creationId xmlns:p14="http://schemas.microsoft.com/office/powerpoint/2010/main" val="4119619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 name="Rectangle 843">
            <a:extLst>
              <a:ext uri="{FF2B5EF4-FFF2-40B4-BE49-F238E27FC236}">
                <a16:creationId xmlns:a16="http://schemas.microsoft.com/office/drawing/2014/main" id="{08A26E5E-1D55-4C0E-912E-8AE57C2144D0}"/>
              </a:ext>
            </a:extLst>
          </p:cNvPr>
          <p:cNvSpPr/>
          <p:nvPr/>
        </p:nvSpPr>
        <p:spPr>
          <a:xfrm>
            <a:off x="5725986" y="2773011"/>
            <a:ext cx="5040135" cy="1484785"/>
          </a:xfrm>
          <a:prstGeom prst="rect">
            <a:avLst/>
          </a:prstGeom>
          <a:solidFill>
            <a:srgbClr val="F7F7F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843" name="Rectangle 842">
            <a:extLst>
              <a:ext uri="{FF2B5EF4-FFF2-40B4-BE49-F238E27FC236}">
                <a16:creationId xmlns:a16="http://schemas.microsoft.com/office/drawing/2014/main" id="{8CADBC77-CEBA-43A9-97D7-8B5D96C1765E}"/>
              </a:ext>
            </a:extLst>
          </p:cNvPr>
          <p:cNvSpPr/>
          <p:nvPr/>
        </p:nvSpPr>
        <p:spPr>
          <a:xfrm>
            <a:off x="250422" y="2767738"/>
            <a:ext cx="4355360" cy="1484784"/>
          </a:xfrm>
          <a:prstGeom prst="rect">
            <a:avLst/>
          </a:prstGeom>
          <a:solidFill>
            <a:srgbClr val="F7F7F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3" name="Title 2">
            <a:extLst>
              <a:ext uri="{FF2B5EF4-FFF2-40B4-BE49-F238E27FC236}">
                <a16:creationId xmlns:a16="http://schemas.microsoft.com/office/drawing/2014/main" id="{A9253D77-EC89-457C-99F6-299AB33512BB}"/>
              </a:ext>
            </a:extLst>
          </p:cNvPr>
          <p:cNvSpPr>
            <a:spLocks noGrp="1"/>
          </p:cNvSpPr>
          <p:nvPr>
            <p:ph type="title"/>
          </p:nvPr>
        </p:nvSpPr>
        <p:spPr/>
        <p:txBody>
          <a:bodyPr>
            <a:normAutofit fontScale="90000"/>
          </a:bodyPr>
          <a:lstStyle/>
          <a:p>
            <a:r>
              <a:rPr lang="de-CH" dirty="0" err="1"/>
              <a:t>Gestures</a:t>
            </a:r>
            <a:endParaRPr lang="de-CH" dirty="0"/>
          </a:p>
        </p:txBody>
      </p:sp>
      <p:sp>
        <p:nvSpPr>
          <p:cNvPr id="4" name="Footer Placeholder 3">
            <a:extLst>
              <a:ext uri="{FF2B5EF4-FFF2-40B4-BE49-F238E27FC236}">
                <a16:creationId xmlns:a16="http://schemas.microsoft.com/office/drawing/2014/main" id="{22143C23-BC92-444A-875B-C25A121CDED3}"/>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a16="http://schemas.microsoft.com/office/drawing/2014/main" id="{3A2A659F-A783-4AE7-BD4E-377371AF4DBC}"/>
              </a:ext>
            </a:extLst>
          </p:cNvPr>
          <p:cNvSpPr>
            <a:spLocks noGrp="1"/>
          </p:cNvSpPr>
          <p:nvPr>
            <p:ph type="sldNum" sz="quarter" idx="12"/>
          </p:nvPr>
        </p:nvSpPr>
        <p:spPr/>
        <p:txBody>
          <a:bodyPr/>
          <a:lstStyle/>
          <a:p>
            <a:fld id="{0D3FE423-99AA-8A44-92E3-1EA415DCE0E9}" type="slidenum">
              <a:rPr lang="en-US" smtClean="0"/>
              <a:pPr/>
              <a:t>6</a:t>
            </a:fld>
            <a:endParaRPr lang="en-US" dirty="0"/>
          </a:p>
        </p:txBody>
      </p:sp>
      <p:sp>
        <p:nvSpPr>
          <p:cNvPr id="23" name="Arrow: Right 22">
            <a:extLst>
              <a:ext uri="{FF2B5EF4-FFF2-40B4-BE49-F238E27FC236}">
                <a16:creationId xmlns:a16="http://schemas.microsoft.com/office/drawing/2014/main" id="{43FD78CB-4A69-4B05-9DBE-C70F8BA940A5}"/>
              </a:ext>
            </a:extLst>
          </p:cNvPr>
          <p:cNvSpPr/>
          <p:nvPr/>
        </p:nvSpPr>
        <p:spPr>
          <a:xfrm rot="16200000">
            <a:off x="264282" y="1402363"/>
            <a:ext cx="596900" cy="349250"/>
          </a:xfrm>
          <a:prstGeom prst="rightArrow">
            <a:avLst>
              <a:gd name="adj1" fmla="val 50000"/>
              <a:gd name="adj2" fmla="val 875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cxnSp>
        <p:nvCxnSpPr>
          <p:cNvPr id="58" name="Straight Connector 57">
            <a:extLst>
              <a:ext uri="{FF2B5EF4-FFF2-40B4-BE49-F238E27FC236}">
                <a16:creationId xmlns:a16="http://schemas.microsoft.com/office/drawing/2014/main" id="{64C4624B-C37C-49FC-BE98-7F85C3E7A2FD}"/>
              </a:ext>
            </a:extLst>
          </p:cNvPr>
          <p:cNvCxnSpPr>
            <a:cxnSpLocks/>
          </p:cNvCxnSpPr>
          <p:nvPr/>
        </p:nvCxnSpPr>
        <p:spPr>
          <a:xfrm>
            <a:off x="250422" y="942157"/>
            <a:ext cx="4356000"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A6EA0E00-FDE0-40FA-B22B-9DEFA5FC0E3B}"/>
              </a:ext>
            </a:extLst>
          </p:cNvPr>
          <p:cNvSpPr txBox="1"/>
          <p:nvPr/>
        </p:nvSpPr>
        <p:spPr>
          <a:xfrm>
            <a:off x="224560" y="1890628"/>
            <a:ext cx="749423" cy="369332"/>
          </a:xfrm>
          <a:prstGeom prst="rect">
            <a:avLst/>
          </a:prstGeom>
          <a:noFill/>
        </p:spPr>
        <p:txBody>
          <a:bodyPr wrap="square" lIns="0" tIns="0" rIns="0" bIns="0" rtlCol="0" anchor="ctr">
            <a:spAutoFit/>
          </a:bodyPr>
          <a:lstStyle/>
          <a:p>
            <a:pPr algn="ctr"/>
            <a:r>
              <a:rPr lang="en-GB" sz="1200" dirty="0">
                <a:latin typeface="Bahnschrift Light" panose="020B0502040204020203" pitchFamily="34" charset="0"/>
              </a:rPr>
              <a:t>take off</a:t>
            </a:r>
          </a:p>
          <a:p>
            <a:pPr algn="ctr"/>
            <a:r>
              <a:rPr lang="en-GB" sz="1200" dirty="0">
                <a:latin typeface="Bahnschrift Light" panose="020B0502040204020203" pitchFamily="34" charset="0"/>
              </a:rPr>
              <a:t>id=0</a:t>
            </a:r>
          </a:p>
        </p:txBody>
      </p:sp>
      <p:cxnSp>
        <p:nvCxnSpPr>
          <p:cNvPr id="60" name="Straight Connector 59">
            <a:extLst>
              <a:ext uri="{FF2B5EF4-FFF2-40B4-BE49-F238E27FC236}">
                <a16:creationId xmlns:a16="http://schemas.microsoft.com/office/drawing/2014/main" id="{2DF6369B-A8F8-4039-9436-23322B0C284E}"/>
              </a:ext>
            </a:extLst>
          </p:cNvPr>
          <p:cNvCxnSpPr/>
          <p:nvPr/>
        </p:nvCxnSpPr>
        <p:spPr>
          <a:xfrm>
            <a:off x="1379709" y="1814711"/>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D8399B07-839C-4898-A9D2-49BDA4EE03ED}"/>
              </a:ext>
            </a:extLst>
          </p:cNvPr>
          <p:cNvCxnSpPr>
            <a:cxnSpLocks/>
          </p:cNvCxnSpPr>
          <p:nvPr/>
        </p:nvCxnSpPr>
        <p:spPr>
          <a:xfrm flipV="1">
            <a:off x="1353858" y="1824132"/>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83B6F847-586C-4661-AA97-246627B52617}"/>
              </a:ext>
            </a:extLst>
          </p:cNvPr>
          <p:cNvCxnSpPr>
            <a:cxnSpLocks/>
          </p:cNvCxnSpPr>
          <p:nvPr/>
        </p:nvCxnSpPr>
        <p:spPr>
          <a:xfrm flipV="1">
            <a:off x="1322973" y="2222288"/>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043DE90-72C9-4439-8F48-019BA3C3FC03}"/>
              </a:ext>
            </a:extLst>
          </p:cNvPr>
          <p:cNvCxnSpPr>
            <a:cxnSpLocks/>
          </p:cNvCxnSpPr>
          <p:nvPr/>
        </p:nvCxnSpPr>
        <p:spPr>
          <a:xfrm flipV="1">
            <a:off x="1349703" y="2021855"/>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765DF487-F771-4416-B994-0DD74EC1910B}"/>
              </a:ext>
            </a:extLst>
          </p:cNvPr>
          <p:cNvCxnSpPr>
            <a:cxnSpLocks/>
          </p:cNvCxnSpPr>
          <p:nvPr/>
        </p:nvCxnSpPr>
        <p:spPr>
          <a:xfrm flipH="1" flipV="1">
            <a:off x="1574029" y="1822934"/>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9FB38A9F-BB2D-477D-8BA4-C206F1D6D62D}"/>
              </a:ext>
            </a:extLst>
          </p:cNvPr>
          <p:cNvCxnSpPr>
            <a:cxnSpLocks/>
          </p:cNvCxnSpPr>
          <p:nvPr/>
        </p:nvCxnSpPr>
        <p:spPr>
          <a:xfrm flipV="1">
            <a:off x="1603289" y="2013134"/>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DD35737D-F458-4CBF-8202-3D87E868F50E}"/>
              </a:ext>
            </a:extLst>
          </p:cNvPr>
          <p:cNvCxnSpPr>
            <a:cxnSpLocks/>
          </p:cNvCxnSpPr>
          <p:nvPr/>
        </p:nvCxnSpPr>
        <p:spPr>
          <a:xfrm flipV="1">
            <a:off x="1480066" y="1442968"/>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2A99C77C-7F4F-4BF5-A8C2-DED8D5C544EA}"/>
              </a:ext>
            </a:extLst>
          </p:cNvPr>
          <p:cNvCxnSpPr>
            <a:cxnSpLocks/>
          </p:cNvCxnSpPr>
          <p:nvPr/>
        </p:nvCxnSpPr>
        <p:spPr>
          <a:xfrm flipV="1">
            <a:off x="1343028" y="2222288"/>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05B886A7-CC8E-4BC3-89C5-A2BBE5D59999}"/>
              </a:ext>
            </a:extLst>
          </p:cNvPr>
          <p:cNvCxnSpPr>
            <a:cxnSpLocks/>
          </p:cNvCxnSpPr>
          <p:nvPr/>
        </p:nvCxnSpPr>
        <p:spPr>
          <a:xfrm flipH="1" flipV="1">
            <a:off x="1603257" y="2208213"/>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749FA435-9838-428C-8679-4A78769E8102}"/>
              </a:ext>
            </a:extLst>
          </p:cNvPr>
          <p:cNvCxnSpPr>
            <a:cxnSpLocks/>
          </p:cNvCxnSpPr>
          <p:nvPr/>
        </p:nvCxnSpPr>
        <p:spPr>
          <a:xfrm flipH="1" flipV="1">
            <a:off x="1609963" y="2208212"/>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DC2DFC2D-DB94-4303-A4F7-9A6C00916C28}"/>
              </a:ext>
            </a:extLst>
          </p:cNvPr>
          <p:cNvCxnSpPr>
            <a:cxnSpLocks/>
          </p:cNvCxnSpPr>
          <p:nvPr/>
        </p:nvCxnSpPr>
        <p:spPr>
          <a:xfrm flipV="1">
            <a:off x="1341740" y="1445875"/>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F5F56816-1D01-40C9-9A23-47615E4BE757}"/>
              </a:ext>
            </a:extLst>
          </p:cNvPr>
          <p:cNvCxnSpPr>
            <a:cxnSpLocks/>
          </p:cNvCxnSpPr>
          <p:nvPr/>
        </p:nvCxnSpPr>
        <p:spPr>
          <a:xfrm>
            <a:off x="1630097" y="1445876"/>
            <a:ext cx="13171" cy="149433"/>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CDC1DE0D-8886-4221-8AA6-E5A00A57C2BD}"/>
              </a:ext>
            </a:extLst>
          </p:cNvPr>
          <p:cNvCxnSpPr>
            <a:cxnSpLocks/>
          </p:cNvCxnSpPr>
          <p:nvPr/>
        </p:nvCxnSpPr>
        <p:spPr>
          <a:xfrm>
            <a:off x="1649528" y="1613754"/>
            <a:ext cx="6839" cy="153778"/>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1C89E527-5A1B-4F2A-B5C0-B7F8122D3480}"/>
              </a:ext>
            </a:extLst>
          </p:cNvPr>
          <p:cNvCxnSpPr>
            <a:cxnSpLocks/>
          </p:cNvCxnSpPr>
          <p:nvPr/>
        </p:nvCxnSpPr>
        <p:spPr>
          <a:xfrm>
            <a:off x="1503693" y="1445876"/>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E9E030B2-8D96-4853-8D15-23EE5446930F}"/>
              </a:ext>
            </a:extLst>
          </p:cNvPr>
          <p:cNvCxnSpPr>
            <a:cxnSpLocks/>
          </p:cNvCxnSpPr>
          <p:nvPr/>
        </p:nvCxnSpPr>
        <p:spPr>
          <a:xfrm flipV="1">
            <a:off x="1305077" y="1476147"/>
            <a:ext cx="21288" cy="127305"/>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3C5F3A93-842B-4CE3-97DE-D2AB76CC3F00}"/>
              </a:ext>
            </a:extLst>
          </p:cNvPr>
          <p:cNvCxnSpPr>
            <a:cxnSpLocks/>
          </p:cNvCxnSpPr>
          <p:nvPr/>
        </p:nvCxnSpPr>
        <p:spPr>
          <a:xfrm flipV="1">
            <a:off x="1275685" y="1612485"/>
            <a:ext cx="24416" cy="155047"/>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F9738DB6-7D9C-4EA6-9E3A-6EEEC41FE6E0}"/>
              </a:ext>
            </a:extLst>
          </p:cNvPr>
          <p:cNvCxnSpPr>
            <a:cxnSpLocks/>
          </p:cNvCxnSpPr>
          <p:nvPr/>
        </p:nvCxnSpPr>
        <p:spPr>
          <a:xfrm flipV="1">
            <a:off x="1490667" y="1340217"/>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1D529491-9AD1-4832-9B4C-18E369CAD594}"/>
              </a:ext>
            </a:extLst>
          </p:cNvPr>
          <p:cNvCxnSpPr>
            <a:cxnSpLocks/>
          </p:cNvCxnSpPr>
          <p:nvPr/>
        </p:nvCxnSpPr>
        <p:spPr>
          <a:xfrm flipV="1">
            <a:off x="1402348" y="1331135"/>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78" name="Oval 77">
            <a:extLst>
              <a:ext uri="{FF2B5EF4-FFF2-40B4-BE49-F238E27FC236}">
                <a16:creationId xmlns:a16="http://schemas.microsoft.com/office/drawing/2014/main" id="{5DF4267D-281B-44A5-8774-C2AD76BA9B4F}"/>
              </a:ext>
            </a:extLst>
          </p:cNvPr>
          <p:cNvSpPr/>
          <p:nvPr/>
        </p:nvSpPr>
        <p:spPr>
          <a:xfrm>
            <a:off x="1643180" y="1602565"/>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9" name="Oval 78">
            <a:extLst>
              <a:ext uri="{FF2B5EF4-FFF2-40B4-BE49-F238E27FC236}">
                <a16:creationId xmlns:a16="http://schemas.microsoft.com/office/drawing/2014/main" id="{E29E51AA-F231-4278-B12F-017CD309ADB6}"/>
              </a:ext>
            </a:extLst>
          </p:cNvPr>
          <p:cNvSpPr/>
          <p:nvPr/>
        </p:nvSpPr>
        <p:spPr>
          <a:xfrm>
            <a:off x="1658798" y="1776450"/>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0" name="Oval 79">
            <a:extLst>
              <a:ext uri="{FF2B5EF4-FFF2-40B4-BE49-F238E27FC236}">
                <a16:creationId xmlns:a16="http://schemas.microsoft.com/office/drawing/2014/main" id="{270B884E-0A92-4D20-A332-7E0D9B2A1EE6}"/>
              </a:ext>
            </a:extLst>
          </p:cNvPr>
          <p:cNvSpPr/>
          <p:nvPr/>
        </p:nvSpPr>
        <p:spPr>
          <a:xfrm>
            <a:off x="1624014" y="1436418"/>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1" name="Oval 80">
            <a:extLst>
              <a:ext uri="{FF2B5EF4-FFF2-40B4-BE49-F238E27FC236}">
                <a16:creationId xmlns:a16="http://schemas.microsoft.com/office/drawing/2014/main" id="{6F5EAEBF-BF80-408E-BC15-F5DFC2F8B0CA}"/>
              </a:ext>
            </a:extLst>
          </p:cNvPr>
          <p:cNvSpPr/>
          <p:nvPr/>
        </p:nvSpPr>
        <p:spPr>
          <a:xfrm>
            <a:off x="1519430" y="1324542"/>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2" name="Oval 81">
            <a:extLst>
              <a:ext uri="{FF2B5EF4-FFF2-40B4-BE49-F238E27FC236}">
                <a16:creationId xmlns:a16="http://schemas.microsoft.com/office/drawing/2014/main" id="{F1280097-DF58-4432-886A-741121490B1B}"/>
              </a:ext>
            </a:extLst>
          </p:cNvPr>
          <p:cNvSpPr/>
          <p:nvPr/>
        </p:nvSpPr>
        <p:spPr>
          <a:xfrm>
            <a:off x="1384031" y="1343261"/>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3" name="Oval 82">
            <a:extLst>
              <a:ext uri="{FF2B5EF4-FFF2-40B4-BE49-F238E27FC236}">
                <a16:creationId xmlns:a16="http://schemas.microsoft.com/office/drawing/2014/main" id="{7541001C-5BEB-412E-9080-FAFF5FE82E37}"/>
              </a:ext>
            </a:extLst>
          </p:cNvPr>
          <p:cNvSpPr/>
          <p:nvPr/>
        </p:nvSpPr>
        <p:spPr>
          <a:xfrm>
            <a:off x="1326267" y="1462647"/>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4" name="Oval 83">
            <a:extLst>
              <a:ext uri="{FF2B5EF4-FFF2-40B4-BE49-F238E27FC236}">
                <a16:creationId xmlns:a16="http://schemas.microsoft.com/office/drawing/2014/main" id="{96D9C7A8-2705-4F07-BE93-A1367287A328}"/>
              </a:ext>
            </a:extLst>
          </p:cNvPr>
          <p:cNvSpPr/>
          <p:nvPr/>
        </p:nvSpPr>
        <p:spPr>
          <a:xfrm>
            <a:off x="1299499" y="1595309"/>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5" name="Oval 84">
            <a:extLst>
              <a:ext uri="{FF2B5EF4-FFF2-40B4-BE49-F238E27FC236}">
                <a16:creationId xmlns:a16="http://schemas.microsoft.com/office/drawing/2014/main" id="{8898F6FA-6C5E-44B3-846C-3F6789D54DF5}"/>
              </a:ext>
            </a:extLst>
          </p:cNvPr>
          <p:cNvSpPr/>
          <p:nvPr/>
        </p:nvSpPr>
        <p:spPr>
          <a:xfrm>
            <a:off x="1266476" y="1759238"/>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6" name="Oval 85">
            <a:extLst>
              <a:ext uri="{FF2B5EF4-FFF2-40B4-BE49-F238E27FC236}">
                <a16:creationId xmlns:a16="http://schemas.microsoft.com/office/drawing/2014/main" id="{3132D019-72AB-4B17-A833-AD6021B6D7BC}"/>
              </a:ext>
            </a:extLst>
          </p:cNvPr>
          <p:cNvSpPr/>
          <p:nvPr/>
        </p:nvSpPr>
        <p:spPr>
          <a:xfrm>
            <a:off x="1476380" y="1432732"/>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7" name="Oval 86">
            <a:extLst>
              <a:ext uri="{FF2B5EF4-FFF2-40B4-BE49-F238E27FC236}">
                <a16:creationId xmlns:a16="http://schemas.microsoft.com/office/drawing/2014/main" id="{5D5BC0AA-0C8C-472F-9CC8-9874CB4E43C4}"/>
              </a:ext>
            </a:extLst>
          </p:cNvPr>
          <p:cNvSpPr/>
          <p:nvPr/>
        </p:nvSpPr>
        <p:spPr>
          <a:xfrm>
            <a:off x="1488684" y="1789867"/>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8" name="Oval 87">
            <a:extLst>
              <a:ext uri="{FF2B5EF4-FFF2-40B4-BE49-F238E27FC236}">
                <a16:creationId xmlns:a16="http://schemas.microsoft.com/office/drawing/2014/main" id="{909540C1-F8F3-4D66-8994-E591F4A8E853}"/>
              </a:ext>
            </a:extLst>
          </p:cNvPr>
          <p:cNvSpPr/>
          <p:nvPr/>
        </p:nvSpPr>
        <p:spPr>
          <a:xfrm>
            <a:off x="1568940" y="1804071"/>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9" name="Oval 88">
            <a:extLst>
              <a:ext uri="{FF2B5EF4-FFF2-40B4-BE49-F238E27FC236}">
                <a16:creationId xmlns:a16="http://schemas.microsoft.com/office/drawing/2014/main" id="{838CD6B5-9E88-465F-8413-C8FFBC5B3ABD}"/>
              </a:ext>
            </a:extLst>
          </p:cNvPr>
          <p:cNvSpPr/>
          <p:nvPr/>
        </p:nvSpPr>
        <p:spPr>
          <a:xfrm>
            <a:off x="1360708" y="1807550"/>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90" name="Oval 89">
            <a:extLst>
              <a:ext uri="{FF2B5EF4-FFF2-40B4-BE49-F238E27FC236}">
                <a16:creationId xmlns:a16="http://schemas.microsoft.com/office/drawing/2014/main" id="{A2B55619-4CF0-428C-A5B6-8629B8D54712}"/>
              </a:ext>
            </a:extLst>
          </p:cNvPr>
          <p:cNvSpPr/>
          <p:nvPr/>
        </p:nvSpPr>
        <p:spPr>
          <a:xfrm>
            <a:off x="1608699" y="1999382"/>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91" name="Oval 90">
            <a:extLst>
              <a:ext uri="{FF2B5EF4-FFF2-40B4-BE49-F238E27FC236}">
                <a16:creationId xmlns:a16="http://schemas.microsoft.com/office/drawing/2014/main" id="{21A91D46-FB71-4B22-9D93-F1F0D4C3146C}"/>
              </a:ext>
            </a:extLst>
          </p:cNvPr>
          <p:cNvSpPr/>
          <p:nvPr/>
        </p:nvSpPr>
        <p:spPr>
          <a:xfrm>
            <a:off x="1334781" y="2008103"/>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92" name="Oval 91">
            <a:extLst>
              <a:ext uri="{FF2B5EF4-FFF2-40B4-BE49-F238E27FC236}">
                <a16:creationId xmlns:a16="http://schemas.microsoft.com/office/drawing/2014/main" id="{2B0067AF-D5D3-482B-A9BB-50BDCDB2D777}"/>
              </a:ext>
            </a:extLst>
          </p:cNvPr>
          <p:cNvSpPr/>
          <p:nvPr/>
        </p:nvSpPr>
        <p:spPr>
          <a:xfrm>
            <a:off x="1594058" y="2196275"/>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93" name="Oval 92">
            <a:extLst>
              <a:ext uri="{FF2B5EF4-FFF2-40B4-BE49-F238E27FC236}">
                <a16:creationId xmlns:a16="http://schemas.microsoft.com/office/drawing/2014/main" id="{3BC69651-852B-4C3E-B75F-FB32EA043C61}"/>
              </a:ext>
            </a:extLst>
          </p:cNvPr>
          <p:cNvSpPr/>
          <p:nvPr/>
        </p:nvSpPr>
        <p:spPr>
          <a:xfrm>
            <a:off x="1671985" y="2251033"/>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94" name="Oval 93">
            <a:extLst>
              <a:ext uri="{FF2B5EF4-FFF2-40B4-BE49-F238E27FC236}">
                <a16:creationId xmlns:a16="http://schemas.microsoft.com/office/drawing/2014/main" id="{AACD76A0-9C5A-4345-8BE8-E95F8EF66C76}"/>
              </a:ext>
            </a:extLst>
          </p:cNvPr>
          <p:cNvSpPr/>
          <p:nvPr/>
        </p:nvSpPr>
        <p:spPr>
          <a:xfrm>
            <a:off x="1625363" y="2286712"/>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95" name="Oval 94">
            <a:extLst>
              <a:ext uri="{FF2B5EF4-FFF2-40B4-BE49-F238E27FC236}">
                <a16:creationId xmlns:a16="http://schemas.microsoft.com/office/drawing/2014/main" id="{2B770F48-C6D3-4F2C-BD58-61A915648BA7}"/>
              </a:ext>
            </a:extLst>
          </p:cNvPr>
          <p:cNvSpPr/>
          <p:nvPr/>
        </p:nvSpPr>
        <p:spPr>
          <a:xfrm>
            <a:off x="1337215" y="2211119"/>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96" name="Oval 95">
            <a:extLst>
              <a:ext uri="{FF2B5EF4-FFF2-40B4-BE49-F238E27FC236}">
                <a16:creationId xmlns:a16="http://schemas.microsoft.com/office/drawing/2014/main" id="{B5BA91AD-A24F-42C7-9827-6CB6EDD9FC1C}"/>
              </a:ext>
            </a:extLst>
          </p:cNvPr>
          <p:cNvSpPr/>
          <p:nvPr/>
        </p:nvSpPr>
        <p:spPr>
          <a:xfrm>
            <a:off x="1300217" y="2278181"/>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97" name="Oval 96">
            <a:extLst>
              <a:ext uri="{FF2B5EF4-FFF2-40B4-BE49-F238E27FC236}">
                <a16:creationId xmlns:a16="http://schemas.microsoft.com/office/drawing/2014/main" id="{DBBB8FE9-199D-48E3-B8E9-71C9D6E79B45}"/>
              </a:ext>
            </a:extLst>
          </p:cNvPr>
          <p:cNvSpPr/>
          <p:nvPr/>
        </p:nvSpPr>
        <p:spPr>
          <a:xfrm>
            <a:off x="1341918" y="2285545"/>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98" name="Straight Connector 97">
            <a:extLst>
              <a:ext uri="{FF2B5EF4-FFF2-40B4-BE49-F238E27FC236}">
                <a16:creationId xmlns:a16="http://schemas.microsoft.com/office/drawing/2014/main" id="{73CB697D-B44E-4C17-BA0E-A66086C6A818}"/>
              </a:ext>
            </a:extLst>
          </p:cNvPr>
          <p:cNvCxnSpPr/>
          <p:nvPr/>
        </p:nvCxnSpPr>
        <p:spPr>
          <a:xfrm>
            <a:off x="3944315" y="1814711"/>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6C1E57D3-4AC8-44EE-9D59-A459F6E1B08B}"/>
              </a:ext>
            </a:extLst>
          </p:cNvPr>
          <p:cNvCxnSpPr>
            <a:cxnSpLocks/>
          </p:cNvCxnSpPr>
          <p:nvPr/>
        </p:nvCxnSpPr>
        <p:spPr>
          <a:xfrm flipV="1">
            <a:off x="3918464" y="1824132"/>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8BCFDD4B-BEC2-4A6C-816C-C24F8E00F9DD}"/>
              </a:ext>
            </a:extLst>
          </p:cNvPr>
          <p:cNvCxnSpPr>
            <a:cxnSpLocks/>
          </p:cNvCxnSpPr>
          <p:nvPr/>
        </p:nvCxnSpPr>
        <p:spPr>
          <a:xfrm flipV="1">
            <a:off x="3887579" y="2222288"/>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58E9AA90-6E96-42A5-A4A9-D2C19D7A2089}"/>
              </a:ext>
            </a:extLst>
          </p:cNvPr>
          <p:cNvCxnSpPr>
            <a:cxnSpLocks/>
          </p:cNvCxnSpPr>
          <p:nvPr/>
        </p:nvCxnSpPr>
        <p:spPr>
          <a:xfrm flipV="1">
            <a:off x="3914309" y="2021855"/>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D750C31E-BA62-4A8B-8F19-7F7C245AC712}"/>
              </a:ext>
            </a:extLst>
          </p:cNvPr>
          <p:cNvCxnSpPr>
            <a:cxnSpLocks/>
          </p:cNvCxnSpPr>
          <p:nvPr/>
        </p:nvCxnSpPr>
        <p:spPr>
          <a:xfrm flipH="1" flipV="1">
            <a:off x="4138635" y="1822934"/>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65A37F6B-42E0-449A-AE46-5156DA5079AD}"/>
              </a:ext>
            </a:extLst>
          </p:cNvPr>
          <p:cNvCxnSpPr>
            <a:cxnSpLocks/>
          </p:cNvCxnSpPr>
          <p:nvPr/>
        </p:nvCxnSpPr>
        <p:spPr>
          <a:xfrm flipV="1">
            <a:off x="4167895" y="2013134"/>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901801B7-925F-4A1C-A0C0-E2A54E861B9E}"/>
              </a:ext>
            </a:extLst>
          </p:cNvPr>
          <p:cNvCxnSpPr>
            <a:cxnSpLocks/>
          </p:cNvCxnSpPr>
          <p:nvPr/>
        </p:nvCxnSpPr>
        <p:spPr>
          <a:xfrm flipV="1">
            <a:off x="4044672" y="1442968"/>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CBE6EC79-188F-4D74-B722-769A772F7588}"/>
              </a:ext>
            </a:extLst>
          </p:cNvPr>
          <p:cNvCxnSpPr>
            <a:cxnSpLocks/>
          </p:cNvCxnSpPr>
          <p:nvPr/>
        </p:nvCxnSpPr>
        <p:spPr>
          <a:xfrm flipV="1">
            <a:off x="3907634" y="2222288"/>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4DE37DD8-552C-4A05-872E-67C0CBA61254}"/>
              </a:ext>
            </a:extLst>
          </p:cNvPr>
          <p:cNvCxnSpPr>
            <a:cxnSpLocks/>
          </p:cNvCxnSpPr>
          <p:nvPr/>
        </p:nvCxnSpPr>
        <p:spPr>
          <a:xfrm flipH="1" flipV="1">
            <a:off x="4167863" y="2208213"/>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53838A00-2400-4B1F-86EB-86021B9C4CDF}"/>
              </a:ext>
            </a:extLst>
          </p:cNvPr>
          <p:cNvCxnSpPr>
            <a:cxnSpLocks/>
          </p:cNvCxnSpPr>
          <p:nvPr/>
        </p:nvCxnSpPr>
        <p:spPr>
          <a:xfrm flipH="1" flipV="1">
            <a:off x="4174569" y="2208212"/>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1DD636DC-6A02-4E04-BE8F-479EED419FE4}"/>
              </a:ext>
            </a:extLst>
          </p:cNvPr>
          <p:cNvCxnSpPr>
            <a:cxnSpLocks/>
          </p:cNvCxnSpPr>
          <p:nvPr/>
        </p:nvCxnSpPr>
        <p:spPr>
          <a:xfrm flipV="1">
            <a:off x="3906346" y="1445875"/>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70ECFC77-E62E-47D3-9F5B-5ED62C27FFBD}"/>
              </a:ext>
            </a:extLst>
          </p:cNvPr>
          <p:cNvCxnSpPr>
            <a:cxnSpLocks/>
          </p:cNvCxnSpPr>
          <p:nvPr/>
        </p:nvCxnSpPr>
        <p:spPr>
          <a:xfrm flipV="1">
            <a:off x="4194703" y="1268169"/>
            <a:ext cx="25807" cy="177707"/>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1AD382E0-3F81-47AE-9360-F26839D06246}"/>
              </a:ext>
            </a:extLst>
          </p:cNvPr>
          <p:cNvCxnSpPr>
            <a:cxnSpLocks/>
          </p:cNvCxnSpPr>
          <p:nvPr/>
        </p:nvCxnSpPr>
        <p:spPr>
          <a:xfrm flipV="1">
            <a:off x="4228250" y="1090315"/>
            <a:ext cx="7590" cy="176057"/>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53263563-5B6D-43B2-A306-F0E8C7198954}"/>
              </a:ext>
            </a:extLst>
          </p:cNvPr>
          <p:cNvCxnSpPr>
            <a:cxnSpLocks/>
          </p:cNvCxnSpPr>
          <p:nvPr/>
        </p:nvCxnSpPr>
        <p:spPr>
          <a:xfrm>
            <a:off x="4068299" y="1445876"/>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7805DCD7-4352-4EA3-BE22-6B635A708CE2}"/>
              </a:ext>
            </a:extLst>
          </p:cNvPr>
          <p:cNvCxnSpPr>
            <a:cxnSpLocks/>
          </p:cNvCxnSpPr>
          <p:nvPr/>
        </p:nvCxnSpPr>
        <p:spPr>
          <a:xfrm>
            <a:off x="3878010" y="1297238"/>
            <a:ext cx="12961" cy="178910"/>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DE4FFCE0-7685-46C4-9180-C026DA3C39C8}"/>
              </a:ext>
            </a:extLst>
          </p:cNvPr>
          <p:cNvCxnSpPr>
            <a:cxnSpLocks/>
          </p:cNvCxnSpPr>
          <p:nvPr/>
        </p:nvCxnSpPr>
        <p:spPr>
          <a:xfrm flipH="1" flipV="1">
            <a:off x="3874848" y="1112707"/>
            <a:ext cx="1330" cy="155048"/>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71FEA0AC-D1BA-4F03-BF84-79A1D91D98B0}"/>
              </a:ext>
            </a:extLst>
          </p:cNvPr>
          <p:cNvCxnSpPr>
            <a:cxnSpLocks/>
          </p:cNvCxnSpPr>
          <p:nvPr/>
        </p:nvCxnSpPr>
        <p:spPr>
          <a:xfrm flipV="1">
            <a:off x="4055273" y="1340217"/>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E2A09D53-F623-4211-A0AB-D5FA4B569F8B}"/>
              </a:ext>
            </a:extLst>
          </p:cNvPr>
          <p:cNvCxnSpPr>
            <a:cxnSpLocks/>
          </p:cNvCxnSpPr>
          <p:nvPr/>
        </p:nvCxnSpPr>
        <p:spPr>
          <a:xfrm flipV="1">
            <a:off x="3966954" y="1331135"/>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116" name="Oval 115">
            <a:extLst>
              <a:ext uri="{FF2B5EF4-FFF2-40B4-BE49-F238E27FC236}">
                <a16:creationId xmlns:a16="http://schemas.microsoft.com/office/drawing/2014/main" id="{E6683EE7-284A-438C-BDC1-798962B0E7FA}"/>
              </a:ext>
            </a:extLst>
          </p:cNvPr>
          <p:cNvSpPr/>
          <p:nvPr/>
        </p:nvSpPr>
        <p:spPr>
          <a:xfrm>
            <a:off x="4221902" y="1255183"/>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7" name="Oval 116">
            <a:extLst>
              <a:ext uri="{FF2B5EF4-FFF2-40B4-BE49-F238E27FC236}">
                <a16:creationId xmlns:a16="http://schemas.microsoft.com/office/drawing/2014/main" id="{6AA31D03-2612-4F96-BB9A-1C2F4285840E}"/>
              </a:ext>
            </a:extLst>
          </p:cNvPr>
          <p:cNvSpPr/>
          <p:nvPr/>
        </p:nvSpPr>
        <p:spPr>
          <a:xfrm>
            <a:off x="4230654" y="1070492"/>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8" name="Oval 117">
            <a:extLst>
              <a:ext uri="{FF2B5EF4-FFF2-40B4-BE49-F238E27FC236}">
                <a16:creationId xmlns:a16="http://schemas.microsoft.com/office/drawing/2014/main" id="{0555D8BD-440F-44C8-83F7-2C08BB774499}"/>
              </a:ext>
            </a:extLst>
          </p:cNvPr>
          <p:cNvSpPr/>
          <p:nvPr/>
        </p:nvSpPr>
        <p:spPr>
          <a:xfrm>
            <a:off x="4188620" y="1436418"/>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9" name="Oval 118">
            <a:extLst>
              <a:ext uri="{FF2B5EF4-FFF2-40B4-BE49-F238E27FC236}">
                <a16:creationId xmlns:a16="http://schemas.microsoft.com/office/drawing/2014/main" id="{03E07D2C-23B9-4A00-A5CF-3E2AB6B256BB}"/>
              </a:ext>
            </a:extLst>
          </p:cNvPr>
          <p:cNvSpPr/>
          <p:nvPr/>
        </p:nvSpPr>
        <p:spPr>
          <a:xfrm>
            <a:off x="4084036" y="1324542"/>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0" name="Oval 119">
            <a:extLst>
              <a:ext uri="{FF2B5EF4-FFF2-40B4-BE49-F238E27FC236}">
                <a16:creationId xmlns:a16="http://schemas.microsoft.com/office/drawing/2014/main" id="{30C903E8-F3D2-46C1-82E2-FCD2787CC2FA}"/>
              </a:ext>
            </a:extLst>
          </p:cNvPr>
          <p:cNvSpPr/>
          <p:nvPr/>
        </p:nvSpPr>
        <p:spPr>
          <a:xfrm>
            <a:off x="3948637" y="1343261"/>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1" name="Oval 120">
            <a:extLst>
              <a:ext uri="{FF2B5EF4-FFF2-40B4-BE49-F238E27FC236}">
                <a16:creationId xmlns:a16="http://schemas.microsoft.com/office/drawing/2014/main" id="{7E3A790E-87A9-40D1-8838-97C938C38058}"/>
              </a:ext>
            </a:extLst>
          </p:cNvPr>
          <p:cNvSpPr/>
          <p:nvPr/>
        </p:nvSpPr>
        <p:spPr>
          <a:xfrm>
            <a:off x="3890873" y="1462647"/>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2" name="Oval 121">
            <a:extLst>
              <a:ext uri="{FF2B5EF4-FFF2-40B4-BE49-F238E27FC236}">
                <a16:creationId xmlns:a16="http://schemas.microsoft.com/office/drawing/2014/main" id="{62D15077-86B8-419B-A111-AF97C380320A}"/>
              </a:ext>
            </a:extLst>
          </p:cNvPr>
          <p:cNvSpPr/>
          <p:nvPr/>
        </p:nvSpPr>
        <p:spPr>
          <a:xfrm>
            <a:off x="3870086" y="1276140"/>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3" name="Oval 122">
            <a:extLst>
              <a:ext uri="{FF2B5EF4-FFF2-40B4-BE49-F238E27FC236}">
                <a16:creationId xmlns:a16="http://schemas.microsoft.com/office/drawing/2014/main" id="{26A8FD7D-BE7A-4350-BA4C-75B23DC5086F}"/>
              </a:ext>
            </a:extLst>
          </p:cNvPr>
          <p:cNvSpPr/>
          <p:nvPr/>
        </p:nvSpPr>
        <p:spPr>
          <a:xfrm>
            <a:off x="3869584" y="1085880"/>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4" name="Oval 123">
            <a:extLst>
              <a:ext uri="{FF2B5EF4-FFF2-40B4-BE49-F238E27FC236}">
                <a16:creationId xmlns:a16="http://schemas.microsoft.com/office/drawing/2014/main" id="{3ECE29B5-755F-4ECE-B392-148C8EF9F92E}"/>
              </a:ext>
            </a:extLst>
          </p:cNvPr>
          <p:cNvSpPr/>
          <p:nvPr/>
        </p:nvSpPr>
        <p:spPr>
          <a:xfrm>
            <a:off x="4040986" y="1432732"/>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5" name="Oval 124">
            <a:extLst>
              <a:ext uri="{FF2B5EF4-FFF2-40B4-BE49-F238E27FC236}">
                <a16:creationId xmlns:a16="http://schemas.microsoft.com/office/drawing/2014/main" id="{8281CC87-142E-4095-B05A-8182A528D5F8}"/>
              </a:ext>
            </a:extLst>
          </p:cNvPr>
          <p:cNvSpPr/>
          <p:nvPr/>
        </p:nvSpPr>
        <p:spPr>
          <a:xfrm>
            <a:off x="4053290" y="1789867"/>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6" name="Oval 125">
            <a:extLst>
              <a:ext uri="{FF2B5EF4-FFF2-40B4-BE49-F238E27FC236}">
                <a16:creationId xmlns:a16="http://schemas.microsoft.com/office/drawing/2014/main" id="{4A1A983B-3DEF-40BD-87A6-F329F0B7B25E}"/>
              </a:ext>
            </a:extLst>
          </p:cNvPr>
          <p:cNvSpPr/>
          <p:nvPr/>
        </p:nvSpPr>
        <p:spPr>
          <a:xfrm>
            <a:off x="4133546" y="1804071"/>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7" name="Oval 126">
            <a:extLst>
              <a:ext uri="{FF2B5EF4-FFF2-40B4-BE49-F238E27FC236}">
                <a16:creationId xmlns:a16="http://schemas.microsoft.com/office/drawing/2014/main" id="{8FC81391-77D3-4128-A686-BFF6B82113D2}"/>
              </a:ext>
            </a:extLst>
          </p:cNvPr>
          <p:cNvSpPr/>
          <p:nvPr/>
        </p:nvSpPr>
        <p:spPr>
          <a:xfrm>
            <a:off x="3925314" y="1807550"/>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8" name="Oval 127">
            <a:extLst>
              <a:ext uri="{FF2B5EF4-FFF2-40B4-BE49-F238E27FC236}">
                <a16:creationId xmlns:a16="http://schemas.microsoft.com/office/drawing/2014/main" id="{E17C962F-84F5-4D10-B003-2F540B8EF171}"/>
              </a:ext>
            </a:extLst>
          </p:cNvPr>
          <p:cNvSpPr/>
          <p:nvPr/>
        </p:nvSpPr>
        <p:spPr>
          <a:xfrm>
            <a:off x="4173305" y="1999382"/>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9" name="Oval 128">
            <a:extLst>
              <a:ext uri="{FF2B5EF4-FFF2-40B4-BE49-F238E27FC236}">
                <a16:creationId xmlns:a16="http://schemas.microsoft.com/office/drawing/2014/main" id="{99E34E1A-B9B2-4A7E-AA5B-4C91FAF652E0}"/>
              </a:ext>
            </a:extLst>
          </p:cNvPr>
          <p:cNvSpPr/>
          <p:nvPr/>
        </p:nvSpPr>
        <p:spPr>
          <a:xfrm>
            <a:off x="3899387" y="2008103"/>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0" name="Oval 129">
            <a:extLst>
              <a:ext uri="{FF2B5EF4-FFF2-40B4-BE49-F238E27FC236}">
                <a16:creationId xmlns:a16="http://schemas.microsoft.com/office/drawing/2014/main" id="{35FE14F7-ABF0-4FA3-8D32-C3E74D175CFC}"/>
              </a:ext>
            </a:extLst>
          </p:cNvPr>
          <p:cNvSpPr/>
          <p:nvPr/>
        </p:nvSpPr>
        <p:spPr>
          <a:xfrm>
            <a:off x="4158664" y="2196275"/>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1" name="Oval 130">
            <a:extLst>
              <a:ext uri="{FF2B5EF4-FFF2-40B4-BE49-F238E27FC236}">
                <a16:creationId xmlns:a16="http://schemas.microsoft.com/office/drawing/2014/main" id="{10847026-A4B4-4647-8F27-9C906C38134E}"/>
              </a:ext>
            </a:extLst>
          </p:cNvPr>
          <p:cNvSpPr/>
          <p:nvPr/>
        </p:nvSpPr>
        <p:spPr>
          <a:xfrm>
            <a:off x="4236591" y="2251033"/>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2" name="Oval 131">
            <a:extLst>
              <a:ext uri="{FF2B5EF4-FFF2-40B4-BE49-F238E27FC236}">
                <a16:creationId xmlns:a16="http://schemas.microsoft.com/office/drawing/2014/main" id="{91343696-2BBB-4C75-94E3-3A0ED1D28F36}"/>
              </a:ext>
            </a:extLst>
          </p:cNvPr>
          <p:cNvSpPr/>
          <p:nvPr/>
        </p:nvSpPr>
        <p:spPr>
          <a:xfrm>
            <a:off x="4189969" y="2286712"/>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3" name="Oval 132">
            <a:extLst>
              <a:ext uri="{FF2B5EF4-FFF2-40B4-BE49-F238E27FC236}">
                <a16:creationId xmlns:a16="http://schemas.microsoft.com/office/drawing/2014/main" id="{2A891B10-DF80-4E77-AF0B-7E93C8C53C56}"/>
              </a:ext>
            </a:extLst>
          </p:cNvPr>
          <p:cNvSpPr/>
          <p:nvPr/>
        </p:nvSpPr>
        <p:spPr>
          <a:xfrm>
            <a:off x="3901821" y="2211119"/>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4" name="Oval 133">
            <a:extLst>
              <a:ext uri="{FF2B5EF4-FFF2-40B4-BE49-F238E27FC236}">
                <a16:creationId xmlns:a16="http://schemas.microsoft.com/office/drawing/2014/main" id="{158EA7E6-BAC0-4F4B-98E3-2002555AF2FA}"/>
              </a:ext>
            </a:extLst>
          </p:cNvPr>
          <p:cNvSpPr/>
          <p:nvPr/>
        </p:nvSpPr>
        <p:spPr>
          <a:xfrm>
            <a:off x="3864823" y="2278181"/>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5" name="Oval 134">
            <a:extLst>
              <a:ext uri="{FF2B5EF4-FFF2-40B4-BE49-F238E27FC236}">
                <a16:creationId xmlns:a16="http://schemas.microsoft.com/office/drawing/2014/main" id="{2EEBC6EB-2D45-4ABA-A254-F53D6AF4536C}"/>
              </a:ext>
            </a:extLst>
          </p:cNvPr>
          <p:cNvSpPr/>
          <p:nvPr/>
        </p:nvSpPr>
        <p:spPr>
          <a:xfrm>
            <a:off x="3906524" y="2285545"/>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137" name="Straight Connector 136">
            <a:extLst>
              <a:ext uri="{FF2B5EF4-FFF2-40B4-BE49-F238E27FC236}">
                <a16:creationId xmlns:a16="http://schemas.microsoft.com/office/drawing/2014/main" id="{3F7C9209-A2D6-4B08-8132-E942D4B06531}"/>
              </a:ext>
            </a:extLst>
          </p:cNvPr>
          <p:cNvCxnSpPr>
            <a:cxnSpLocks/>
          </p:cNvCxnSpPr>
          <p:nvPr/>
        </p:nvCxnSpPr>
        <p:spPr>
          <a:xfrm>
            <a:off x="250422" y="2428057"/>
            <a:ext cx="4356000"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BD5DD6E2-5375-4068-88D6-9BC1F04A8F69}"/>
              </a:ext>
            </a:extLst>
          </p:cNvPr>
          <p:cNvCxnSpPr/>
          <p:nvPr/>
        </p:nvCxnSpPr>
        <p:spPr>
          <a:xfrm>
            <a:off x="2693978" y="1814711"/>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DDD4F21D-4F8A-47B1-B585-D7B92967C01E}"/>
              </a:ext>
            </a:extLst>
          </p:cNvPr>
          <p:cNvCxnSpPr>
            <a:cxnSpLocks/>
          </p:cNvCxnSpPr>
          <p:nvPr/>
        </p:nvCxnSpPr>
        <p:spPr>
          <a:xfrm flipV="1">
            <a:off x="2668127" y="1824132"/>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0965975D-852F-4A12-80EA-CFCCCAA05C70}"/>
              </a:ext>
            </a:extLst>
          </p:cNvPr>
          <p:cNvCxnSpPr>
            <a:cxnSpLocks/>
          </p:cNvCxnSpPr>
          <p:nvPr/>
        </p:nvCxnSpPr>
        <p:spPr>
          <a:xfrm flipV="1">
            <a:off x="2637242" y="2222288"/>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A1477CFE-5697-4E89-B988-B2725AAFA708}"/>
              </a:ext>
            </a:extLst>
          </p:cNvPr>
          <p:cNvCxnSpPr>
            <a:cxnSpLocks/>
          </p:cNvCxnSpPr>
          <p:nvPr/>
        </p:nvCxnSpPr>
        <p:spPr>
          <a:xfrm flipV="1">
            <a:off x="2663972" y="2021855"/>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E4688DFE-7A56-4206-A4EE-24638B911562}"/>
              </a:ext>
            </a:extLst>
          </p:cNvPr>
          <p:cNvCxnSpPr>
            <a:cxnSpLocks/>
          </p:cNvCxnSpPr>
          <p:nvPr/>
        </p:nvCxnSpPr>
        <p:spPr>
          <a:xfrm flipH="1" flipV="1">
            <a:off x="2888298" y="1822934"/>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131A00BE-FFED-4C3E-91F5-F35AB2E8CC9A}"/>
              </a:ext>
            </a:extLst>
          </p:cNvPr>
          <p:cNvCxnSpPr>
            <a:cxnSpLocks/>
          </p:cNvCxnSpPr>
          <p:nvPr/>
        </p:nvCxnSpPr>
        <p:spPr>
          <a:xfrm flipV="1">
            <a:off x="2917558" y="2013134"/>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144" name="Straight Connector 143">
            <a:extLst>
              <a:ext uri="{FF2B5EF4-FFF2-40B4-BE49-F238E27FC236}">
                <a16:creationId xmlns:a16="http://schemas.microsoft.com/office/drawing/2014/main" id="{9A1D6D53-C62B-4EF3-A2D5-66EBBDEE8005}"/>
              </a:ext>
            </a:extLst>
          </p:cNvPr>
          <p:cNvCxnSpPr>
            <a:cxnSpLocks/>
          </p:cNvCxnSpPr>
          <p:nvPr/>
        </p:nvCxnSpPr>
        <p:spPr>
          <a:xfrm flipV="1">
            <a:off x="2794335" y="1442968"/>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B86DD2DA-F855-4689-B3EC-A8F83A28DAA7}"/>
              </a:ext>
            </a:extLst>
          </p:cNvPr>
          <p:cNvCxnSpPr>
            <a:cxnSpLocks/>
          </p:cNvCxnSpPr>
          <p:nvPr/>
        </p:nvCxnSpPr>
        <p:spPr>
          <a:xfrm flipV="1">
            <a:off x="2657297" y="2222288"/>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EEA50E77-616F-439E-98A5-C139DB31CB55}"/>
              </a:ext>
            </a:extLst>
          </p:cNvPr>
          <p:cNvCxnSpPr>
            <a:cxnSpLocks/>
          </p:cNvCxnSpPr>
          <p:nvPr/>
        </p:nvCxnSpPr>
        <p:spPr>
          <a:xfrm flipH="1" flipV="1">
            <a:off x="2917526" y="2208213"/>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a:extLst>
              <a:ext uri="{FF2B5EF4-FFF2-40B4-BE49-F238E27FC236}">
                <a16:creationId xmlns:a16="http://schemas.microsoft.com/office/drawing/2014/main" id="{874F4FB3-FEEA-4C65-8E29-EFAE63FF5A4F}"/>
              </a:ext>
            </a:extLst>
          </p:cNvPr>
          <p:cNvCxnSpPr>
            <a:cxnSpLocks/>
          </p:cNvCxnSpPr>
          <p:nvPr/>
        </p:nvCxnSpPr>
        <p:spPr>
          <a:xfrm flipH="1" flipV="1">
            <a:off x="2924232" y="2208212"/>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A0A56A93-6590-4003-A9F0-54F9424B7B9E}"/>
              </a:ext>
            </a:extLst>
          </p:cNvPr>
          <p:cNvCxnSpPr>
            <a:cxnSpLocks/>
          </p:cNvCxnSpPr>
          <p:nvPr/>
        </p:nvCxnSpPr>
        <p:spPr>
          <a:xfrm flipV="1">
            <a:off x="2656009" y="1445875"/>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9C5D71CE-605A-4015-8B35-981643561D79}"/>
              </a:ext>
            </a:extLst>
          </p:cNvPr>
          <p:cNvCxnSpPr>
            <a:cxnSpLocks/>
          </p:cNvCxnSpPr>
          <p:nvPr/>
        </p:nvCxnSpPr>
        <p:spPr>
          <a:xfrm>
            <a:off x="2944366" y="1445877"/>
            <a:ext cx="174833" cy="42"/>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7663B928-1530-435E-9382-57FFB1BA69A3}"/>
              </a:ext>
            </a:extLst>
          </p:cNvPr>
          <p:cNvCxnSpPr>
            <a:cxnSpLocks/>
          </p:cNvCxnSpPr>
          <p:nvPr/>
        </p:nvCxnSpPr>
        <p:spPr>
          <a:xfrm>
            <a:off x="3144459" y="1445494"/>
            <a:ext cx="158749" cy="211"/>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B7D4484E-2C5E-4528-AA7A-269A53F9ED2C}"/>
              </a:ext>
            </a:extLst>
          </p:cNvPr>
          <p:cNvCxnSpPr>
            <a:cxnSpLocks/>
          </p:cNvCxnSpPr>
          <p:nvPr/>
        </p:nvCxnSpPr>
        <p:spPr>
          <a:xfrm>
            <a:off x="2817962" y="1445876"/>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id="{744F3429-F047-42D4-BC50-60E35C4C5F6C}"/>
              </a:ext>
            </a:extLst>
          </p:cNvPr>
          <p:cNvCxnSpPr>
            <a:cxnSpLocks/>
          </p:cNvCxnSpPr>
          <p:nvPr/>
        </p:nvCxnSpPr>
        <p:spPr>
          <a:xfrm>
            <a:off x="2462944" y="1476147"/>
            <a:ext cx="177690" cy="1"/>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2A89456C-DF31-41DA-B649-3F5B79AE861B}"/>
              </a:ext>
            </a:extLst>
          </p:cNvPr>
          <p:cNvCxnSpPr>
            <a:cxnSpLocks/>
          </p:cNvCxnSpPr>
          <p:nvPr/>
        </p:nvCxnSpPr>
        <p:spPr>
          <a:xfrm flipH="1">
            <a:off x="2274983" y="1479704"/>
            <a:ext cx="151512" cy="0"/>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340C2F5B-9A18-4043-BF24-F8E8A2BB9BEC}"/>
              </a:ext>
            </a:extLst>
          </p:cNvPr>
          <p:cNvCxnSpPr>
            <a:cxnSpLocks/>
          </p:cNvCxnSpPr>
          <p:nvPr/>
        </p:nvCxnSpPr>
        <p:spPr>
          <a:xfrm flipV="1">
            <a:off x="2804936" y="1340217"/>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15045948-8B10-4EE7-8467-9F036D6032DE}"/>
              </a:ext>
            </a:extLst>
          </p:cNvPr>
          <p:cNvCxnSpPr>
            <a:cxnSpLocks/>
          </p:cNvCxnSpPr>
          <p:nvPr/>
        </p:nvCxnSpPr>
        <p:spPr>
          <a:xfrm flipV="1">
            <a:off x="2716617" y="1331135"/>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156" name="Oval 155">
            <a:extLst>
              <a:ext uri="{FF2B5EF4-FFF2-40B4-BE49-F238E27FC236}">
                <a16:creationId xmlns:a16="http://schemas.microsoft.com/office/drawing/2014/main" id="{93DAF626-91E6-4610-8F43-9C5B41EF7272}"/>
              </a:ext>
            </a:extLst>
          </p:cNvPr>
          <p:cNvSpPr/>
          <p:nvPr/>
        </p:nvSpPr>
        <p:spPr>
          <a:xfrm>
            <a:off x="3124594" y="1445705"/>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57" name="Oval 156">
            <a:extLst>
              <a:ext uri="{FF2B5EF4-FFF2-40B4-BE49-F238E27FC236}">
                <a16:creationId xmlns:a16="http://schemas.microsoft.com/office/drawing/2014/main" id="{A7E0F767-FBAD-4766-974A-3215C672F2EE}"/>
              </a:ext>
            </a:extLst>
          </p:cNvPr>
          <p:cNvSpPr/>
          <p:nvPr/>
        </p:nvSpPr>
        <p:spPr>
          <a:xfrm>
            <a:off x="3320219" y="1436418"/>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58" name="Oval 157">
            <a:extLst>
              <a:ext uri="{FF2B5EF4-FFF2-40B4-BE49-F238E27FC236}">
                <a16:creationId xmlns:a16="http://schemas.microsoft.com/office/drawing/2014/main" id="{FE102A0E-E092-4BFD-904A-75FF10DBCF99}"/>
              </a:ext>
            </a:extLst>
          </p:cNvPr>
          <p:cNvSpPr/>
          <p:nvPr/>
        </p:nvSpPr>
        <p:spPr>
          <a:xfrm>
            <a:off x="2938283" y="1436418"/>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59" name="Oval 158">
            <a:extLst>
              <a:ext uri="{FF2B5EF4-FFF2-40B4-BE49-F238E27FC236}">
                <a16:creationId xmlns:a16="http://schemas.microsoft.com/office/drawing/2014/main" id="{1B38574B-D735-4484-9489-B0E9AD5186CD}"/>
              </a:ext>
            </a:extLst>
          </p:cNvPr>
          <p:cNvSpPr/>
          <p:nvPr/>
        </p:nvSpPr>
        <p:spPr>
          <a:xfrm>
            <a:off x="2833699" y="1324542"/>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60" name="Oval 159">
            <a:extLst>
              <a:ext uri="{FF2B5EF4-FFF2-40B4-BE49-F238E27FC236}">
                <a16:creationId xmlns:a16="http://schemas.microsoft.com/office/drawing/2014/main" id="{2CAF3C19-C477-46FC-9307-83697E846B88}"/>
              </a:ext>
            </a:extLst>
          </p:cNvPr>
          <p:cNvSpPr/>
          <p:nvPr/>
        </p:nvSpPr>
        <p:spPr>
          <a:xfrm>
            <a:off x="2698300" y="1343261"/>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61" name="Oval 160">
            <a:extLst>
              <a:ext uri="{FF2B5EF4-FFF2-40B4-BE49-F238E27FC236}">
                <a16:creationId xmlns:a16="http://schemas.microsoft.com/office/drawing/2014/main" id="{239CAAA0-BCE3-4788-BF6F-8A262C38E1D1}"/>
              </a:ext>
            </a:extLst>
          </p:cNvPr>
          <p:cNvSpPr/>
          <p:nvPr/>
        </p:nvSpPr>
        <p:spPr>
          <a:xfrm>
            <a:off x="2640536" y="1462647"/>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62" name="Oval 161">
            <a:extLst>
              <a:ext uri="{FF2B5EF4-FFF2-40B4-BE49-F238E27FC236}">
                <a16:creationId xmlns:a16="http://schemas.microsoft.com/office/drawing/2014/main" id="{244F0823-7A7E-4644-B508-570B579CB7B3}"/>
              </a:ext>
            </a:extLst>
          </p:cNvPr>
          <p:cNvSpPr/>
          <p:nvPr/>
        </p:nvSpPr>
        <p:spPr>
          <a:xfrm>
            <a:off x="2441870" y="1469240"/>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63" name="Oval 162">
            <a:extLst>
              <a:ext uri="{FF2B5EF4-FFF2-40B4-BE49-F238E27FC236}">
                <a16:creationId xmlns:a16="http://schemas.microsoft.com/office/drawing/2014/main" id="{4BE0BB7E-C664-4FDF-808A-04DC6DB76B70}"/>
              </a:ext>
            </a:extLst>
          </p:cNvPr>
          <p:cNvSpPr/>
          <p:nvPr/>
        </p:nvSpPr>
        <p:spPr>
          <a:xfrm>
            <a:off x="2254889" y="1481224"/>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64" name="Oval 163">
            <a:extLst>
              <a:ext uri="{FF2B5EF4-FFF2-40B4-BE49-F238E27FC236}">
                <a16:creationId xmlns:a16="http://schemas.microsoft.com/office/drawing/2014/main" id="{B8B399D3-9156-4980-AF70-91428CFD81A3}"/>
              </a:ext>
            </a:extLst>
          </p:cNvPr>
          <p:cNvSpPr/>
          <p:nvPr/>
        </p:nvSpPr>
        <p:spPr>
          <a:xfrm>
            <a:off x="2790649" y="1432732"/>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65" name="Oval 164">
            <a:extLst>
              <a:ext uri="{FF2B5EF4-FFF2-40B4-BE49-F238E27FC236}">
                <a16:creationId xmlns:a16="http://schemas.microsoft.com/office/drawing/2014/main" id="{FCC185C7-A912-45CB-BF3B-7222334CF724}"/>
              </a:ext>
            </a:extLst>
          </p:cNvPr>
          <p:cNvSpPr/>
          <p:nvPr/>
        </p:nvSpPr>
        <p:spPr>
          <a:xfrm>
            <a:off x="2802953" y="1789867"/>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66" name="Oval 165">
            <a:extLst>
              <a:ext uri="{FF2B5EF4-FFF2-40B4-BE49-F238E27FC236}">
                <a16:creationId xmlns:a16="http://schemas.microsoft.com/office/drawing/2014/main" id="{76F67EA0-C808-4C0B-98D5-DB417D058436}"/>
              </a:ext>
            </a:extLst>
          </p:cNvPr>
          <p:cNvSpPr/>
          <p:nvPr/>
        </p:nvSpPr>
        <p:spPr>
          <a:xfrm>
            <a:off x="2883209" y="1804071"/>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67" name="Oval 166">
            <a:extLst>
              <a:ext uri="{FF2B5EF4-FFF2-40B4-BE49-F238E27FC236}">
                <a16:creationId xmlns:a16="http://schemas.microsoft.com/office/drawing/2014/main" id="{39161DC9-B607-4C1A-BD92-A40FB2110AB0}"/>
              </a:ext>
            </a:extLst>
          </p:cNvPr>
          <p:cNvSpPr/>
          <p:nvPr/>
        </p:nvSpPr>
        <p:spPr>
          <a:xfrm>
            <a:off x="2674977" y="1807550"/>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68" name="Oval 167">
            <a:extLst>
              <a:ext uri="{FF2B5EF4-FFF2-40B4-BE49-F238E27FC236}">
                <a16:creationId xmlns:a16="http://schemas.microsoft.com/office/drawing/2014/main" id="{93EDF046-2199-484F-8F38-C2CD778D369B}"/>
              </a:ext>
            </a:extLst>
          </p:cNvPr>
          <p:cNvSpPr/>
          <p:nvPr/>
        </p:nvSpPr>
        <p:spPr>
          <a:xfrm>
            <a:off x="2922968" y="1999382"/>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69" name="Oval 168">
            <a:extLst>
              <a:ext uri="{FF2B5EF4-FFF2-40B4-BE49-F238E27FC236}">
                <a16:creationId xmlns:a16="http://schemas.microsoft.com/office/drawing/2014/main" id="{DF1E601F-3D89-4457-8382-BFBEEF208E21}"/>
              </a:ext>
            </a:extLst>
          </p:cNvPr>
          <p:cNvSpPr/>
          <p:nvPr/>
        </p:nvSpPr>
        <p:spPr>
          <a:xfrm>
            <a:off x="2649050" y="2008103"/>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70" name="Oval 169">
            <a:extLst>
              <a:ext uri="{FF2B5EF4-FFF2-40B4-BE49-F238E27FC236}">
                <a16:creationId xmlns:a16="http://schemas.microsoft.com/office/drawing/2014/main" id="{BFA53D1A-BE97-4847-92AA-764BB03B816B}"/>
              </a:ext>
            </a:extLst>
          </p:cNvPr>
          <p:cNvSpPr/>
          <p:nvPr/>
        </p:nvSpPr>
        <p:spPr>
          <a:xfrm>
            <a:off x="2908327" y="2196275"/>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71" name="Oval 170">
            <a:extLst>
              <a:ext uri="{FF2B5EF4-FFF2-40B4-BE49-F238E27FC236}">
                <a16:creationId xmlns:a16="http://schemas.microsoft.com/office/drawing/2014/main" id="{8EAD3BA9-CEFC-4A87-8B71-6B93B3FECA40}"/>
              </a:ext>
            </a:extLst>
          </p:cNvPr>
          <p:cNvSpPr/>
          <p:nvPr/>
        </p:nvSpPr>
        <p:spPr>
          <a:xfrm>
            <a:off x="2986254" y="2251033"/>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72" name="Oval 171">
            <a:extLst>
              <a:ext uri="{FF2B5EF4-FFF2-40B4-BE49-F238E27FC236}">
                <a16:creationId xmlns:a16="http://schemas.microsoft.com/office/drawing/2014/main" id="{0C8B1352-A6E2-4833-B7A6-42303274E2E1}"/>
              </a:ext>
            </a:extLst>
          </p:cNvPr>
          <p:cNvSpPr/>
          <p:nvPr/>
        </p:nvSpPr>
        <p:spPr>
          <a:xfrm>
            <a:off x="2939632" y="2286712"/>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73" name="Oval 172">
            <a:extLst>
              <a:ext uri="{FF2B5EF4-FFF2-40B4-BE49-F238E27FC236}">
                <a16:creationId xmlns:a16="http://schemas.microsoft.com/office/drawing/2014/main" id="{F875D913-0AAF-4FE7-A961-232B1FB3748A}"/>
              </a:ext>
            </a:extLst>
          </p:cNvPr>
          <p:cNvSpPr/>
          <p:nvPr/>
        </p:nvSpPr>
        <p:spPr>
          <a:xfrm>
            <a:off x="2651484" y="2211119"/>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74" name="Oval 173">
            <a:extLst>
              <a:ext uri="{FF2B5EF4-FFF2-40B4-BE49-F238E27FC236}">
                <a16:creationId xmlns:a16="http://schemas.microsoft.com/office/drawing/2014/main" id="{6DBD3D9A-52F2-462C-A1CE-C3C86D2B4689}"/>
              </a:ext>
            </a:extLst>
          </p:cNvPr>
          <p:cNvSpPr/>
          <p:nvPr/>
        </p:nvSpPr>
        <p:spPr>
          <a:xfrm>
            <a:off x="2614486" y="2278181"/>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75" name="Oval 174">
            <a:extLst>
              <a:ext uri="{FF2B5EF4-FFF2-40B4-BE49-F238E27FC236}">
                <a16:creationId xmlns:a16="http://schemas.microsoft.com/office/drawing/2014/main" id="{358E2FCE-5743-46E1-AC37-86B6D6C8E151}"/>
              </a:ext>
            </a:extLst>
          </p:cNvPr>
          <p:cNvSpPr/>
          <p:nvPr/>
        </p:nvSpPr>
        <p:spPr>
          <a:xfrm>
            <a:off x="2656187" y="2285545"/>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6" name="Freeform: Shape 15">
            <a:extLst>
              <a:ext uri="{FF2B5EF4-FFF2-40B4-BE49-F238E27FC236}">
                <a16:creationId xmlns:a16="http://schemas.microsoft.com/office/drawing/2014/main" id="{07936BE2-2F82-4842-99E9-4BF393DD08CB}"/>
              </a:ext>
            </a:extLst>
          </p:cNvPr>
          <p:cNvSpPr/>
          <p:nvPr/>
        </p:nvSpPr>
        <p:spPr>
          <a:xfrm>
            <a:off x="2941005" y="1116524"/>
            <a:ext cx="390525" cy="314325"/>
          </a:xfrm>
          <a:custGeom>
            <a:avLst/>
            <a:gdLst>
              <a:gd name="connsiteX0" fmla="*/ 390525 w 390525"/>
              <a:gd name="connsiteY0" fmla="*/ 314325 h 314325"/>
              <a:gd name="connsiteX1" fmla="*/ 307181 w 390525"/>
              <a:gd name="connsiteY1" fmla="*/ 73818 h 314325"/>
              <a:gd name="connsiteX2" fmla="*/ 0 w 390525"/>
              <a:gd name="connsiteY2" fmla="*/ 0 h 314325"/>
            </a:gdLst>
            <a:ahLst/>
            <a:cxnLst>
              <a:cxn ang="0">
                <a:pos x="connsiteX0" y="connsiteY0"/>
              </a:cxn>
              <a:cxn ang="0">
                <a:pos x="connsiteX1" y="connsiteY1"/>
              </a:cxn>
              <a:cxn ang="0">
                <a:pos x="connsiteX2" y="connsiteY2"/>
              </a:cxn>
            </a:cxnLst>
            <a:rect l="l" t="t" r="r" b="b"/>
            <a:pathLst>
              <a:path w="390525" h="314325">
                <a:moveTo>
                  <a:pt x="390525" y="314325"/>
                </a:moveTo>
                <a:cubicBezTo>
                  <a:pt x="381397" y="220265"/>
                  <a:pt x="372269" y="126206"/>
                  <a:pt x="307181" y="73818"/>
                </a:cubicBezTo>
                <a:cubicBezTo>
                  <a:pt x="242093" y="21430"/>
                  <a:pt x="121046" y="10715"/>
                  <a:pt x="0" y="0"/>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a:p>
        </p:txBody>
      </p:sp>
      <p:sp>
        <p:nvSpPr>
          <p:cNvPr id="176" name="Freeform: Shape 175">
            <a:extLst>
              <a:ext uri="{FF2B5EF4-FFF2-40B4-BE49-F238E27FC236}">
                <a16:creationId xmlns:a16="http://schemas.microsoft.com/office/drawing/2014/main" id="{46B0A851-E2D4-466E-A7A1-E7D17C5C9234}"/>
              </a:ext>
            </a:extLst>
          </p:cNvPr>
          <p:cNvSpPr/>
          <p:nvPr/>
        </p:nvSpPr>
        <p:spPr>
          <a:xfrm flipH="1">
            <a:off x="2263635" y="1149032"/>
            <a:ext cx="390525" cy="314325"/>
          </a:xfrm>
          <a:custGeom>
            <a:avLst/>
            <a:gdLst>
              <a:gd name="connsiteX0" fmla="*/ 390525 w 390525"/>
              <a:gd name="connsiteY0" fmla="*/ 314325 h 314325"/>
              <a:gd name="connsiteX1" fmla="*/ 307181 w 390525"/>
              <a:gd name="connsiteY1" fmla="*/ 73818 h 314325"/>
              <a:gd name="connsiteX2" fmla="*/ 0 w 390525"/>
              <a:gd name="connsiteY2" fmla="*/ 0 h 314325"/>
            </a:gdLst>
            <a:ahLst/>
            <a:cxnLst>
              <a:cxn ang="0">
                <a:pos x="connsiteX0" y="connsiteY0"/>
              </a:cxn>
              <a:cxn ang="0">
                <a:pos x="connsiteX1" y="connsiteY1"/>
              </a:cxn>
              <a:cxn ang="0">
                <a:pos x="connsiteX2" y="connsiteY2"/>
              </a:cxn>
            </a:cxnLst>
            <a:rect l="l" t="t" r="r" b="b"/>
            <a:pathLst>
              <a:path w="390525" h="314325">
                <a:moveTo>
                  <a:pt x="390525" y="314325"/>
                </a:moveTo>
                <a:cubicBezTo>
                  <a:pt x="381397" y="220265"/>
                  <a:pt x="372269" y="126206"/>
                  <a:pt x="307181" y="73818"/>
                </a:cubicBezTo>
                <a:cubicBezTo>
                  <a:pt x="242093" y="21430"/>
                  <a:pt x="121046" y="10715"/>
                  <a:pt x="0" y="0"/>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a:p>
        </p:txBody>
      </p:sp>
      <p:cxnSp>
        <p:nvCxnSpPr>
          <p:cNvPr id="300" name="Straight Connector 299">
            <a:extLst>
              <a:ext uri="{FF2B5EF4-FFF2-40B4-BE49-F238E27FC236}">
                <a16:creationId xmlns:a16="http://schemas.microsoft.com/office/drawing/2014/main" id="{EFC54032-B151-4CA4-A4DC-22AF0B6B3F5F}"/>
              </a:ext>
            </a:extLst>
          </p:cNvPr>
          <p:cNvCxnSpPr>
            <a:cxnSpLocks/>
          </p:cNvCxnSpPr>
          <p:nvPr/>
        </p:nvCxnSpPr>
        <p:spPr>
          <a:xfrm>
            <a:off x="5726121" y="942157"/>
            <a:ext cx="5040000"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80" name="Straight Connector 379">
            <a:extLst>
              <a:ext uri="{FF2B5EF4-FFF2-40B4-BE49-F238E27FC236}">
                <a16:creationId xmlns:a16="http://schemas.microsoft.com/office/drawing/2014/main" id="{5BECFCF1-A55F-44C9-B256-94AD4CE508CD}"/>
              </a:ext>
            </a:extLst>
          </p:cNvPr>
          <p:cNvCxnSpPr>
            <a:cxnSpLocks/>
          </p:cNvCxnSpPr>
          <p:nvPr/>
        </p:nvCxnSpPr>
        <p:spPr>
          <a:xfrm>
            <a:off x="5726121" y="2428057"/>
            <a:ext cx="5040000"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81" name="Straight Connector 380">
            <a:extLst>
              <a:ext uri="{FF2B5EF4-FFF2-40B4-BE49-F238E27FC236}">
                <a16:creationId xmlns:a16="http://schemas.microsoft.com/office/drawing/2014/main" id="{A20885FC-6EE5-483D-B1E4-B7798C962925}"/>
              </a:ext>
            </a:extLst>
          </p:cNvPr>
          <p:cNvCxnSpPr/>
          <p:nvPr/>
        </p:nvCxnSpPr>
        <p:spPr>
          <a:xfrm>
            <a:off x="7000606" y="1814711"/>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382" name="Straight Connector 381">
            <a:extLst>
              <a:ext uri="{FF2B5EF4-FFF2-40B4-BE49-F238E27FC236}">
                <a16:creationId xmlns:a16="http://schemas.microsoft.com/office/drawing/2014/main" id="{CB896E29-C7D0-4416-9637-9904F4911571}"/>
              </a:ext>
            </a:extLst>
          </p:cNvPr>
          <p:cNvCxnSpPr>
            <a:cxnSpLocks/>
          </p:cNvCxnSpPr>
          <p:nvPr/>
        </p:nvCxnSpPr>
        <p:spPr>
          <a:xfrm flipV="1">
            <a:off x="6974755" y="1824132"/>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383" name="Straight Connector 382">
            <a:extLst>
              <a:ext uri="{FF2B5EF4-FFF2-40B4-BE49-F238E27FC236}">
                <a16:creationId xmlns:a16="http://schemas.microsoft.com/office/drawing/2014/main" id="{1D03E128-4267-4DEC-BA54-F90D80C19A63}"/>
              </a:ext>
            </a:extLst>
          </p:cNvPr>
          <p:cNvCxnSpPr>
            <a:cxnSpLocks/>
          </p:cNvCxnSpPr>
          <p:nvPr/>
        </p:nvCxnSpPr>
        <p:spPr>
          <a:xfrm flipV="1">
            <a:off x="6943870" y="2222288"/>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384" name="Straight Connector 383">
            <a:extLst>
              <a:ext uri="{FF2B5EF4-FFF2-40B4-BE49-F238E27FC236}">
                <a16:creationId xmlns:a16="http://schemas.microsoft.com/office/drawing/2014/main" id="{49FBABA2-1564-4BD6-ABB9-02712851964A}"/>
              </a:ext>
            </a:extLst>
          </p:cNvPr>
          <p:cNvCxnSpPr>
            <a:cxnSpLocks/>
          </p:cNvCxnSpPr>
          <p:nvPr/>
        </p:nvCxnSpPr>
        <p:spPr>
          <a:xfrm flipV="1">
            <a:off x="6970600" y="2021855"/>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385" name="Straight Connector 384">
            <a:extLst>
              <a:ext uri="{FF2B5EF4-FFF2-40B4-BE49-F238E27FC236}">
                <a16:creationId xmlns:a16="http://schemas.microsoft.com/office/drawing/2014/main" id="{CB41F30B-FCA0-42AD-AEE7-74114917AE56}"/>
              </a:ext>
            </a:extLst>
          </p:cNvPr>
          <p:cNvCxnSpPr>
            <a:cxnSpLocks/>
          </p:cNvCxnSpPr>
          <p:nvPr/>
        </p:nvCxnSpPr>
        <p:spPr>
          <a:xfrm flipH="1" flipV="1">
            <a:off x="7194926" y="1822934"/>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a:extLst>
              <a:ext uri="{FF2B5EF4-FFF2-40B4-BE49-F238E27FC236}">
                <a16:creationId xmlns:a16="http://schemas.microsoft.com/office/drawing/2014/main" id="{49A7EA68-2A42-4B2C-806F-8AB0BA4180EC}"/>
              </a:ext>
            </a:extLst>
          </p:cNvPr>
          <p:cNvCxnSpPr>
            <a:cxnSpLocks/>
          </p:cNvCxnSpPr>
          <p:nvPr/>
        </p:nvCxnSpPr>
        <p:spPr>
          <a:xfrm flipV="1">
            <a:off x="7224186" y="2013134"/>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387" name="Straight Connector 386">
            <a:extLst>
              <a:ext uri="{FF2B5EF4-FFF2-40B4-BE49-F238E27FC236}">
                <a16:creationId xmlns:a16="http://schemas.microsoft.com/office/drawing/2014/main" id="{5A1A2A31-961D-4C8E-8BEB-0E1E75655D78}"/>
              </a:ext>
            </a:extLst>
          </p:cNvPr>
          <p:cNvCxnSpPr>
            <a:cxnSpLocks/>
          </p:cNvCxnSpPr>
          <p:nvPr/>
        </p:nvCxnSpPr>
        <p:spPr>
          <a:xfrm flipV="1">
            <a:off x="7100963" y="1442968"/>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388" name="Straight Connector 387">
            <a:extLst>
              <a:ext uri="{FF2B5EF4-FFF2-40B4-BE49-F238E27FC236}">
                <a16:creationId xmlns:a16="http://schemas.microsoft.com/office/drawing/2014/main" id="{DF4B95A3-AE0B-4893-864B-6B4122CE423F}"/>
              </a:ext>
            </a:extLst>
          </p:cNvPr>
          <p:cNvCxnSpPr>
            <a:cxnSpLocks/>
          </p:cNvCxnSpPr>
          <p:nvPr/>
        </p:nvCxnSpPr>
        <p:spPr>
          <a:xfrm flipV="1">
            <a:off x="6963925" y="2222288"/>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389" name="Straight Connector 388">
            <a:extLst>
              <a:ext uri="{FF2B5EF4-FFF2-40B4-BE49-F238E27FC236}">
                <a16:creationId xmlns:a16="http://schemas.microsoft.com/office/drawing/2014/main" id="{ED78E314-0D93-41B5-91D2-A32BF3BA3939}"/>
              </a:ext>
            </a:extLst>
          </p:cNvPr>
          <p:cNvCxnSpPr>
            <a:cxnSpLocks/>
          </p:cNvCxnSpPr>
          <p:nvPr/>
        </p:nvCxnSpPr>
        <p:spPr>
          <a:xfrm flipH="1" flipV="1">
            <a:off x="7224154" y="2208213"/>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390" name="Straight Connector 389">
            <a:extLst>
              <a:ext uri="{FF2B5EF4-FFF2-40B4-BE49-F238E27FC236}">
                <a16:creationId xmlns:a16="http://schemas.microsoft.com/office/drawing/2014/main" id="{CFF7454A-C3EB-4DF0-A7EA-8CC896824BFE}"/>
              </a:ext>
            </a:extLst>
          </p:cNvPr>
          <p:cNvCxnSpPr>
            <a:cxnSpLocks/>
          </p:cNvCxnSpPr>
          <p:nvPr/>
        </p:nvCxnSpPr>
        <p:spPr>
          <a:xfrm flipH="1" flipV="1">
            <a:off x="7230860" y="2208212"/>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391" name="Straight Connector 390">
            <a:extLst>
              <a:ext uri="{FF2B5EF4-FFF2-40B4-BE49-F238E27FC236}">
                <a16:creationId xmlns:a16="http://schemas.microsoft.com/office/drawing/2014/main" id="{8DDFA44B-7CE8-4B7E-ABB7-631D73AB1A94}"/>
              </a:ext>
            </a:extLst>
          </p:cNvPr>
          <p:cNvCxnSpPr>
            <a:cxnSpLocks/>
          </p:cNvCxnSpPr>
          <p:nvPr/>
        </p:nvCxnSpPr>
        <p:spPr>
          <a:xfrm flipV="1">
            <a:off x="6962637" y="1445875"/>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394" name="Straight Connector 393">
            <a:extLst>
              <a:ext uri="{FF2B5EF4-FFF2-40B4-BE49-F238E27FC236}">
                <a16:creationId xmlns:a16="http://schemas.microsoft.com/office/drawing/2014/main" id="{4DC7E2F7-DBDE-44A0-9182-BBA13C34E97D}"/>
              </a:ext>
            </a:extLst>
          </p:cNvPr>
          <p:cNvCxnSpPr>
            <a:cxnSpLocks/>
          </p:cNvCxnSpPr>
          <p:nvPr/>
        </p:nvCxnSpPr>
        <p:spPr>
          <a:xfrm>
            <a:off x="7124590" y="1445876"/>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395" name="Straight Connector 394">
            <a:extLst>
              <a:ext uri="{FF2B5EF4-FFF2-40B4-BE49-F238E27FC236}">
                <a16:creationId xmlns:a16="http://schemas.microsoft.com/office/drawing/2014/main" id="{07400544-018A-4631-8B64-C61BF9C7D3FC}"/>
              </a:ext>
            </a:extLst>
          </p:cNvPr>
          <p:cNvCxnSpPr>
            <a:cxnSpLocks/>
          </p:cNvCxnSpPr>
          <p:nvPr/>
        </p:nvCxnSpPr>
        <p:spPr>
          <a:xfrm flipV="1">
            <a:off x="6811674" y="1476148"/>
            <a:ext cx="135588" cy="95147"/>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396" name="Straight Connector 395">
            <a:extLst>
              <a:ext uri="{FF2B5EF4-FFF2-40B4-BE49-F238E27FC236}">
                <a16:creationId xmlns:a16="http://schemas.microsoft.com/office/drawing/2014/main" id="{1A3E65DC-413B-47EE-9762-9F1B3089BBA8}"/>
              </a:ext>
            </a:extLst>
          </p:cNvPr>
          <p:cNvCxnSpPr>
            <a:cxnSpLocks/>
          </p:cNvCxnSpPr>
          <p:nvPr/>
        </p:nvCxnSpPr>
        <p:spPr>
          <a:xfrm flipH="1">
            <a:off x="6675204" y="1584482"/>
            <a:ext cx="112050" cy="83348"/>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397" name="Straight Connector 396">
            <a:extLst>
              <a:ext uri="{FF2B5EF4-FFF2-40B4-BE49-F238E27FC236}">
                <a16:creationId xmlns:a16="http://schemas.microsoft.com/office/drawing/2014/main" id="{E17C5490-1B33-48F0-9A81-1B0F2EE7336A}"/>
              </a:ext>
            </a:extLst>
          </p:cNvPr>
          <p:cNvCxnSpPr>
            <a:cxnSpLocks/>
          </p:cNvCxnSpPr>
          <p:nvPr/>
        </p:nvCxnSpPr>
        <p:spPr>
          <a:xfrm flipV="1">
            <a:off x="7111564" y="1340217"/>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398" name="Straight Connector 397">
            <a:extLst>
              <a:ext uri="{FF2B5EF4-FFF2-40B4-BE49-F238E27FC236}">
                <a16:creationId xmlns:a16="http://schemas.microsoft.com/office/drawing/2014/main" id="{5AB50CBE-AE7D-4738-9007-C4EB26088765}"/>
              </a:ext>
            </a:extLst>
          </p:cNvPr>
          <p:cNvCxnSpPr>
            <a:cxnSpLocks/>
          </p:cNvCxnSpPr>
          <p:nvPr/>
        </p:nvCxnSpPr>
        <p:spPr>
          <a:xfrm flipV="1">
            <a:off x="7023245" y="1331135"/>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402" name="Oval 401">
            <a:extLst>
              <a:ext uri="{FF2B5EF4-FFF2-40B4-BE49-F238E27FC236}">
                <a16:creationId xmlns:a16="http://schemas.microsoft.com/office/drawing/2014/main" id="{D04D123D-5234-4F23-9380-6CCDE369AA47}"/>
              </a:ext>
            </a:extLst>
          </p:cNvPr>
          <p:cNvSpPr/>
          <p:nvPr/>
        </p:nvSpPr>
        <p:spPr>
          <a:xfrm>
            <a:off x="7140327" y="1324542"/>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03" name="Oval 402">
            <a:extLst>
              <a:ext uri="{FF2B5EF4-FFF2-40B4-BE49-F238E27FC236}">
                <a16:creationId xmlns:a16="http://schemas.microsoft.com/office/drawing/2014/main" id="{EE9BF7C5-A4FF-4FB3-8BC2-85129AB4B0D6}"/>
              </a:ext>
            </a:extLst>
          </p:cNvPr>
          <p:cNvSpPr/>
          <p:nvPr/>
        </p:nvSpPr>
        <p:spPr>
          <a:xfrm>
            <a:off x="7004928" y="1343261"/>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04" name="Oval 403">
            <a:extLst>
              <a:ext uri="{FF2B5EF4-FFF2-40B4-BE49-F238E27FC236}">
                <a16:creationId xmlns:a16="http://schemas.microsoft.com/office/drawing/2014/main" id="{48811DC3-3418-4CDF-B4C2-B701FA923064}"/>
              </a:ext>
            </a:extLst>
          </p:cNvPr>
          <p:cNvSpPr/>
          <p:nvPr/>
        </p:nvSpPr>
        <p:spPr>
          <a:xfrm>
            <a:off x="6947164" y="1462647"/>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05" name="Oval 404">
            <a:extLst>
              <a:ext uri="{FF2B5EF4-FFF2-40B4-BE49-F238E27FC236}">
                <a16:creationId xmlns:a16="http://schemas.microsoft.com/office/drawing/2014/main" id="{73FF63F6-EFF4-47AD-8AD5-969BCA07D52E}"/>
              </a:ext>
            </a:extLst>
          </p:cNvPr>
          <p:cNvSpPr/>
          <p:nvPr/>
        </p:nvSpPr>
        <p:spPr>
          <a:xfrm>
            <a:off x="6790185" y="1576942"/>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06" name="Oval 405">
            <a:extLst>
              <a:ext uri="{FF2B5EF4-FFF2-40B4-BE49-F238E27FC236}">
                <a16:creationId xmlns:a16="http://schemas.microsoft.com/office/drawing/2014/main" id="{4A235BE9-3B8F-40B2-86A3-C48CBF0DF105}"/>
              </a:ext>
            </a:extLst>
          </p:cNvPr>
          <p:cNvSpPr/>
          <p:nvPr/>
        </p:nvSpPr>
        <p:spPr>
          <a:xfrm>
            <a:off x="6658574" y="1665838"/>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07" name="Oval 406">
            <a:extLst>
              <a:ext uri="{FF2B5EF4-FFF2-40B4-BE49-F238E27FC236}">
                <a16:creationId xmlns:a16="http://schemas.microsoft.com/office/drawing/2014/main" id="{2506F249-5AF2-47AE-B025-FAF58273D1D1}"/>
              </a:ext>
            </a:extLst>
          </p:cNvPr>
          <p:cNvSpPr/>
          <p:nvPr/>
        </p:nvSpPr>
        <p:spPr>
          <a:xfrm>
            <a:off x="7097277" y="1432732"/>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08" name="Oval 407">
            <a:extLst>
              <a:ext uri="{FF2B5EF4-FFF2-40B4-BE49-F238E27FC236}">
                <a16:creationId xmlns:a16="http://schemas.microsoft.com/office/drawing/2014/main" id="{4A1BEFC9-4472-468E-8C78-25C9BB3D1DC1}"/>
              </a:ext>
            </a:extLst>
          </p:cNvPr>
          <p:cNvSpPr/>
          <p:nvPr/>
        </p:nvSpPr>
        <p:spPr>
          <a:xfrm>
            <a:off x="7109581" y="1789867"/>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09" name="Oval 408">
            <a:extLst>
              <a:ext uri="{FF2B5EF4-FFF2-40B4-BE49-F238E27FC236}">
                <a16:creationId xmlns:a16="http://schemas.microsoft.com/office/drawing/2014/main" id="{94045012-2FDF-4157-8233-DE723CA36474}"/>
              </a:ext>
            </a:extLst>
          </p:cNvPr>
          <p:cNvSpPr/>
          <p:nvPr/>
        </p:nvSpPr>
        <p:spPr>
          <a:xfrm>
            <a:off x="7189837" y="1804071"/>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10" name="Oval 409">
            <a:extLst>
              <a:ext uri="{FF2B5EF4-FFF2-40B4-BE49-F238E27FC236}">
                <a16:creationId xmlns:a16="http://schemas.microsoft.com/office/drawing/2014/main" id="{D12C272A-AEEB-4991-AB14-EA4E9F99DCAA}"/>
              </a:ext>
            </a:extLst>
          </p:cNvPr>
          <p:cNvSpPr/>
          <p:nvPr/>
        </p:nvSpPr>
        <p:spPr>
          <a:xfrm>
            <a:off x="6981605" y="1807550"/>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11" name="Oval 410">
            <a:extLst>
              <a:ext uri="{FF2B5EF4-FFF2-40B4-BE49-F238E27FC236}">
                <a16:creationId xmlns:a16="http://schemas.microsoft.com/office/drawing/2014/main" id="{6CBAF902-82CA-4906-ACFF-185405610D1D}"/>
              </a:ext>
            </a:extLst>
          </p:cNvPr>
          <p:cNvSpPr/>
          <p:nvPr/>
        </p:nvSpPr>
        <p:spPr>
          <a:xfrm>
            <a:off x="7229596" y="1999382"/>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12" name="Oval 411">
            <a:extLst>
              <a:ext uri="{FF2B5EF4-FFF2-40B4-BE49-F238E27FC236}">
                <a16:creationId xmlns:a16="http://schemas.microsoft.com/office/drawing/2014/main" id="{D2BE7794-534D-46F8-BA40-32978D74CB06}"/>
              </a:ext>
            </a:extLst>
          </p:cNvPr>
          <p:cNvSpPr/>
          <p:nvPr/>
        </p:nvSpPr>
        <p:spPr>
          <a:xfrm>
            <a:off x="6955678" y="2008103"/>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13" name="Oval 412">
            <a:extLst>
              <a:ext uri="{FF2B5EF4-FFF2-40B4-BE49-F238E27FC236}">
                <a16:creationId xmlns:a16="http://schemas.microsoft.com/office/drawing/2014/main" id="{54580C62-ECB5-44FD-82F7-A55E3DB70AC5}"/>
              </a:ext>
            </a:extLst>
          </p:cNvPr>
          <p:cNvSpPr/>
          <p:nvPr/>
        </p:nvSpPr>
        <p:spPr>
          <a:xfrm>
            <a:off x="7214955" y="2196275"/>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14" name="Oval 413">
            <a:extLst>
              <a:ext uri="{FF2B5EF4-FFF2-40B4-BE49-F238E27FC236}">
                <a16:creationId xmlns:a16="http://schemas.microsoft.com/office/drawing/2014/main" id="{29801E84-B37C-4AF7-8454-54ABEA2DC097}"/>
              </a:ext>
            </a:extLst>
          </p:cNvPr>
          <p:cNvSpPr/>
          <p:nvPr/>
        </p:nvSpPr>
        <p:spPr>
          <a:xfrm>
            <a:off x="7292882" y="2251033"/>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15" name="Oval 414">
            <a:extLst>
              <a:ext uri="{FF2B5EF4-FFF2-40B4-BE49-F238E27FC236}">
                <a16:creationId xmlns:a16="http://schemas.microsoft.com/office/drawing/2014/main" id="{229E5C09-AF1A-4456-8B1B-BB0454215E3B}"/>
              </a:ext>
            </a:extLst>
          </p:cNvPr>
          <p:cNvSpPr/>
          <p:nvPr/>
        </p:nvSpPr>
        <p:spPr>
          <a:xfrm>
            <a:off x="7246260" y="2286712"/>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16" name="Oval 415">
            <a:extLst>
              <a:ext uri="{FF2B5EF4-FFF2-40B4-BE49-F238E27FC236}">
                <a16:creationId xmlns:a16="http://schemas.microsoft.com/office/drawing/2014/main" id="{A4B2DE27-1144-41E2-9B61-8A9214E6643A}"/>
              </a:ext>
            </a:extLst>
          </p:cNvPr>
          <p:cNvSpPr/>
          <p:nvPr/>
        </p:nvSpPr>
        <p:spPr>
          <a:xfrm>
            <a:off x="6958112" y="2211119"/>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17" name="Oval 416">
            <a:extLst>
              <a:ext uri="{FF2B5EF4-FFF2-40B4-BE49-F238E27FC236}">
                <a16:creationId xmlns:a16="http://schemas.microsoft.com/office/drawing/2014/main" id="{8B5AA850-75C7-4F06-B152-361160E0626C}"/>
              </a:ext>
            </a:extLst>
          </p:cNvPr>
          <p:cNvSpPr/>
          <p:nvPr/>
        </p:nvSpPr>
        <p:spPr>
          <a:xfrm>
            <a:off x="6921114" y="2278181"/>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18" name="Oval 417">
            <a:extLst>
              <a:ext uri="{FF2B5EF4-FFF2-40B4-BE49-F238E27FC236}">
                <a16:creationId xmlns:a16="http://schemas.microsoft.com/office/drawing/2014/main" id="{48D9B9F7-EE70-495B-9082-740EF36E1AB3}"/>
              </a:ext>
            </a:extLst>
          </p:cNvPr>
          <p:cNvSpPr/>
          <p:nvPr/>
        </p:nvSpPr>
        <p:spPr>
          <a:xfrm>
            <a:off x="6962815" y="2285545"/>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21" name="Arrow: Right 420">
            <a:extLst>
              <a:ext uri="{FF2B5EF4-FFF2-40B4-BE49-F238E27FC236}">
                <a16:creationId xmlns:a16="http://schemas.microsoft.com/office/drawing/2014/main" id="{B8377BF6-A1E9-490A-893D-70CBC3375802}"/>
              </a:ext>
            </a:extLst>
          </p:cNvPr>
          <p:cNvSpPr/>
          <p:nvPr/>
        </p:nvSpPr>
        <p:spPr>
          <a:xfrm rot="10800000">
            <a:off x="5746555" y="1318580"/>
            <a:ext cx="596900" cy="349250"/>
          </a:xfrm>
          <a:prstGeom prst="rightArrow">
            <a:avLst>
              <a:gd name="adj1" fmla="val 50000"/>
              <a:gd name="adj2" fmla="val 875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sp>
        <p:nvSpPr>
          <p:cNvPr id="422" name="Arrow: Right 421">
            <a:extLst>
              <a:ext uri="{FF2B5EF4-FFF2-40B4-BE49-F238E27FC236}">
                <a16:creationId xmlns:a16="http://schemas.microsoft.com/office/drawing/2014/main" id="{4FC4FECD-398A-473D-A735-4EB9340492FA}"/>
              </a:ext>
            </a:extLst>
          </p:cNvPr>
          <p:cNvSpPr/>
          <p:nvPr/>
        </p:nvSpPr>
        <p:spPr>
          <a:xfrm>
            <a:off x="5807588" y="3162428"/>
            <a:ext cx="596900" cy="349250"/>
          </a:xfrm>
          <a:prstGeom prst="rightArrow">
            <a:avLst>
              <a:gd name="adj1" fmla="val 50000"/>
              <a:gd name="adj2" fmla="val 875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sp>
        <p:nvSpPr>
          <p:cNvPr id="423" name="TextBox 422">
            <a:extLst>
              <a:ext uri="{FF2B5EF4-FFF2-40B4-BE49-F238E27FC236}">
                <a16:creationId xmlns:a16="http://schemas.microsoft.com/office/drawing/2014/main" id="{3BDDC5C8-0C01-448C-97AB-EA1EC584C6BE}"/>
              </a:ext>
            </a:extLst>
          </p:cNvPr>
          <p:cNvSpPr txBox="1"/>
          <p:nvPr/>
        </p:nvSpPr>
        <p:spPr>
          <a:xfrm>
            <a:off x="5780647" y="1839274"/>
            <a:ext cx="589562" cy="369332"/>
          </a:xfrm>
          <a:prstGeom prst="rect">
            <a:avLst/>
          </a:prstGeom>
          <a:noFill/>
        </p:spPr>
        <p:txBody>
          <a:bodyPr wrap="square" lIns="0" tIns="0" rIns="0" bIns="0" rtlCol="0" anchor="ctr">
            <a:spAutoFit/>
          </a:bodyPr>
          <a:lstStyle>
            <a:defPPr>
              <a:defRPr lang="en-US"/>
            </a:defPPr>
            <a:lvl1pPr algn="ctr">
              <a:defRPr sz="1200">
                <a:latin typeface="Bahnschrift Light" panose="020B0502040204020203" pitchFamily="34" charset="0"/>
              </a:defRPr>
            </a:lvl1pPr>
          </a:lstStyle>
          <a:p>
            <a:r>
              <a:rPr lang="en-GB" dirty="0"/>
              <a:t>left</a:t>
            </a:r>
          </a:p>
          <a:p>
            <a:r>
              <a:rPr lang="en-GB" dirty="0"/>
              <a:t>id=3</a:t>
            </a:r>
          </a:p>
        </p:txBody>
      </p:sp>
      <p:sp>
        <p:nvSpPr>
          <p:cNvPr id="424" name="TextBox 423">
            <a:extLst>
              <a:ext uri="{FF2B5EF4-FFF2-40B4-BE49-F238E27FC236}">
                <a16:creationId xmlns:a16="http://schemas.microsoft.com/office/drawing/2014/main" id="{16B82A2A-A4DC-4618-AD4B-CBD1A0AB8D99}"/>
              </a:ext>
            </a:extLst>
          </p:cNvPr>
          <p:cNvSpPr txBox="1"/>
          <p:nvPr/>
        </p:nvSpPr>
        <p:spPr>
          <a:xfrm>
            <a:off x="5772342" y="3683122"/>
            <a:ext cx="589562" cy="369332"/>
          </a:xfrm>
          <a:prstGeom prst="rect">
            <a:avLst/>
          </a:prstGeom>
          <a:noFill/>
        </p:spPr>
        <p:txBody>
          <a:bodyPr wrap="square" lIns="0" tIns="0" rIns="0" bIns="0" rtlCol="0" anchor="ctr">
            <a:spAutoFit/>
          </a:bodyPr>
          <a:lstStyle>
            <a:defPPr>
              <a:defRPr lang="en-US"/>
            </a:defPPr>
            <a:lvl1pPr algn="ctr">
              <a:defRPr sz="1200">
                <a:latin typeface="Bahnschrift Light" panose="020B0502040204020203" pitchFamily="34" charset="0"/>
              </a:defRPr>
            </a:lvl1pPr>
          </a:lstStyle>
          <a:p>
            <a:r>
              <a:rPr lang="en-GB" dirty="0"/>
              <a:t>right</a:t>
            </a:r>
          </a:p>
          <a:p>
            <a:r>
              <a:rPr lang="en-GB" dirty="0"/>
              <a:t>id=4</a:t>
            </a:r>
          </a:p>
        </p:txBody>
      </p:sp>
      <p:sp>
        <p:nvSpPr>
          <p:cNvPr id="425" name="Freeform: Shape 424">
            <a:extLst>
              <a:ext uri="{FF2B5EF4-FFF2-40B4-BE49-F238E27FC236}">
                <a16:creationId xmlns:a16="http://schemas.microsoft.com/office/drawing/2014/main" id="{3EF28EB0-B23A-4730-9276-7E7EBDC8329F}"/>
              </a:ext>
            </a:extLst>
          </p:cNvPr>
          <p:cNvSpPr/>
          <p:nvPr/>
        </p:nvSpPr>
        <p:spPr>
          <a:xfrm flipH="1">
            <a:off x="6585544" y="1375959"/>
            <a:ext cx="69421" cy="308452"/>
          </a:xfrm>
          <a:custGeom>
            <a:avLst/>
            <a:gdLst>
              <a:gd name="connsiteX0" fmla="*/ 52388 w 248173"/>
              <a:gd name="connsiteY0" fmla="*/ 671513 h 671513"/>
              <a:gd name="connsiteX1" fmla="*/ 247650 w 248173"/>
              <a:gd name="connsiteY1" fmla="*/ 328613 h 671513"/>
              <a:gd name="connsiteX2" fmla="*/ 0 w 248173"/>
              <a:gd name="connsiteY2" fmla="*/ 0 h 671513"/>
            </a:gdLst>
            <a:ahLst/>
            <a:cxnLst>
              <a:cxn ang="0">
                <a:pos x="connsiteX0" y="connsiteY0"/>
              </a:cxn>
              <a:cxn ang="0">
                <a:pos x="connsiteX1" y="connsiteY1"/>
              </a:cxn>
              <a:cxn ang="0">
                <a:pos x="connsiteX2" y="connsiteY2"/>
              </a:cxn>
            </a:cxnLst>
            <a:rect l="l" t="t" r="r" b="b"/>
            <a:pathLst>
              <a:path w="248173" h="671513">
                <a:moveTo>
                  <a:pt x="52388" y="671513"/>
                </a:moveTo>
                <a:cubicBezTo>
                  <a:pt x="154384" y="556022"/>
                  <a:pt x="256381" y="440532"/>
                  <a:pt x="247650" y="328613"/>
                </a:cubicBezTo>
                <a:cubicBezTo>
                  <a:pt x="238919" y="216694"/>
                  <a:pt x="119459" y="108347"/>
                  <a:pt x="0" y="0"/>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cxnSp>
        <p:nvCxnSpPr>
          <p:cNvPr id="427" name="Straight Connector 426">
            <a:extLst>
              <a:ext uri="{FF2B5EF4-FFF2-40B4-BE49-F238E27FC236}">
                <a16:creationId xmlns:a16="http://schemas.microsoft.com/office/drawing/2014/main" id="{A2089E8E-7506-4490-80BB-0FC032F7A0E7}"/>
              </a:ext>
            </a:extLst>
          </p:cNvPr>
          <p:cNvCxnSpPr>
            <a:cxnSpLocks/>
          </p:cNvCxnSpPr>
          <p:nvPr/>
        </p:nvCxnSpPr>
        <p:spPr>
          <a:xfrm>
            <a:off x="7255690" y="1454019"/>
            <a:ext cx="13171" cy="149433"/>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428" name="Straight Connector 427">
            <a:extLst>
              <a:ext uri="{FF2B5EF4-FFF2-40B4-BE49-F238E27FC236}">
                <a16:creationId xmlns:a16="http://schemas.microsoft.com/office/drawing/2014/main" id="{C422BFEE-DCBC-4EE4-8255-EF3D1F49AB60}"/>
              </a:ext>
            </a:extLst>
          </p:cNvPr>
          <p:cNvCxnSpPr>
            <a:cxnSpLocks/>
          </p:cNvCxnSpPr>
          <p:nvPr/>
        </p:nvCxnSpPr>
        <p:spPr>
          <a:xfrm>
            <a:off x="7275121" y="1621897"/>
            <a:ext cx="6839" cy="153778"/>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sp>
        <p:nvSpPr>
          <p:cNvPr id="431" name="Oval 430">
            <a:extLst>
              <a:ext uri="{FF2B5EF4-FFF2-40B4-BE49-F238E27FC236}">
                <a16:creationId xmlns:a16="http://schemas.microsoft.com/office/drawing/2014/main" id="{03819BB2-9F4D-4A5B-8350-6E09E890B3A7}"/>
              </a:ext>
            </a:extLst>
          </p:cNvPr>
          <p:cNvSpPr/>
          <p:nvPr/>
        </p:nvSpPr>
        <p:spPr>
          <a:xfrm>
            <a:off x="7268773" y="1610708"/>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32" name="Oval 431">
            <a:extLst>
              <a:ext uri="{FF2B5EF4-FFF2-40B4-BE49-F238E27FC236}">
                <a16:creationId xmlns:a16="http://schemas.microsoft.com/office/drawing/2014/main" id="{A4B889B7-82DC-4D1D-A196-5C070E3D3D28}"/>
              </a:ext>
            </a:extLst>
          </p:cNvPr>
          <p:cNvSpPr/>
          <p:nvPr/>
        </p:nvSpPr>
        <p:spPr>
          <a:xfrm>
            <a:off x="7284391" y="1784593"/>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33" name="Oval 432">
            <a:extLst>
              <a:ext uri="{FF2B5EF4-FFF2-40B4-BE49-F238E27FC236}">
                <a16:creationId xmlns:a16="http://schemas.microsoft.com/office/drawing/2014/main" id="{4B53A06C-E013-4C9F-87ED-3F6079161590}"/>
              </a:ext>
            </a:extLst>
          </p:cNvPr>
          <p:cNvSpPr/>
          <p:nvPr/>
        </p:nvSpPr>
        <p:spPr>
          <a:xfrm>
            <a:off x="7249607" y="1444561"/>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438" name="Straight Connector 437">
            <a:extLst>
              <a:ext uri="{FF2B5EF4-FFF2-40B4-BE49-F238E27FC236}">
                <a16:creationId xmlns:a16="http://schemas.microsoft.com/office/drawing/2014/main" id="{B339B834-A37C-48FF-9185-3C06C2AC5D18}"/>
              </a:ext>
            </a:extLst>
          </p:cNvPr>
          <p:cNvCxnSpPr/>
          <p:nvPr/>
        </p:nvCxnSpPr>
        <p:spPr>
          <a:xfrm>
            <a:off x="8048039" y="1814711"/>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439" name="Straight Connector 438">
            <a:extLst>
              <a:ext uri="{FF2B5EF4-FFF2-40B4-BE49-F238E27FC236}">
                <a16:creationId xmlns:a16="http://schemas.microsoft.com/office/drawing/2014/main" id="{61872B6C-A8B8-410D-B856-849875745857}"/>
              </a:ext>
            </a:extLst>
          </p:cNvPr>
          <p:cNvCxnSpPr>
            <a:cxnSpLocks/>
          </p:cNvCxnSpPr>
          <p:nvPr/>
        </p:nvCxnSpPr>
        <p:spPr>
          <a:xfrm flipV="1">
            <a:off x="8022188" y="1824132"/>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440" name="Straight Connector 439">
            <a:extLst>
              <a:ext uri="{FF2B5EF4-FFF2-40B4-BE49-F238E27FC236}">
                <a16:creationId xmlns:a16="http://schemas.microsoft.com/office/drawing/2014/main" id="{DEA0DEA6-59FA-4474-8A9D-951A3EF57969}"/>
              </a:ext>
            </a:extLst>
          </p:cNvPr>
          <p:cNvCxnSpPr>
            <a:cxnSpLocks/>
          </p:cNvCxnSpPr>
          <p:nvPr/>
        </p:nvCxnSpPr>
        <p:spPr>
          <a:xfrm flipV="1">
            <a:off x="7991303" y="2222288"/>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441" name="Straight Connector 440">
            <a:extLst>
              <a:ext uri="{FF2B5EF4-FFF2-40B4-BE49-F238E27FC236}">
                <a16:creationId xmlns:a16="http://schemas.microsoft.com/office/drawing/2014/main" id="{308C4337-0995-40DB-8A50-67E11F2CA811}"/>
              </a:ext>
            </a:extLst>
          </p:cNvPr>
          <p:cNvCxnSpPr>
            <a:cxnSpLocks/>
          </p:cNvCxnSpPr>
          <p:nvPr/>
        </p:nvCxnSpPr>
        <p:spPr>
          <a:xfrm flipV="1">
            <a:off x="8018033" y="2021855"/>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442" name="Straight Connector 441">
            <a:extLst>
              <a:ext uri="{FF2B5EF4-FFF2-40B4-BE49-F238E27FC236}">
                <a16:creationId xmlns:a16="http://schemas.microsoft.com/office/drawing/2014/main" id="{128D8F79-8A91-4B19-9941-909767BA3B08}"/>
              </a:ext>
            </a:extLst>
          </p:cNvPr>
          <p:cNvCxnSpPr>
            <a:cxnSpLocks/>
          </p:cNvCxnSpPr>
          <p:nvPr/>
        </p:nvCxnSpPr>
        <p:spPr>
          <a:xfrm flipH="1" flipV="1">
            <a:off x="8242359" y="1822934"/>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43" name="Straight Connector 442">
            <a:extLst>
              <a:ext uri="{FF2B5EF4-FFF2-40B4-BE49-F238E27FC236}">
                <a16:creationId xmlns:a16="http://schemas.microsoft.com/office/drawing/2014/main" id="{131D8A3B-303A-44B6-A013-C6CA296F81DB}"/>
              </a:ext>
            </a:extLst>
          </p:cNvPr>
          <p:cNvCxnSpPr>
            <a:cxnSpLocks/>
          </p:cNvCxnSpPr>
          <p:nvPr/>
        </p:nvCxnSpPr>
        <p:spPr>
          <a:xfrm flipV="1">
            <a:off x="8271619" y="2013134"/>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444" name="Straight Connector 443">
            <a:extLst>
              <a:ext uri="{FF2B5EF4-FFF2-40B4-BE49-F238E27FC236}">
                <a16:creationId xmlns:a16="http://schemas.microsoft.com/office/drawing/2014/main" id="{B019FF0C-058A-4363-9DF4-00AB5F94DEC8}"/>
              </a:ext>
            </a:extLst>
          </p:cNvPr>
          <p:cNvCxnSpPr>
            <a:cxnSpLocks/>
          </p:cNvCxnSpPr>
          <p:nvPr/>
        </p:nvCxnSpPr>
        <p:spPr>
          <a:xfrm flipV="1">
            <a:off x="8148396" y="1442968"/>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445" name="Straight Connector 444">
            <a:extLst>
              <a:ext uri="{FF2B5EF4-FFF2-40B4-BE49-F238E27FC236}">
                <a16:creationId xmlns:a16="http://schemas.microsoft.com/office/drawing/2014/main" id="{8C2BC168-8468-4ED9-A670-BBB2E3881842}"/>
              </a:ext>
            </a:extLst>
          </p:cNvPr>
          <p:cNvCxnSpPr>
            <a:cxnSpLocks/>
          </p:cNvCxnSpPr>
          <p:nvPr/>
        </p:nvCxnSpPr>
        <p:spPr>
          <a:xfrm flipV="1">
            <a:off x="8011358" y="2222288"/>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446" name="Straight Connector 445">
            <a:extLst>
              <a:ext uri="{FF2B5EF4-FFF2-40B4-BE49-F238E27FC236}">
                <a16:creationId xmlns:a16="http://schemas.microsoft.com/office/drawing/2014/main" id="{EDEDDC08-258F-448F-B684-0031C08FE518}"/>
              </a:ext>
            </a:extLst>
          </p:cNvPr>
          <p:cNvCxnSpPr>
            <a:cxnSpLocks/>
          </p:cNvCxnSpPr>
          <p:nvPr/>
        </p:nvCxnSpPr>
        <p:spPr>
          <a:xfrm flipH="1" flipV="1">
            <a:off x="8271587" y="2208213"/>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447" name="Straight Connector 446">
            <a:extLst>
              <a:ext uri="{FF2B5EF4-FFF2-40B4-BE49-F238E27FC236}">
                <a16:creationId xmlns:a16="http://schemas.microsoft.com/office/drawing/2014/main" id="{B89B3ABF-20CA-4CD8-BFAA-CA78DA82A569}"/>
              </a:ext>
            </a:extLst>
          </p:cNvPr>
          <p:cNvCxnSpPr>
            <a:cxnSpLocks/>
          </p:cNvCxnSpPr>
          <p:nvPr/>
        </p:nvCxnSpPr>
        <p:spPr>
          <a:xfrm flipH="1" flipV="1">
            <a:off x="8278293" y="2208212"/>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448" name="Straight Connector 447">
            <a:extLst>
              <a:ext uri="{FF2B5EF4-FFF2-40B4-BE49-F238E27FC236}">
                <a16:creationId xmlns:a16="http://schemas.microsoft.com/office/drawing/2014/main" id="{3FDDDF25-3F50-4913-9DEE-7EA869C97500}"/>
              </a:ext>
            </a:extLst>
          </p:cNvPr>
          <p:cNvCxnSpPr>
            <a:cxnSpLocks/>
          </p:cNvCxnSpPr>
          <p:nvPr/>
        </p:nvCxnSpPr>
        <p:spPr>
          <a:xfrm flipV="1">
            <a:off x="8010070" y="1445875"/>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449" name="Straight Connector 448">
            <a:extLst>
              <a:ext uri="{FF2B5EF4-FFF2-40B4-BE49-F238E27FC236}">
                <a16:creationId xmlns:a16="http://schemas.microsoft.com/office/drawing/2014/main" id="{8E027D1E-43D5-48A4-89E4-72C1D2FCADA6}"/>
              </a:ext>
            </a:extLst>
          </p:cNvPr>
          <p:cNvCxnSpPr>
            <a:cxnSpLocks/>
          </p:cNvCxnSpPr>
          <p:nvPr/>
        </p:nvCxnSpPr>
        <p:spPr>
          <a:xfrm>
            <a:off x="8172023" y="1445876"/>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452" name="Straight Connector 451">
            <a:extLst>
              <a:ext uri="{FF2B5EF4-FFF2-40B4-BE49-F238E27FC236}">
                <a16:creationId xmlns:a16="http://schemas.microsoft.com/office/drawing/2014/main" id="{C71EB4F9-0316-4D95-954E-C9A6915CA25B}"/>
              </a:ext>
            </a:extLst>
          </p:cNvPr>
          <p:cNvCxnSpPr>
            <a:cxnSpLocks/>
          </p:cNvCxnSpPr>
          <p:nvPr/>
        </p:nvCxnSpPr>
        <p:spPr>
          <a:xfrm flipV="1">
            <a:off x="8158997" y="1340217"/>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453" name="Straight Connector 452">
            <a:extLst>
              <a:ext uri="{FF2B5EF4-FFF2-40B4-BE49-F238E27FC236}">
                <a16:creationId xmlns:a16="http://schemas.microsoft.com/office/drawing/2014/main" id="{065C2DB1-D863-450C-8463-F1F8ADF0CBCC}"/>
              </a:ext>
            </a:extLst>
          </p:cNvPr>
          <p:cNvCxnSpPr>
            <a:cxnSpLocks/>
          </p:cNvCxnSpPr>
          <p:nvPr/>
        </p:nvCxnSpPr>
        <p:spPr>
          <a:xfrm flipV="1">
            <a:off x="8070678" y="1331135"/>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454" name="Oval 453">
            <a:extLst>
              <a:ext uri="{FF2B5EF4-FFF2-40B4-BE49-F238E27FC236}">
                <a16:creationId xmlns:a16="http://schemas.microsoft.com/office/drawing/2014/main" id="{1A448FA1-E6C3-4612-B667-98021BEABF7D}"/>
              </a:ext>
            </a:extLst>
          </p:cNvPr>
          <p:cNvSpPr/>
          <p:nvPr/>
        </p:nvSpPr>
        <p:spPr>
          <a:xfrm>
            <a:off x="8187760" y="1324542"/>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55" name="Oval 454">
            <a:extLst>
              <a:ext uri="{FF2B5EF4-FFF2-40B4-BE49-F238E27FC236}">
                <a16:creationId xmlns:a16="http://schemas.microsoft.com/office/drawing/2014/main" id="{A2932A36-F034-418A-82A7-496608878A54}"/>
              </a:ext>
            </a:extLst>
          </p:cNvPr>
          <p:cNvSpPr/>
          <p:nvPr/>
        </p:nvSpPr>
        <p:spPr>
          <a:xfrm>
            <a:off x="8052361" y="1343261"/>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59" name="Oval 458">
            <a:extLst>
              <a:ext uri="{FF2B5EF4-FFF2-40B4-BE49-F238E27FC236}">
                <a16:creationId xmlns:a16="http://schemas.microsoft.com/office/drawing/2014/main" id="{56B98CE6-4ABF-4550-A7D8-7D5683BF96C1}"/>
              </a:ext>
            </a:extLst>
          </p:cNvPr>
          <p:cNvSpPr/>
          <p:nvPr/>
        </p:nvSpPr>
        <p:spPr>
          <a:xfrm>
            <a:off x="8144710" y="1432732"/>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60" name="Oval 459">
            <a:extLst>
              <a:ext uri="{FF2B5EF4-FFF2-40B4-BE49-F238E27FC236}">
                <a16:creationId xmlns:a16="http://schemas.microsoft.com/office/drawing/2014/main" id="{20489F59-58B1-4038-A9E2-DFCAFEABCBD8}"/>
              </a:ext>
            </a:extLst>
          </p:cNvPr>
          <p:cNvSpPr/>
          <p:nvPr/>
        </p:nvSpPr>
        <p:spPr>
          <a:xfrm>
            <a:off x="8157014" y="1789867"/>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61" name="Oval 460">
            <a:extLst>
              <a:ext uri="{FF2B5EF4-FFF2-40B4-BE49-F238E27FC236}">
                <a16:creationId xmlns:a16="http://schemas.microsoft.com/office/drawing/2014/main" id="{ACE03901-00D0-4258-A4A2-4E2EFB51EFFB}"/>
              </a:ext>
            </a:extLst>
          </p:cNvPr>
          <p:cNvSpPr/>
          <p:nvPr/>
        </p:nvSpPr>
        <p:spPr>
          <a:xfrm>
            <a:off x="8237270" y="1804071"/>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62" name="Oval 461">
            <a:extLst>
              <a:ext uri="{FF2B5EF4-FFF2-40B4-BE49-F238E27FC236}">
                <a16:creationId xmlns:a16="http://schemas.microsoft.com/office/drawing/2014/main" id="{75CAA5BA-819F-4A0E-9FE1-BB69B058266D}"/>
              </a:ext>
            </a:extLst>
          </p:cNvPr>
          <p:cNvSpPr/>
          <p:nvPr/>
        </p:nvSpPr>
        <p:spPr>
          <a:xfrm>
            <a:off x="8029038" y="1807550"/>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63" name="Oval 462">
            <a:extLst>
              <a:ext uri="{FF2B5EF4-FFF2-40B4-BE49-F238E27FC236}">
                <a16:creationId xmlns:a16="http://schemas.microsoft.com/office/drawing/2014/main" id="{456D7083-DF6F-414B-B39F-655B7D834F37}"/>
              </a:ext>
            </a:extLst>
          </p:cNvPr>
          <p:cNvSpPr/>
          <p:nvPr/>
        </p:nvSpPr>
        <p:spPr>
          <a:xfrm>
            <a:off x="8277029" y="1999382"/>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64" name="Oval 463">
            <a:extLst>
              <a:ext uri="{FF2B5EF4-FFF2-40B4-BE49-F238E27FC236}">
                <a16:creationId xmlns:a16="http://schemas.microsoft.com/office/drawing/2014/main" id="{EA738262-B53E-42B6-B538-249A7D3FAABC}"/>
              </a:ext>
            </a:extLst>
          </p:cNvPr>
          <p:cNvSpPr/>
          <p:nvPr/>
        </p:nvSpPr>
        <p:spPr>
          <a:xfrm>
            <a:off x="8003111" y="2008103"/>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65" name="Oval 464">
            <a:extLst>
              <a:ext uri="{FF2B5EF4-FFF2-40B4-BE49-F238E27FC236}">
                <a16:creationId xmlns:a16="http://schemas.microsoft.com/office/drawing/2014/main" id="{8A7F79D8-6C73-44E2-A445-D2CFB5226983}"/>
              </a:ext>
            </a:extLst>
          </p:cNvPr>
          <p:cNvSpPr/>
          <p:nvPr/>
        </p:nvSpPr>
        <p:spPr>
          <a:xfrm>
            <a:off x="8262388" y="2196275"/>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66" name="Oval 465">
            <a:extLst>
              <a:ext uri="{FF2B5EF4-FFF2-40B4-BE49-F238E27FC236}">
                <a16:creationId xmlns:a16="http://schemas.microsoft.com/office/drawing/2014/main" id="{A8769F78-1BE0-4068-B6A7-648CAB4C06E6}"/>
              </a:ext>
            </a:extLst>
          </p:cNvPr>
          <p:cNvSpPr/>
          <p:nvPr/>
        </p:nvSpPr>
        <p:spPr>
          <a:xfrm>
            <a:off x="8340315" y="2251033"/>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67" name="Oval 466">
            <a:extLst>
              <a:ext uri="{FF2B5EF4-FFF2-40B4-BE49-F238E27FC236}">
                <a16:creationId xmlns:a16="http://schemas.microsoft.com/office/drawing/2014/main" id="{7531D494-74C8-4BF9-81E3-7A5DC8186770}"/>
              </a:ext>
            </a:extLst>
          </p:cNvPr>
          <p:cNvSpPr/>
          <p:nvPr/>
        </p:nvSpPr>
        <p:spPr>
          <a:xfrm>
            <a:off x="8293693" y="2286712"/>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68" name="Oval 467">
            <a:extLst>
              <a:ext uri="{FF2B5EF4-FFF2-40B4-BE49-F238E27FC236}">
                <a16:creationId xmlns:a16="http://schemas.microsoft.com/office/drawing/2014/main" id="{3DF8B1D1-8BFE-40E5-9ADB-D48F70DC2D4E}"/>
              </a:ext>
            </a:extLst>
          </p:cNvPr>
          <p:cNvSpPr/>
          <p:nvPr/>
        </p:nvSpPr>
        <p:spPr>
          <a:xfrm>
            <a:off x="8005545" y="2211119"/>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69" name="Oval 468">
            <a:extLst>
              <a:ext uri="{FF2B5EF4-FFF2-40B4-BE49-F238E27FC236}">
                <a16:creationId xmlns:a16="http://schemas.microsoft.com/office/drawing/2014/main" id="{6DFFB7C1-B7DE-4B4A-8C6C-EA96B7B4D569}"/>
              </a:ext>
            </a:extLst>
          </p:cNvPr>
          <p:cNvSpPr/>
          <p:nvPr/>
        </p:nvSpPr>
        <p:spPr>
          <a:xfrm>
            <a:off x="7968547" y="2278181"/>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70" name="Oval 469">
            <a:extLst>
              <a:ext uri="{FF2B5EF4-FFF2-40B4-BE49-F238E27FC236}">
                <a16:creationId xmlns:a16="http://schemas.microsoft.com/office/drawing/2014/main" id="{675C674C-C200-40C0-9D41-96F3401CE618}"/>
              </a:ext>
            </a:extLst>
          </p:cNvPr>
          <p:cNvSpPr/>
          <p:nvPr/>
        </p:nvSpPr>
        <p:spPr>
          <a:xfrm>
            <a:off x="8010248" y="2285545"/>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grpSp>
        <p:nvGrpSpPr>
          <p:cNvPr id="24" name="Group 23">
            <a:extLst>
              <a:ext uri="{FF2B5EF4-FFF2-40B4-BE49-F238E27FC236}">
                <a16:creationId xmlns:a16="http://schemas.microsoft.com/office/drawing/2014/main" id="{7D17777E-5166-4890-93F6-222A23DE01B8}"/>
              </a:ext>
            </a:extLst>
          </p:cNvPr>
          <p:cNvGrpSpPr/>
          <p:nvPr/>
        </p:nvGrpSpPr>
        <p:grpSpPr>
          <a:xfrm flipV="1">
            <a:off x="7623913" y="1258705"/>
            <a:ext cx="374807" cy="308452"/>
            <a:chOff x="7632977" y="1375959"/>
            <a:chExt cx="374807" cy="308452"/>
          </a:xfrm>
        </p:grpSpPr>
        <p:cxnSp>
          <p:nvCxnSpPr>
            <p:cNvPr id="450" name="Straight Connector 449">
              <a:extLst>
                <a:ext uri="{FF2B5EF4-FFF2-40B4-BE49-F238E27FC236}">
                  <a16:creationId xmlns:a16="http://schemas.microsoft.com/office/drawing/2014/main" id="{29378F85-9B83-4D0B-954D-D88D93813ADE}"/>
                </a:ext>
              </a:extLst>
            </p:cNvPr>
            <p:cNvCxnSpPr>
              <a:cxnSpLocks/>
            </p:cNvCxnSpPr>
            <p:nvPr/>
          </p:nvCxnSpPr>
          <p:spPr>
            <a:xfrm flipV="1">
              <a:off x="7859107" y="1476148"/>
              <a:ext cx="135588" cy="95147"/>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451" name="Straight Connector 450">
              <a:extLst>
                <a:ext uri="{FF2B5EF4-FFF2-40B4-BE49-F238E27FC236}">
                  <a16:creationId xmlns:a16="http://schemas.microsoft.com/office/drawing/2014/main" id="{A4456F00-5859-4776-A19A-15F79B19899D}"/>
                </a:ext>
              </a:extLst>
            </p:cNvPr>
            <p:cNvCxnSpPr>
              <a:cxnSpLocks/>
            </p:cNvCxnSpPr>
            <p:nvPr/>
          </p:nvCxnSpPr>
          <p:spPr>
            <a:xfrm flipH="1">
              <a:off x="7722637" y="1584482"/>
              <a:ext cx="112050" cy="83348"/>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sp>
          <p:nvSpPr>
            <p:cNvPr id="456" name="Oval 455">
              <a:extLst>
                <a:ext uri="{FF2B5EF4-FFF2-40B4-BE49-F238E27FC236}">
                  <a16:creationId xmlns:a16="http://schemas.microsoft.com/office/drawing/2014/main" id="{20094675-752A-48E5-84E9-5C76CE3BCF23}"/>
                </a:ext>
              </a:extLst>
            </p:cNvPr>
            <p:cNvSpPr/>
            <p:nvPr/>
          </p:nvSpPr>
          <p:spPr>
            <a:xfrm>
              <a:off x="7994597" y="1462647"/>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57" name="Oval 456">
              <a:extLst>
                <a:ext uri="{FF2B5EF4-FFF2-40B4-BE49-F238E27FC236}">
                  <a16:creationId xmlns:a16="http://schemas.microsoft.com/office/drawing/2014/main" id="{0A039E70-82B2-4573-99E9-C7CC54955F46}"/>
                </a:ext>
              </a:extLst>
            </p:cNvPr>
            <p:cNvSpPr/>
            <p:nvPr/>
          </p:nvSpPr>
          <p:spPr>
            <a:xfrm>
              <a:off x="7837618" y="1576942"/>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58" name="Oval 457">
              <a:extLst>
                <a:ext uri="{FF2B5EF4-FFF2-40B4-BE49-F238E27FC236}">
                  <a16:creationId xmlns:a16="http://schemas.microsoft.com/office/drawing/2014/main" id="{01B723BE-E366-468A-8BC2-5FEADA19260C}"/>
                </a:ext>
              </a:extLst>
            </p:cNvPr>
            <p:cNvSpPr/>
            <p:nvPr/>
          </p:nvSpPr>
          <p:spPr>
            <a:xfrm>
              <a:off x="7706007" y="1665838"/>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71" name="Freeform: Shape 470">
              <a:extLst>
                <a:ext uri="{FF2B5EF4-FFF2-40B4-BE49-F238E27FC236}">
                  <a16:creationId xmlns:a16="http://schemas.microsoft.com/office/drawing/2014/main" id="{27AA1B23-85F5-4818-8971-64988E8F90F5}"/>
                </a:ext>
              </a:extLst>
            </p:cNvPr>
            <p:cNvSpPr/>
            <p:nvPr/>
          </p:nvSpPr>
          <p:spPr>
            <a:xfrm flipH="1">
              <a:off x="7632977" y="1375959"/>
              <a:ext cx="69421" cy="308452"/>
            </a:xfrm>
            <a:custGeom>
              <a:avLst/>
              <a:gdLst>
                <a:gd name="connsiteX0" fmla="*/ 52388 w 248173"/>
                <a:gd name="connsiteY0" fmla="*/ 671513 h 671513"/>
                <a:gd name="connsiteX1" fmla="*/ 247650 w 248173"/>
                <a:gd name="connsiteY1" fmla="*/ 328613 h 671513"/>
                <a:gd name="connsiteX2" fmla="*/ 0 w 248173"/>
                <a:gd name="connsiteY2" fmla="*/ 0 h 671513"/>
              </a:gdLst>
              <a:ahLst/>
              <a:cxnLst>
                <a:cxn ang="0">
                  <a:pos x="connsiteX0" y="connsiteY0"/>
                </a:cxn>
                <a:cxn ang="0">
                  <a:pos x="connsiteX1" y="connsiteY1"/>
                </a:cxn>
                <a:cxn ang="0">
                  <a:pos x="connsiteX2" y="connsiteY2"/>
                </a:cxn>
              </a:cxnLst>
              <a:rect l="l" t="t" r="r" b="b"/>
              <a:pathLst>
                <a:path w="248173" h="671513">
                  <a:moveTo>
                    <a:pt x="52388" y="671513"/>
                  </a:moveTo>
                  <a:cubicBezTo>
                    <a:pt x="154384" y="556022"/>
                    <a:pt x="256381" y="440532"/>
                    <a:pt x="247650" y="328613"/>
                  </a:cubicBezTo>
                  <a:cubicBezTo>
                    <a:pt x="238919" y="216694"/>
                    <a:pt x="119459" y="108347"/>
                    <a:pt x="0" y="0"/>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cxnSp>
        <p:nvCxnSpPr>
          <p:cNvPr id="472" name="Straight Connector 471">
            <a:extLst>
              <a:ext uri="{FF2B5EF4-FFF2-40B4-BE49-F238E27FC236}">
                <a16:creationId xmlns:a16="http://schemas.microsoft.com/office/drawing/2014/main" id="{739FF555-627D-41D6-9C90-C1E542E1461B}"/>
              </a:ext>
            </a:extLst>
          </p:cNvPr>
          <p:cNvCxnSpPr>
            <a:cxnSpLocks/>
          </p:cNvCxnSpPr>
          <p:nvPr/>
        </p:nvCxnSpPr>
        <p:spPr>
          <a:xfrm>
            <a:off x="8303123" y="1454019"/>
            <a:ext cx="13171" cy="149433"/>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473" name="Straight Connector 472">
            <a:extLst>
              <a:ext uri="{FF2B5EF4-FFF2-40B4-BE49-F238E27FC236}">
                <a16:creationId xmlns:a16="http://schemas.microsoft.com/office/drawing/2014/main" id="{D85BF508-DBEF-4C0B-9F98-A0593B125DA7}"/>
              </a:ext>
            </a:extLst>
          </p:cNvPr>
          <p:cNvCxnSpPr>
            <a:cxnSpLocks/>
          </p:cNvCxnSpPr>
          <p:nvPr/>
        </p:nvCxnSpPr>
        <p:spPr>
          <a:xfrm>
            <a:off x="8322554" y="1621897"/>
            <a:ext cx="6839" cy="153778"/>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sp>
        <p:nvSpPr>
          <p:cNvPr id="474" name="Oval 473">
            <a:extLst>
              <a:ext uri="{FF2B5EF4-FFF2-40B4-BE49-F238E27FC236}">
                <a16:creationId xmlns:a16="http://schemas.microsoft.com/office/drawing/2014/main" id="{59793B0D-5E6B-4C17-8009-3FBF50204501}"/>
              </a:ext>
            </a:extLst>
          </p:cNvPr>
          <p:cNvSpPr/>
          <p:nvPr/>
        </p:nvSpPr>
        <p:spPr>
          <a:xfrm>
            <a:off x="8316206" y="1610708"/>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75" name="Oval 474">
            <a:extLst>
              <a:ext uri="{FF2B5EF4-FFF2-40B4-BE49-F238E27FC236}">
                <a16:creationId xmlns:a16="http://schemas.microsoft.com/office/drawing/2014/main" id="{05D6D84A-1FD3-46B7-80BA-B4E1D5EE4545}"/>
              </a:ext>
            </a:extLst>
          </p:cNvPr>
          <p:cNvSpPr/>
          <p:nvPr/>
        </p:nvSpPr>
        <p:spPr>
          <a:xfrm>
            <a:off x="8331824" y="1784593"/>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76" name="Oval 475">
            <a:extLst>
              <a:ext uri="{FF2B5EF4-FFF2-40B4-BE49-F238E27FC236}">
                <a16:creationId xmlns:a16="http://schemas.microsoft.com/office/drawing/2014/main" id="{2E682FCA-D980-495D-8EF5-2CF2ACA242AA}"/>
              </a:ext>
            </a:extLst>
          </p:cNvPr>
          <p:cNvSpPr/>
          <p:nvPr/>
        </p:nvSpPr>
        <p:spPr>
          <a:xfrm>
            <a:off x="8297040" y="1444561"/>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477" name="Straight Connector 476">
            <a:extLst>
              <a:ext uri="{FF2B5EF4-FFF2-40B4-BE49-F238E27FC236}">
                <a16:creationId xmlns:a16="http://schemas.microsoft.com/office/drawing/2014/main" id="{26A5B2D5-B56B-4CF0-B1AE-7369CD81626B}"/>
              </a:ext>
            </a:extLst>
          </p:cNvPr>
          <p:cNvCxnSpPr/>
          <p:nvPr/>
        </p:nvCxnSpPr>
        <p:spPr>
          <a:xfrm>
            <a:off x="9113073" y="1814711"/>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478" name="Straight Connector 477">
            <a:extLst>
              <a:ext uri="{FF2B5EF4-FFF2-40B4-BE49-F238E27FC236}">
                <a16:creationId xmlns:a16="http://schemas.microsoft.com/office/drawing/2014/main" id="{6B649A1F-49D6-43CB-8083-CCEAC4A94D0C}"/>
              </a:ext>
            </a:extLst>
          </p:cNvPr>
          <p:cNvCxnSpPr>
            <a:cxnSpLocks/>
          </p:cNvCxnSpPr>
          <p:nvPr/>
        </p:nvCxnSpPr>
        <p:spPr>
          <a:xfrm flipV="1">
            <a:off x="9087222" y="1824132"/>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479" name="Straight Connector 478">
            <a:extLst>
              <a:ext uri="{FF2B5EF4-FFF2-40B4-BE49-F238E27FC236}">
                <a16:creationId xmlns:a16="http://schemas.microsoft.com/office/drawing/2014/main" id="{3E3271DA-399B-453E-86F6-0F2679028AD5}"/>
              </a:ext>
            </a:extLst>
          </p:cNvPr>
          <p:cNvCxnSpPr>
            <a:cxnSpLocks/>
          </p:cNvCxnSpPr>
          <p:nvPr/>
        </p:nvCxnSpPr>
        <p:spPr>
          <a:xfrm flipV="1">
            <a:off x="9056337" y="2222288"/>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480" name="Straight Connector 479">
            <a:extLst>
              <a:ext uri="{FF2B5EF4-FFF2-40B4-BE49-F238E27FC236}">
                <a16:creationId xmlns:a16="http://schemas.microsoft.com/office/drawing/2014/main" id="{E4A37662-C1BA-4FB3-B8AC-7F03800637C5}"/>
              </a:ext>
            </a:extLst>
          </p:cNvPr>
          <p:cNvCxnSpPr>
            <a:cxnSpLocks/>
          </p:cNvCxnSpPr>
          <p:nvPr/>
        </p:nvCxnSpPr>
        <p:spPr>
          <a:xfrm flipV="1">
            <a:off x="9083067" y="2021855"/>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481" name="Straight Connector 480">
            <a:extLst>
              <a:ext uri="{FF2B5EF4-FFF2-40B4-BE49-F238E27FC236}">
                <a16:creationId xmlns:a16="http://schemas.microsoft.com/office/drawing/2014/main" id="{78F381A4-2741-4E88-9FCC-BCDC32AA881C}"/>
              </a:ext>
            </a:extLst>
          </p:cNvPr>
          <p:cNvCxnSpPr>
            <a:cxnSpLocks/>
          </p:cNvCxnSpPr>
          <p:nvPr/>
        </p:nvCxnSpPr>
        <p:spPr>
          <a:xfrm flipH="1" flipV="1">
            <a:off x="9307393" y="1822934"/>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82" name="Straight Connector 481">
            <a:extLst>
              <a:ext uri="{FF2B5EF4-FFF2-40B4-BE49-F238E27FC236}">
                <a16:creationId xmlns:a16="http://schemas.microsoft.com/office/drawing/2014/main" id="{A2486C9D-BCF9-4178-9CD5-574532B33425}"/>
              </a:ext>
            </a:extLst>
          </p:cNvPr>
          <p:cNvCxnSpPr>
            <a:cxnSpLocks/>
          </p:cNvCxnSpPr>
          <p:nvPr/>
        </p:nvCxnSpPr>
        <p:spPr>
          <a:xfrm flipV="1">
            <a:off x="9336653" y="2013134"/>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483" name="Straight Connector 482">
            <a:extLst>
              <a:ext uri="{FF2B5EF4-FFF2-40B4-BE49-F238E27FC236}">
                <a16:creationId xmlns:a16="http://schemas.microsoft.com/office/drawing/2014/main" id="{0DD3169B-529C-4605-865D-A7C5CA3ADF16}"/>
              </a:ext>
            </a:extLst>
          </p:cNvPr>
          <p:cNvCxnSpPr>
            <a:cxnSpLocks/>
          </p:cNvCxnSpPr>
          <p:nvPr/>
        </p:nvCxnSpPr>
        <p:spPr>
          <a:xfrm flipV="1">
            <a:off x="9213430" y="1442968"/>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484" name="Straight Connector 483">
            <a:extLst>
              <a:ext uri="{FF2B5EF4-FFF2-40B4-BE49-F238E27FC236}">
                <a16:creationId xmlns:a16="http://schemas.microsoft.com/office/drawing/2014/main" id="{8DA621A1-BF67-48DF-A176-63ED99208CE3}"/>
              </a:ext>
            </a:extLst>
          </p:cNvPr>
          <p:cNvCxnSpPr>
            <a:cxnSpLocks/>
          </p:cNvCxnSpPr>
          <p:nvPr/>
        </p:nvCxnSpPr>
        <p:spPr>
          <a:xfrm flipV="1">
            <a:off x="9076392" y="2222288"/>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484">
            <a:extLst>
              <a:ext uri="{FF2B5EF4-FFF2-40B4-BE49-F238E27FC236}">
                <a16:creationId xmlns:a16="http://schemas.microsoft.com/office/drawing/2014/main" id="{CB2EBEEC-2277-4C9D-A5BF-73C22496145F}"/>
              </a:ext>
            </a:extLst>
          </p:cNvPr>
          <p:cNvCxnSpPr>
            <a:cxnSpLocks/>
          </p:cNvCxnSpPr>
          <p:nvPr/>
        </p:nvCxnSpPr>
        <p:spPr>
          <a:xfrm flipH="1" flipV="1">
            <a:off x="9336621" y="2208213"/>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486" name="Straight Connector 485">
            <a:extLst>
              <a:ext uri="{FF2B5EF4-FFF2-40B4-BE49-F238E27FC236}">
                <a16:creationId xmlns:a16="http://schemas.microsoft.com/office/drawing/2014/main" id="{9F67D1C1-B910-45AD-A269-2631A46E8143}"/>
              </a:ext>
            </a:extLst>
          </p:cNvPr>
          <p:cNvCxnSpPr>
            <a:cxnSpLocks/>
          </p:cNvCxnSpPr>
          <p:nvPr/>
        </p:nvCxnSpPr>
        <p:spPr>
          <a:xfrm flipH="1" flipV="1">
            <a:off x="9343327" y="2208212"/>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487" name="Straight Connector 486">
            <a:extLst>
              <a:ext uri="{FF2B5EF4-FFF2-40B4-BE49-F238E27FC236}">
                <a16:creationId xmlns:a16="http://schemas.microsoft.com/office/drawing/2014/main" id="{22518F5A-5BF8-44E9-BC31-0E927592C447}"/>
              </a:ext>
            </a:extLst>
          </p:cNvPr>
          <p:cNvCxnSpPr>
            <a:cxnSpLocks/>
          </p:cNvCxnSpPr>
          <p:nvPr/>
        </p:nvCxnSpPr>
        <p:spPr>
          <a:xfrm flipV="1">
            <a:off x="9075104" y="1445875"/>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488" name="Straight Connector 487">
            <a:extLst>
              <a:ext uri="{FF2B5EF4-FFF2-40B4-BE49-F238E27FC236}">
                <a16:creationId xmlns:a16="http://schemas.microsoft.com/office/drawing/2014/main" id="{D8D56727-8F1D-4DDA-B6E5-56CD8E519B3D}"/>
              </a:ext>
            </a:extLst>
          </p:cNvPr>
          <p:cNvCxnSpPr>
            <a:cxnSpLocks/>
          </p:cNvCxnSpPr>
          <p:nvPr/>
        </p:nvCxnSpPr>
        <p:spPr>
          <a:xfrm>
            <a:off x="9237057" y="1445876"/>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489" name="Straight Connector 488">
            <a:extLst>
              <a:ext uri="{FF2B5EF4-FFF2-40B4-BE49-F238E27FC236}">
                <a16:creationId xmlns:a16="http://schemas.microsoft.com/office/drawing/2014/main" id="{BD2FB1F9-9E3A-4684-90BB-7BA3F2E6F37F}"/>
              </a:ext>
            </a:extLst>
          </p:cNvPr>
          <p:cNvCxnSpPr>
            <a:cxnSpLocks/>
          </p:cNvCxnSpPr>
          <p:nvPr/>
        </p:nvCxnSpPr>
        <p:spPr>
          <a:xfrm flipV="1">
            <a:off x="8924141" y="1476148"/>
            <a:ext cx="135588" cy="95147"/>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490" name="Straight Connector 489">
            <a:extLst>
              <a:ext uri="{FF2B5EF4-FFF2-40B4-BE49-F238E27FC236}">
                <a16:creationId xmlns:a16="http://schemas.microsoft.com/office/drawing/2014/main" id="{C2F42B62-4182-4CBC-BC83-27182F5B8347}"/>
              </a:ext>
            </a:extLst>
          </p:cNvPr>
          <p:cNvCxnSpPr>
            <a:cxnSpLocks/>
          </p:cNvCxnSpPr>
          <p:nvPr/>
        </p:nvCxnSpPr>
        <p:spPr>
          <a:xfrm flipH="1">
            <a:off x="8787671" y="1584482"/>
            <a:ext cx="112050" cy="83348"/>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491" name="Straight Connector 490">
            <a:extLst>
              <a:ext uri="{FF2B5EF4-FFF2-40B4-BE49-F238E27FC236}">
                <a16:creationId xmlns:a16="http://schemas.microsoft.com/office/drawing/2014/main" id="{92578D52-0822-4F70-93B2-EBD8EE260B7B}"/>
              </a:ext>
            </a:extLst>
          </p:cNvPr>
          <p:cNvCxnSpPr>
            <a:cxnSpLocks/>
          </p:cNvCxnSpPr>
          <p:nvPr/>
        </p:nvCxnSpPr>
        <p:spPr>
          <a:xfrm flipV="1">
            <a:off x="9224031" y="1340217"/>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492" name="Straight Connector 491">
            <a:extLst>
              <a:ext uri="{FF2B5EF4-FFF2-40B4-BE49-F238E27FC236}">
                <a16:creationId xmlns:a16="http://schemas.microsoft.com/office/drawing/2014/main" id="{036EDA47-324E-432A-8C99-3450F0A3ABE2}"/>
              </a:ext>
            </a:extLst>
          </p:cNvPr>
          <p:cNvCxnSpPr>
            <a:cxnSpLocks/>
          </p:cNvCxnSpPr>
          <p:nvPr/>
        </p:nvCxnSpPr>
        <p:spPr>
          <a:xfrm flipV="1">
            <a:off x="9135712" y="1331135"/>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493" name="Oval 492">
            <a:extLst>
              <a:ext uri="{FF2B5EF4-FFF2-40B4-BE49-F238E27FC236}">
                <a16:creationId xmlns:a16="http://schemas.microsoft.com/office/drawing/2014/main" id="{AF93E3B9-7F4E-471E-8B21-01E17AA17D37}"/>
              </a:ext>
            </a:extLst>
          </p:cNvPr>
          <p:cNvSpPr/>
          <p:nvPr/>
        </p:nvSpPr>
        <p:spPr>
          <a:xfrm>
            <a:off x="9252794" y="1324542"/>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94" name="Oval 493">
            <a:extLst>
              <a:ext uri="{FF2B5EF4-FFF2-40B4-BE49-F238E27FC236}">
                <a16:creationId xmlns:a16="http://schemas.microsoft.com/office/drawing/2014/main" id="{DEC478F5-310A-4B35-99B2-FF0029D3F321}"/>
              </a:ext>
            </a:extLst>
          </p:cNvPr>
          <p:cNvSpPr/>
          <p:nvPr/>
        </p:nvSpPr>
        <p:spPr>
          <a:xfrm>
            <a:off x="9117395" y="1343261"/>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95" name="Oval 494">
            <a:extLst>
              <a:ext uri="{FF2B5EF4-FFF2-40B4-BE49-F238E27FC236}">
                <a16:creationId xmlns:a16="http://schemas.microsoft.com/office/drawing/2014/main" id="{11EEA687-F754-4EA1-969A-C97FE655464C}"/>
              </a:ext>
            </a:extLst>
          </p:cNvPr>
          <p:cNvSpPr/>
          <p:nvPr/>
        </p:nvSpPr>
        <p:spPr>
          <a:xfrm>
            <a:off x="9059631" y="1462647"/>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96" name="Oval 495">
            <a:extLst>
              <a:ext uri="{FF2B5EF4-FFF2-40B4-BE49-F238E27FC236}">
                <a16:creationId xmlns:a16="http://schemas.microsoft.com/office/drawing/2014/main" id="{DC99908C-9E12-40E9-95D5-6A76DE09E7E4}"/>
              </a:ext>
            </a:extLst>
          </p:cNvPr>
          <p:cNvSpPr/>
          <p:nvPr/>
        </p:nvSpPr>
        <p:spPr>
          <a:xfrm>
            <a:off x="8902652" y="1576942"/>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97" name="Oval 496">
            <a:extLst>
              <a:ext uri="{FF2B5EF4-FFF2-40B4-BE49-F238E27FC236}">
                <a16:creationId xmlns:a16="http://schemas.microsoft.com/office/drawing/2014/main" id="{B4A623AA-F2C0-4D3E-B459-7AC552D3097A}"/>
              </a:ext>
            </a:extLst>
          </p:cNvPr>
          <p:cNvSpPr/>
          <p:nvPr/>
        </p:nvSpPr>
        <p:spPr>
          <a:xfrm>
            <a:off x="8771041" y="1665838"/>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98" name="Oval 497">
            <a:extLst>
              <a:ext uri="{FF2B5EF4-FFF2-40B4-BE49-F238E27FC236}">
                <a16:creationId xmlns:a16="http://schemas.microsoft.com/office/drawing/2014/main" id="{9C3D0ED7-3277-4565-8EBA-869AF74F950D}"/>
              </a:ext>
            </a:extLst>
          </p:cNvPr>
          <p:cNvSpPr/>
          <p:nvPr/>
        </p:nvSpPr>
        <p:spPr>
          <a:xfrm>
            <a:off x="9209744" y="1432732"/>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99" name="Oval 498">
            <a:extLst>
              <a:ext uri="{FF2B5EF4-FFF2-40B4-BE49-F238E27FC236}">
                <a16:creationId xmlns:a16="http://schemas.microsoft.com/office/drawing/2014/main" id="{D30E0F0E-518B-48E7-849E-2D892CBF21EC}"/>
              </a:ext>
            </a:extLst>
          </p:cNvPr>
          <p:cNvSpPr/>
          <p:nvPr/>
        </p:nvSpPr>
        <p:spPr>
          <a:xfrm>
            <a:off x="9222048" y="1789867"/>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00" name="Oval 499">
            <a:extLst>
              <a:ext uri="{FF2B5EF4-FFF2-40B4-BE49-F238E27FC236}">
                <a16:creationId xmlns:a16="http://schemas.microsoft.com/office/drawing/2014/main" id="{BD8EB8C6-CA9F-4A35-8A09-8B1C8911F87D}"/>
              </a:ext>
            </a:extLst>
          </p:cNvPr>
          <p:cNvSpPr/>
          <p:nvPr/>
        </p:nvSpPr>
        <p:spPr>
          <a:xfrm>
            <a:off x="9302304" y="1804071"/>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01" name="Oval 500">
            <a:extLst>
              <a:ext uri="{FF2B5EF4-FFF2-40B4-BE49-F238E27FC236}">
                <a16:creationId xmlns:a16="http://schemas.microsoft.com/office/drawing/2014/main" id="{63EE3CC1-913E-4106-B4CD-86254F8BA248}"/>
              </a:ext>
            </a:extLst>
          </p:cNvPr>
          <p:cNvSpPr/>
          <p:nvPr/>
        </p:nvSpPr>
        <p:spPr>
          <a:xfrm>
            <a:off x="9094072" y="1807550"/>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02" name="Oval 501">
            <a:extLst>
              <a:ext uri="{FF2B5EF4-FFF2-40B4-BE49-F238E27FC236}">
                <a16:creationId xmlns:a16="http://schemas.microsoft.com/office/drawing/2014/main" id="{C97B7F94-E030-4100-9741-A9FD3116F628}"/>
              </a:ext>
            </a:extLst>
          </p:cNvPr>
          <p:cNvSpPr/>
          <p:nvPr/>
        </p:nvSpPr>
        <p:spPr>
          <a:xfrm>
            <a:off x="9342063" y="1999382"/>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03" name="Oval 502">
            <a:extLst>
              <a:ext uri="{FF2B5EF4-FFF2-40B4-BE49-F238E27FC236}">
                <a16:creationId xmlns:a16="http://schemas.microsoft.com/office/drawing/2014/main" id="{FC06A305-C8DE-4CD7-B4DB-2AA3499A0597}"/>
              </a:ext>
            </a:extLst>
          </p:cNvPr>
          <p:cNvSpPr/>
          <p:nvPr/>
        </p:nvSpPr>
        <p:spPr>
          <a:xfrm>
            <a:off x="9068145" y="2008103"/>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04" name="Oval 503">
            <a:extLst>
              <a:ext uri="{FF2B5EF4-FFF2-40B4-BE49-F238E27FC236}">
                <a16:creationId xmlns:a16="http://schemas.microsoft.com/office/drawing/2014/main" id="{731914F7-0D11-4634-B599-CA007CAAFDF1}"/>
              </a:ext>
            </a:extLst>
          </p:cNvPr>
          <p:cNvSpPr/>
          <p:nvPr/>
        </p:nvSpPr>
        <p:spPr>
          <a:xfrm>
            <a:off x="9327422" y="2196275"/>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05" name="Oval 504">
            <a:extLst>
              <a:ext uri="{FF2B5EF4-FFF2-40B4-BE49-F238E27FC236}">
                <a16:creationId xmlns:a16="http://schemas.microsoft.com/office/drawing/2014/main" id="{6777E61C-72F1-451B-BB2F-E29FFCA34180}"/>
              </a:ext>
            </a:extLst>
          </p:cNvPr>
          <p:cNvSpPr/>
          <p:nvPr/>
        </p:nvSpPr>
        <p:spPr>
          <a:xfrm>
            <a:off x="9405349" y="2251033"/>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06" name="Oval 505">
            <a:extLst>
              <a:ext uri="{FF2B5EF4-FFF2-40B4-BE49-F238E27FC236}">
                <a16:creationId xmlns:a16="http://schemas.microsoft.com/office/drawing/2014/main" id="{BD3E0489-E5FE-48DA-9155-24C01B8AFF38}"/>
              </a:ext>
            </a:extLst>
          </p:cNvPr>
          <p:cNvSpPr/>
          <p:nvPr/>
        </p:nvSpPr>
        <p:spPr>
          <a:xfrm>
            <a:off x="9358727" y="2286712"/>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07" name="Oval 506">
            <a:extLst>
              <a:ext uri="{FF2B5EF4-FFF2-40B4-BE49-F238E27FC236}">
                <a16:creationId xmlns:a16="http://schemas.microsoft.com/office/drawing/2014/main" id="{A5ADBB3D-9D8E-492F-9236-3CF1F7CC1F0C}"/>
              </a:ext>
            </a:extLst>
          </p:cNvPr>
          <p:cNvSpPr/>
          <p:nvPr/>
        </p:nvSpPr>
        <p:spPr>
          <a:xfrm>
            <a:off x="9070579" y="2211119"/>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08" name="Oval 507">
            <a:extLst>
              <a:ext uri="{FF2B5EF4-FFF2-40B4-BE49-F238E27FC236}">
                <a16:creationId xmlns:a16="http://schemas.microsoft.com/office/drawing/2014/main" id="{13B56566-1DD7-4989-ABB8-5BBA693BA851}"/>
              </a:ext>
            </a:extLst>
          </p:cNvPr>
          <p:cNvSpPr/>
          <p:nvPr/>
        </p:nvSpPr>
        <p:spPr>
          <a:xfrm>
            <a:off x="9033581" y="2278181"/>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09" name="Oval 508">
            <a:extLst>
              <a:ext uri="{FF2B5EF4-FFF2-40B4-BE49-F238E27FC236}">
                <a16:creationId xmlns:a16="http://schemas.microsoft.com/office/drawing/2014/main" id="{BA942AC5-7FD6-4218-81BE-B0D2978860DE}"/>
              </a:ext>
            </a:extLst>
          </p:cNvPr>
          <p:cNvSpPr/>
          <p:nvPr/>
        </p:nvSpPr>
        <p:spPr>
          <a:xfrm>
            <a:off x="9075282" y="2285545"/>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10" name="Freeform: Shape 509">
            <a:extLst>
              <a:ext uri="{FF2B5EF4-FFF2-40B4-BE49-F238E27FC236}">
                <a16:creationId xmlns:a16="http://schemas.microsoft.com/office/drawing/2014/main" id="{9E6B3B6C-9759-4B0E-8D1A-C4E1C8591876}"/>
              </a:ext>
            </a:extLst>
          </p:cNvPr>
          <p:cNvSpPr/>
          <p:nvPr/>
        </p:nvSpPr>
        <p:spPr>
          <a:xfrm flipH="1">
            <a:off x="8698011" y="1375959"/>
            <a:ext cx="69421" cy="308452"/>
          </a:xfrm>
          <a:custGeom>
            <a:avLst/>
            <a:gdLst>
              <a:gd name="connsiteX0" fmla="*/ 52388 w 248173"/>
              <a:gd name="connsiteY0" fmla="*/ 671513 h 671513"/>
              <a:gd name="connsiteX1" fmla="*/ 247650 w 248173"/>
              <a:gd name="connsiteY1" fmla="*/ 328613 h 671513"/>
              <a:gd name="connsiteX2" fmla="*/ 0 w 248173"/>
              <a:gd name="connsiteY2" fmla="*/ 0 h 671513"/>
            </a:gdLst>
            <a:ahLst/>
            <a:cxnLst>
              <a:cxn ang="0">
                <a:pos x="connsiteX0" y="connsiteY0"/>
              </a:cxn>
              <a:cxn ang="0">
                <a:pos x="connsiteX1" y="connsiteY1"/>
              </a:cxn>
              <a:cxn ang="0">
                <a:pos x="connsiteX2" y="connsiteY2"/>
              </a:cxn>
            </a:cxnLst>
            <a:rect l="l" t="t" r="r" b="b"/>
            <a:pathLst>
              <a:path w="248173" h="671513">
                <a:moveTo>
                  <a:pt x="52388" y="671513"/>
                </a:moveTo>
                <a:cubicBezTo>
                  <a:pt x="154384" y="556022"/>
                  <a:pt x="256381" y="440532"/>
                  <a:pt x="247650" y="328613"/>
                </a:cubicBezTo>
                <a:cubicBezTo>
                  <a:pt x="238919" y="216694"/>
                  <a:pt x="119459" y="108347"/>
                  <a:pt x="0" y="0"/>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cxnSp>
        <p:nvCxnSpPr>
          <p:cNvPr id="511" name="Straight Connector 510">
            <a:extLst>
              <a:ext uri="{FF2B5EF4-FFF2-40B4-BE49-F238E27FC236}">
                <a16:creationId xmlns:a16="http://schemas.microsoft.com/office/drawing/2014/main" id="{D0959499-7551-4799-BD5F-7ABA4DB5A0D3}"/>
              </a:ext>
            </a:extLst>
          </p:cNvPr>
          <p:cNvCxnSpPr>
            <a:cxnSpLocks/>
          </p:cNvCxnSpPr>
          <p:nvPr/>
        </p:nvCxnSpPr>
        <p:spPr>
          <a:xfrm>
            <a:off x="9368157" y="1454019"/>
            <a:ext cx="13171" cy="149433"/>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512" name="Straight Connector 511">
            <a:extLst>
              <a:ext uri="{FF2B5EF4-FFF2-40B4-BE49-F238E27FC236}">
                <a16:creationId xmlns:a16="http://schemas.microsoft.com/office/drawing/2014/main" id="{1977805C-1DFC-4EB3-A969-5C9FAB583FB7}"/>
              </a:ext>
            </a:extLst>
          </p:cNvPr>
          <p:cNvCxnSpPr>
            <a:cxnSpLocks/>
          </p:cNvCxnSpPr>
          <p:nvPr/>
        </p:nvCxnSpPr>
        <p:spPr>
          <a:xfrm>
            <a:off x="9387588" y="1621897"/>
            <a:ext cx="6839" cy="153778"/>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sp>
        <p:nvSpPr>
          <p:cNvPr id="513" name="Oval 512">
            <a:extLst>
              <a:ext uri="{FF2B5EF4-FFF2-40B4-BE49-F238E27FC236}">
                <a16:creationId xmlns:a16="http://schemas.microsoft.com/office/drawing/2014/main" id="{F65B43D2-054F-458F-81A4-B09A65611F9E}"/>
              </a:ext>
            </a:extLst>
          </p:cNvPr>
          <p:cNvSpPr/>
          <p:nvPr/>
        </p:nvSpPr>
        <p:spPr>
          <a:xfrm>
            <a:off x="9381240" y="1610708"/>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14" name="Oval 513">
            <a:extLst>
              <a:ext uri="{FF2B5EF4-FFF2-40B4-BE49-F238E27FC236}">
                <a16:creationId xmlns:a16="http://schemas.microsoft.com/office/drawing/2014/main" id="{986A1EF1-1295-477B-A683-43F91F315288}"/>
              </a:ext>
            </a:extLst>
          </p:cNvPr>
          <p:cNvSpPr/>
          <p:nvPr/>
        </p:nvSpPr>
        <p:spPr>
          <a:xfrm>
            <a:off x="9396858" y="1784593"/>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15" name="Oval 514">
            <a:extLst>
              <a:ext uri="{FF2B5EF4-FFF2-40B4-BE49-F238E27FC236}">
                <a16:creationId xmlns:a16="http://schemas.microsoft.com/office/drawing/2014/main" id="{67E58C06-8913-4ED8-9E10-4A8A690B86CB}"/>
              </a:ext>
            </a:extLst>
          </p:cNvPr>
          <p:cNvSpPr/>
          <p:nvPr/>
        </p:nvSpPr>
        <p:spPr>
          <a:xfrm>
            <a:off x="9362074" y="1444561"/>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516" name="Straight Connector 515">
            <a:extLst>
              <a:ext uri="{FF2B5EF4-FFF2-40B4-BE49-F238E27FC236}">
                <a16:creationId xmlns:a16="http://schemas.microsoft.com/office/drawing/2014/main" id="{F2CD246E-0499-448B-8E61-24219F5C43B9}"/>
              </a:ext>
            </a:extLst>
          </p:cNvPr>
          <p:cNvCxnSpPr/>
          <p:nvPr/>
        </p:nvCxnSpPr>
        <p:spPr>
          <a:xfrm>
            <a:off x="10160506" y="1814711"/>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517" name="Straight Connector 516">
            <a:extLst>
              <a:ext uri="{FF2B5EF4-FFF2-40B4-BE49-F238E27FC236}">
                <a16:creationId xmlns:a16="http://schemas.microsoft.com/office/drawing/2014/main" id="{C796B607-1BC5-44D0-A78D-80FDB26FC320}"/>
              </a:ext>
            </a:extLst>
          </p:cNvPr>
          <p:cNvCxnSpPr>
            <a:cxnSpLocks/>
          </p:cNvCxnSpPr>
          <p:nvPr/>
        </p:nvCxnSpPr>
        <p:spPr>
          <a:xfrm flipV="1">
            <a:off x="10134655" y="1824132"/>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518" name="Straight Connector 517">
            <a:extLst>
              <a:ext uri="{FF2B5EF4-FFF2-40B4-BE49-F238E27FC236}">
                <a16:creationId xmlns:a16="http://schemas.microsoft.com/office/drawing/2014/main" id="{8868640C-4934-4CC0-98BB-8AC6EE26D986}"/>
              </a:ext>
            </a:extLst>
          </p:cNvPr>
          <p:cNvCxnSpPr>
            <a:cxnSpLocks/>
          </p:cNvCxnSpPr>
          <p:nvPr/>
        </p:nvCxnSpPr>
        <p:spPr>
          <a:xfrm flipV="1">
            <a:off x="10103770" y="2222288"/>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a:extLst>
              <a:ext uri="{FF2B5EF4-FFF2-40B4-BE49-F238E27FC236}">
                <a16:creationId xmlns:a16="http://schemas.microsoft.com/office/drawing/2014/main" id="{7F328C8E-6451-4B44-91F1-09394F53FA84}"/>
              </a:ext>
            </a:extLst>
          </p:cNvPr>
          <p:cNvCxnSpPr>
            <a:cxnSpLocks/>
          </p:cNvCxnSpPr>
          <p:nvPr/>
        </p:nvCxnSpPr>
        <p:spPr>
          <a:xfrm flipV="1">
            <a:off x="10130500" y="2021855"/>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520" name="Straight Connector 519">
            <a:extLst>
              <a:ext uri="{FF2B5EF4-FFF2-40B4-BE49-F238E27FC236}">
                <a16:creationId xmlns:a16="http://schemas.microsoft.com/office/drawing/2014/main" id="{F1FECCF2-0F13-483B-8299-9D0776A69F06}"/>
              </a:ext>
            </a:extLst>
          </p:cNvPr>
          <p:cNvCxnSpPr>
            <a:cxnSpLocks/>
          </p:cNvCxnSpPr>
          <p:nvPr/>
        </p:nvCxnSpPr>
        <p:spPr>
          <a:xfrm flipH="1" flipV="1">
            <a:off x="10354826" y="1822934"/>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21" name="Straight Connector 520">
            <a:extLst>
              <a:ext uri="{FF2B5EF4-FFF2-40B4-BE49-F238E27FC236}">
                <a16:creationId xmlns:a16="http://schemas.microsoft.com/office/drawing/2014/main" id="{79BC6B83-62B9-42B3-865C-FF30DE078D84}"/>
              </a:ext>
            </a:extLst>
          </p:cNvPr>
          <p:cNvCxnSpPr>
            <a:cxnSpLocks/>
          </p:cNvCxnSpPr>
          <p:nvPr/>
        </p:nvCxnSpPr>
        <p:spPr>
          <a:xfrm flipV="1">
            <a:off x="10384086" y="2013134"/>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522" name="Straight Connector 521">
            <a:extLst>
              <a:ext uri="{FF2B5EF4-FFF2-40B4-BE49-F238E27FC236}">
                <a16:creationId xmlns:a16="http://schemas.microsoft.com/office/drawing/2014/main" id="{69E67D90-9171-411F-A6B0-3F46D62BD606}"/>
              </a:ext>
            </a:extLst>
          </p:cNvPr>
          <p:cNvCxnSpPr>
            <a:cxnSpLocks/>
          </p:cNvCxnSpPr>
          <p:nvPr/>
        </p:nvCxnSpPr>
        <p:spPr>
          <a:xfrm flipV="1">
            <a:off x="10260863" y="1442968"/>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523" name="Straight Connector 522">
            <a:extLst>
              <a:ext uri="{FF2B5EF4-FFF2-40B4-BE49-F238E27FC236}">
                <a16:creationId xmlns:a16="http://schemas.microsoft.com/office/drawing/2014/main" id="{0585DF77-F6DE-45E0-8B39-051D4C211C85}"/>
              </a:ext>
            </a:extLst>
          </p:cNvPr>
          <p:cNvCxnSpPr>
            <a:cxnSpLocks/>
          </p:cNvCxnSpPr>
          <p:nvPr/>
        </p:nvCxnSpPr>
        <p:spPr>
          <a:xfrm flipV="1">
            <a:off x="10123825" y="2222288"/>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524" name="Straight Connector 523">
            <a:extLst>
              <a:ext uri="{FF2B5EF4-FFF2-40B4-BE49-F238E27FC236}">
                <a16:creationId xmlns:a16="http://schemas.microsoft.com/office/drawing/2014/main" id="{244C2F3A-9009-4913-A02A-CEC970C85F90}"/>
              </a:ext>
            </a:extLst>
          </p:cNvPr>
          <p:cNvCxnSpPr>
            <a:cxnSpLocks/>
          </p:cNvCxnSpPr>
          <p:nvPr/>
        </p:nvCxnSpPr>
        <p:spPr>
          <a:xfrm flipH="1" flipV="1">
            <a:off x="10384054" y="2208213"/>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525" name="Straight Connector 524">
            <a:extLst>
              <a:ext uri="{FF2B5EF4-FFF2-40B4-BE49-F238E27FC236}">
                <a16:creationId xmlns:a16="http://schemas.microsoft.com/office/drawing/2014/main" id="{0F734EAB-DB24-4696-8D75-1CC6489C05B5}"/>
              </a:ext>
            </a:extLst>
          </p:cNvPr>
          <p:cNvCxnSpPr>
            <a:cxnSpLocks/>
          </p:cNvCxnSpPr>
          <p:nvPr/>
        </p:nvCxnSpPr>
        <p:spPr>
          <a:xfrm flipH="1" flipV="1">
            <a:off x="10390760" y="2208212"/>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526" name="Straight Connector 525">
            <a:extLst>
              <a:ext uri="{FF2B5EF4-FFF2-40B4-BE49-F238E27FC236}">
                <a16:creationId xmlns:a16="http://schemas.microsoft.com/office/drawing/2014/main" id="{AFEECFBD-B781-47FE-AEB3-BBCDB39450A7}"/>
              </a:ext>
            </a:extLst>
          </p:cNvPr>
          <p:cNvCxnSpPr>
            <a:cxnSpLocks/>
          </p:cNvCxnSpPr>
          <p:nvPr/>
        </p:nvCxnSpPr>
        <p:spPr>
          <a:xfrm flipV="1">
            <a:off x="10122537" y="1445875"/>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527" name="Straight Connector 526">
            <a:extLst>
              <a:ext uri="{FF2B5EF4-FFF2-40B4-BE49-F238E27FC236}">
                <a16:creationId xmlns:a16="http://schemas.microsoft.com/office/drawing/2014/main" id="{2B097905-A6CE-4671-AA72-100CFA78E140}"/>
              </a:ext>
            </a:extLst>
          </p:cNvPr>
          <p:cNvCxnSpPr>
            <a:cxnSpLocks/>
          </p:cNvCxnSpPr>
          <p:nvPr/>
        </p:nvCxnSpPr>
        <p:spPr>
          <a:xfrm>
            <a:off x="10284490" y="1445876"/>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528" name="Straight Connector 527">
            <a:extLst>
              <a:ext uri="{FF2B5EF4-FFF2-40B4-BE49-F238E27FC236}">
                <a16:creationId xmlns:a16="http://schemas.microsoft.com/office/drawing/2014/main" id="{61330238-D76D-48AE-8D23-85CE695A9DA7}"/>
              </a:ext>
            </a:extLst>
          </p:cNvPr>
          <p:cNvCxnSpPr>
            <a:cxnSpLocks/>
          </p:cNvCxnSpPr>
          <p:nvPr/>
        </p:nvCxnSpPr>
        <p:spPr>
          <a:xfrm flipV="1">
            <a:off x="10271464" y="1340217"/>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529" name="Straight Connector 528">
            <a:extLst>
              <a:ext uri="{FF2B5EF4-FFF2-40B4-BE49-F238E27FC236}">
                <a16:creationId xmlns:a16="http://schemas.microsoft.com/office/drawing/2014/main" id="{74130C5D-6D55-4739-AD2B-4644A52C0FE1}"/>
              </a:ext>
            </a:extLst>
          </p:cNvPr>
          <p:cNvCxnSpPr>
            <a:cxnSpLocks/>
          </p:cNvCxnSpPr>
          <p:nvPr/>
        </p:nvCxnSpPr>
        <p:spPr>
          <a:xfrm flipV="1">
            <a:off x="10183145" y="1331135"/>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530" name="Oval 529">
            <a:extLst>
              <a:ext uri="{FF2B5EF4-FFF2-40B4-BE49-F238E27FC236}">
                <a16:creationId xmlns:a16="http://schemas.microsoft.com/office/drawing/2014/main" id="{70E0FDB8-11AE-46A5-9787-C8BBB5ACD9BC}"/>
              </a:ext>
            </a:extLst>
          </p:cNvPr>
          <p:cNvSpPr/>
          <p:nvPr/>
        </p:nvSpPr>
        <p:spPr>
          <a:xfrm>
            <a:off x="10300227" y="1324542"/>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31" name="Oval 530">
            <a:extLst>
              <a:ext uri="{FF2B5EF4-FFF2-40B4-BE49-F238E27FC236}">
                <a16:creationId xmlns:a16="http://schemas.microsoft.com/office/drawing/2014/main" id="{E94FC431-B31E-4526-B379-B03C5AE5978C}"/>
              </a:ext>
            </a:extLst>
          </p:cNvPr>
          <p:cNvSpPr/>
          <p:nvPr/>
        </p:nvSpPr>
        <p:spPr>
          <a:xfrm>
            <a:off x="10164828" y="1343261"/>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32" name="Oval 531">
            <a:extLst>
              <a:ext uri="{FF2B5EF4-FFF2-40B4-BE49-F238E27FC236}">
                <a16:creationId xmlns:a16="http://schemas.microsoft.com/office/drawing/2014/main" id="{AB56BD97-B5B8-4F3C-970A-14A79B5E300F}"/>
              </a:ext>
            </a:extLst>
          </p:cNvPr>
          <p:cNvSpPr/>
          <p:nvPr/>
        </p:nvSpPr>
        <p:spPr>
          <a:xfrm>
            <a:off x="10257177" y="1432732"/>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33" name="Oval 532">
            <a:extLst>
              <a:ext uri="{FF2B5EF4-FFF2-40B4-BE49-F238E27FC236}">
                <a16:creationId xmlns:a16="http://schemas.microsoft.com/office/drawing/2014/main" id="{4313FB6F-D6D8-42E1-807F-3BE02B3B82F0}"/>
              </a:ext>
            </a:extLst>
          </p:cNvPr>
          <p:cNvSpPr/>
          <p:nvPr/>
        </p:nvSpPr>
        <p:spPr>
          <a:xfrm>
            <a:off x="10269481" y="1789867"/>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34" name="Oval 533">
            <a:extLst>
              <a:ext uri="{FF2B5EF4-FFF2-40B4-BE49-F238E27FC236}">
                <a16:creationId xmlns:a16="http://schemas.microsoft.com/office/drawing/2014/main" id="{9A9A8B7C-BEF0-4F4F-B230-A13A1B898DB0}"/>
              </a:ext>
            </a:extLst>
          </p:cNvPr>
          <p:cNvSpPr/>
          <p:nvPr/>
        </p:nvSpPr>
        <p:spPr>
          <a:xfrm>
            <a:off x="10349737" y="1804071"/>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35" name="Oval 534">
            <a:extLst>
              <a:ext uri="{FF2B5EF4-FFF2-40B4-BE49-F238E27FC236}">
                <a16:creationId xmlns:a16="http://schemas.microsoft.com/office/drawing/2014/main" id="{AD908C28-F5F4-4C79-8874-6C2F1036BA23}"/>
              </a:ext>
            </a:extLst>
          </p:cNvPr>
          <p:cNvSpPr/>
          <p:nvPr/>
        </p:nvSpPr>
        <p:spPr>
          <a:xfrm>
            <a:off x="10141505" y="1807550"/>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36" name="Oval 535">
            <a:extLst>
              <a:ext uri="{FF2B5EF4-FFF2-40B4-BE49-F238E27FC236}">
                <a16:creationId xmlns:a16="http://schemas.microsoft.com/office/drawing/2014/main" id="{8D261F42-0C9E-45A9-A36D-76B4B61ACFD7}"/>
              </a:ext>
            </a:extLst>
          </p:cNvPr>
          <p:cNvSpPr/>
          <p:nvPr/>
        </p:nvSpPr>
        <p:spPr>
          <a:xfrm>
            <a:off x="10389496" y="1999382"/>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37" name="Oval 536">
            <a:extLst>
              <a:ext uri="{FF2B5EF4-FFF2-40B4-BE49-F238E27FC236}">
                <a16:creationId xmlns:a16="http://schemas.microsoft.com/office/drawing/2014/main" id="{714D720B-291B-4C8E-8634-E0DD82D199C7}"/>
              </a:ext>
            </a:extLst>
          </p:cNvPr>
          <p:cNvSpPr/>
          <p:nvPr/>
        </p:nvSpPr>
        <p:spPr>
          <a:xfrm>
            <a:off x="10115578" y="2008103"/>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38" name="Oval 537">
            <a:extLst>
              <a:ext uri="{FF2B5EF4-FFF2-40B4-BE49-F238E27FC236}">
                <a16:creationId xmlns:a16="http://schemas.microsoft.com/office/drawing/2014/main" id="{6FC7CCC0-8A95-4F08-9C64-8CBD9018A06B}"/>
              </a:ext>
            </a:extLst>
          </p:cNvPr>
          <p:cNvSpPr/>
          <p:nvPr/>
        </p:nvSpPr>
        <p:spPr>
          <a:xfrm>
            <a:off x="10374855" y="2196275"/>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39" name="Oval 538">
            <a:extLst>
              <a:ext uri="{FF2B5EF4-FFF2-40B4-BE49-F238E27FC236}">
                <a16:creationId xmlns:a16="http://schemas.microsoft.com/office/drawing/2014/main" id="{4014BAC3-7120-4A0E-80E6-A7535F0B4660}"/>
              </a:ext>
            </a:extLst>
          </p:cNvPr>
          <p:cNvSpPr/>
          <p:nvPr/>
        </p:nvSpPr>
        <p:spPr>
          <a:xfrm>
            <a:off x="10452782" y="2251033"/>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40" name="Oval 539">
            <a:extLst>
              <a:ext uri="{FF2B5EF4-FFF2-40B4-BE49-F238E27FC236}">
                <a16:creationId xmlns:a16="http://schemas.microsoft.com/office/drawing/2014/main" id="{0628CA9E-070C-4092-867B-D7970627A52A}"/>
              </a:ext>
            </a:extLst>
          </p:cNvPr>
          <p:cNvSpPr/>
          <p:nvPr/>
        </p:nvSpPr>
        <p:spPr>
          <a:xfrm>
            <a:off x="10406160" y="2286712"/>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41" name="Oval 540">
            <a:extLst>
              <a:ext uri="{FF2B5EF4-FFF2-40B4-BE49-F238E27FC236}">
                <a16:creationId xmlns:a16="http://schemas.microsoft.com/office/drawing/2014/main" id="{1D50138A-29FF-4F25-AD28-7F2EAF3CE0C9}"/>
              </a:ext>
            </a:extLst>
          </p:cNvPr>
          <p:cNvSpPr/>
          <p:nvPr/>
        </p:nvSpPr>
        <p:spPr>
          <a:xfrm>
            <a:off x="10118012" y="2211119"/>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42" name="Oval 541">
            <a:extLst>
              <a:ext uri="{FF2B5EF4-FFF2-40B4-BE49-F238E27FC236}">
                <a16:creationId xmlns:a16="http://schemas.microsoft.com/office/drawing/2014/main" id="{3905AE31-ACE0-4A19-8005-0BF9AE9D1BD9}"/>
              </a:ext>
            </a:extLst>
          </p:cNvPr>
          <p:cNvSpPr/>
          <p:nvPr/>
        </p:nvSpPr>
        <p:spPr>
          <a:xfrm>
            <a:off x="10081014" y="2278181"/>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43" name="Oval 542">
            <a:extLst>
              <a:ext uri="{FF2B5EF4-FFF2-40B4-BE49-F238E27FC236}">
                <a16:creationId xmlns:a16="http://schemas.microsoft.com/office/drawing/2014/main" id="{859E4466-61A7-43B3-8920-F93C6302D870}"/>
              </a:ext>
            </a:extLst>
          </p:cNvPr>
          <p:cNvSpPr/>
          <p:nvPr/>
        </p:nvSpPr>
        <p:spPr>
          <a:xfrm>
            <a:off x="10122715" y="2285545"/>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grpSp>
        <p:nvGrpSpPr>
          <p:cNvPr id="544" name="Group 543">
            <a:extLst>
              <a:ext uri="{FF2B5EF4-FFF2-40B4-BE49-F238E27FC236}">
                <a16:creationId xmlns:a16="http://schemas.microsoft.com/office/drawing/2014/main" id="{EE521380-4EBF-445F-B5A3-3FC3712C1A7E}"/>
              </a:ext>
            </a:extLst>
          </p:cNvPr>
          <p:cNvGrpSpPr/>
          <p:nvPr/>
        </p:nvGrpSpPr>
        <p:grpSpPr>
          <a:xfrm flipV="1">
            <a:off x="9736380" y="1258705"/>
            <a:ext cx="374807" cy="308452"/>
            <a:chOff x="7632977" y="1375959"/>
            <a:chExt cx="374807" cy="308452"/>
          </a:xfrm>
        </p:grpSpPr>
        <p:cxnSp>
          <p:nvCxnSpPr>
            <p:cNvPr id="545" name="Straight Connector 544">
              <a:extLst>
                <a:ext uri="{FF2B5EF4-FFF2-40B4-BE49-F238E27FC236}">
                  <a16:creationId xmlns:a16="http://schemas.microsoft.com/office/drawing/2014/main" id="{A3893718-47EA-418C-9115-6A1A2F9B00D3}"/>
                </a:ext>
              </a:extLst>
            </p:cNvPr>
            <p:cNvCxnSpPr>
              <a:cxnSpLocks/>
            </p:cNvCxnSpPr>
            <p:nvPr/>
          </p:nvCxnSpPr>
          <p:spPr>
            <a:xfrm flipV="1">
              <a:off x="7859107" y="1476148"/>
              <a:ext cx="135588" cy="95147"/>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546" name="Straight Connector 545">
              <a:extLst>
                <a:ext uri="{FF2B5EF4-FFF2-40B4-BE49-F238E27FC236}">
                  <a16:creationId xmlns:a16="http://schemas.microsoft.com/office/drawing/2014/main" id="{0686995E-3DEF-4803-A82C-5BE45C7AA6F3}"/>
                </a:ext>
              </a:extLst>
            </p:cNvPr>
            <p:cNvCxnSpPr>
              <a:cxnSpLocks/>
            </p:cNvCxnSpPr>
            <p:nvPr/>
          </p:nvCxnSpPr>
          <p:spPr>
            <a:xfrm flipH="1">
              <a:off x="7722637" y="1584482"/>
              <a:ext cx="112050" cy="83348"/>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sp>
          <p:nvSpPr>
            <p:cNvPr id="547" name="Oval 546">
              <a:extLst>
                <a:ext uri="{FF2B5EF4-FFF2-40B4-BE49-F238E27FC236}">
                  <a16:creationId xmlns:a16="http://schemas.microsoft.com/office/drawing/2014/main" id="{DF2D0607-9932-4111-9589-92F7FF1B3CF6}"/>
                </a:ext>
              </a:extLst>
            </p:cNvPr>
            <p:cNvSpPr/>
            <p:nvPr/>
          </p:nvSpPr>
          <p:spPr>
            <a:xfrm>
              <a:off x="7994597" y="1462647"/>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48" name="Oval 547">
              <a:extLst>
                <a:ext uri="{FF2B5EF4-FFF2-40B4-BE49-F238E27FC236}">
                  <a16:creationId xmlns:a16="http://schemas.microsoft.com/office/drawing/2014/main" id="{8EA591C3-8AAA-43AD-AE3E-2F3B94F1DA7A}"/>
                </a:ext>
              </a:extLst>
            </p:cNvPr>
            <p:cNvSpPr/>
            <p:nvPr/>
          </p:nvSpPr>
          <p:spPr>
            <a:xfrm>
              <a:off x="7837618" y="1576942"/>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49" name="Oval 548">
              <a:extLst>
                <a:ext uri="{FF2B5EF4-FFF2-40B4-BE49-F238E27FC236}">
                  <a16:creationId xmlns:a16="http://schemas.microsoft.com/office/drawing/2014/main" id="{8D45B6DD-EABF-45C2-A2C1-CFC0C589575C}"/>
                </a:ext>
              </a:extLst>
            </p:cNvPr>
            <p:cNvSpPr/>
            <p:nvPr/>
          </p:nvSpPr>
          <p:spPr>
            <a:xfrm>
              <a:off x="7706007" y="1665838"/>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50" name="Freeform: Shape 549">
              <a:extLst>
                <a:ext uri="{FF2B5EF4-FFF2-40B4-BE49-F238E27FC236}">
                  <a16:creationId xmlns:a16="http://schemas.microsoft.com/office/drawing/2014/main" id="{A52BF563-7B58-439D-A558-3084E907057B}"/>
                </a:ext>
              </a:extLst>
            </p:cNvPr>
            <p:cNvSpPr/>
            <p:nvPr/>
          </p:nvSpPr>
          <p:spPr>
            <a:xfrm flipH="1">
              <a:off x="7632977" y="1375959"/>
              <a:ext cx="69421" cy="308452"/>
            </a:xfrm>
            <a:custGeom>
              <a:avLst/>
              <a:gdLst>
                <a:gd name="connsiteX0" fmla="*/ 52388 w 248173"/>
                <a:gd name="connsiteY0" fmla="*/ 671513 h 671513"/>
                <a:gd name="connsiteX1" fmla="*/ 247650 w 248173"/>
                <a:gd name="connsiteY1" fmla="*/ 328613 h 671513"/>
                <a:gd name="connsiteX2" fmla="*/ 0 w 248173"/>
                <a:gd name="connsiteY2" fmla="*/ 0 h 671513"/>
              </a:gdLst>
              <a:ahLst/>
              <a:cxnLst>
                <a:cxn ang="0">
                  <a:pos x="connsiteX0" y="connsiteY0"/>
                </a:cxn>
                <a:cxn ang="0">
                  <a:pos x="connsiteX1" y="connsiteY1"/>
                </a:cxn>
                <a:cxn ang="0">
                  <a:pos x="connsiteX2" y="connsiteY2"/>
                </a:cxn>
              </a:cxnLst>
              <a:rect l="l" t="t" r="r" b="b"/>
              <a:pathLst>
                <a:path w="248173" h="671513">
                  <a:moveTo>
                    <a:pt x="52388" y="671513"/>
                  </a:moveTo>
                  <a:cubicBezTo>
                    <a:pt x="154384" y="556022"/>
                    <a:pt x="256381" y="440532"/>
                    <a:pt x="247650" y="328613"/>
                  </a:cubicBezTo>
                  <a:cubicBezTo>
                    <a:pt x="238919" y="216694"/>
                    <a:pt x="119459" y="108347"/>
                    <a:pt x="0" y="0"/>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cxnSp>
        <p:nvCxnSpPr>
          <p:cNvPr id="551" name="Straight Connector 550">
            <a:extLst>
              <a:ext uri="{FF2B5EF4-FFF2-40B4-BE49-F238E27FC236}">
                <a16:creationId xmlns:a16="http://schemas.microsoft.com/office/drawing/2014/main" id="{F52F10E3-74A1-4CAA-885D-75EE2CBC1F64}"/>
              </a:ext>
            </a:extLst>
          </p:cNvPr>
          <p:cNvCxnSpPr>
            <a:cxnSpLocks/>
          </p:cNvCxnSpPr>
          <p:nvPr/>
        </p:nvCxnSpPr>
        <p:spPr>
          <a:xfrm>
            <a:off x="10415590" y="1454019"/>
            <a:ext cx="13171" cy="149433"/>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552" name="Straight Connector 551">
            <a:extLst>
              <a:ext uri="{FF2B5EF4-FFF2-40B4-BE49-F238E27FC236}">
                <a16:creationId xmlns:a16="http://schemas.microsoft.com/office/drawing/2014/main" id="{C9B81011-F7D1-482B-B3DB-CB7004637B1D}"/>
              </a:ext>
            </a:extLst>
          </p:cNvPr>
          <p:cNvCxnSpPr>
            <a:cxnSpLocks/>
          </p:cNvCxnSpPr>
          <p:nvPr/>
        </p:nvCxnSpPr>
        <p:spPr>
          <a:xfrm>
            <a:off x="10435021" y="1621897"/>
            <a:ext cx="6839" cy="153778"/>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sp>
        <p:nvSpPr>
          <p:cNvPr id="553" name="Oval 552">
            <a:extLst>
              <a:ext uri="{FF2B5EF4-FFF2-40B4-BE49-F238E27FC236}">
                <a16:creationId xmlns:a16="http://schemas.microsoft.com/office/drawing/2014/main" id="{39DB6F10-A49F-4F26-8F14-E19AC4C4273D}"/>
              </a:ext>
            </a:extLst>
          </p:cNvPr>
          <p:cNvSpPr/>
          <p:nvPr/>
        </p:nvSpPr>
        <p:spPr>
          <a:xfrm>
            <a:off x="10428673" y="1610708"/>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54" name="Oval 553">
            <a:extLst>
              <a:ext uri="{FF2B5EF4-FFF2-40B4-BE49-F238E27FC236}">
                <a16:creationId xmlns:a16="http://schemas.microsoft.com/office/drawing/2014/main" id="{5EE1F5B4-944B-4480-BA6C-5A5216726768}"/>
              </a:ext>
            </a:extLst>
          </p:cNvPr>
          <p:cNvSpPr/>
          <p:nvPr/>
        </p:nvSpPr>
        <p:spPr>
          <a:xfrm>
            <a:off x="10444291" y="1784593"/>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55" name="Oval 554">
            <a:extLst>
              <a:ext uri="{FF2B5EF4-FFF2-40B4-BE49-F238E27FC236}">
                <a16:creationId xmlns:a16="http://schemas.microsoft.com/office/drawing/2014/main" id="{E5EB91B0-7AA6-41C0-937B-2F1A527D8399}"/>
              </a:ext>
            </a:extLst>
          </p:cNvPr>
          <p:cNvSpPr/>
          <p:nvPr/>
        </p:nvSpPr>
        <p:spPr>
          <a:xfrm>
            <a:off x="10409507" y="1444561"/>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556" name="Straight Connector 555">
            <a:extLst>
              <a:ext uri="{FF2B5EF4-FFF2-40B4-BE49-F238E27FC236}">
                <a16:creationId xmlns:a16="http://schemas.microsoft.com/office/drawing/2014/main" id="{4296947D-7788-457D-A9E2-0CEA3921FD2A}"/>
              </a:ext>
            </a:extLst>
          </p:cNvPr>
          <p:cNvCxnSpPr>
            <a:cxnSpLocks/>
          </p:cNvCxnSpPr>
          <p:nvPr/>
        </p:nvCxnSpPr>
        <p:spPr>
          <a:xfrm>
            <a:off x="5726121" y="2770630"/>
            <a:ext cx="5040000"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57" name="Straight Connector 556">
            <a:extLst>
              <a:ext uri="{FF2B5EF4-FFF2-40B4-BE49-F238E27FC236}">
                <a16:creationId xmlns:a16="http://schemas.microsoft.com/office/drawing/2014/main" id="{C87CC465-3635-4EAC-9CC3-F6AA02920042}"/>
              </a:ext>
            </a:extLst>
          </p:cNvPr>
          <p:cNvCxnSpPr>
            <a:cxnSpLocks/>
          </p:cNvCxnSpPr>
          <p:nvPr/>
        </p:nvCxnSpPr>
        <p:spPr>
          <a:xfrm>
            <a:off x="5726121" y="4256530"/>
            <a:ext cx="5040000"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58" name="Straight Connector 557">
            <a:extLst>
              <a:ext uri="{FF2B5EF4-FFF2-40B4-BE49-F238E27FC236}">
                <a16:creationId xmlns:a16="http://schemas.microsoft.com/office/drawing/2014/main" id="{35381635-39FF-4B64-B0EA-A667CB5D2110}"/>
              </a:ext>
            </a:extLst>
          </p:cNvPr>
          <p:cNvCxnSpPr/>
          <p:nvPr/>
        </p:nvCxnSpPr>
        <p:spPr>
          <a:xfrm>
            <a:off x="6827143" y="3643184"/>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559" name="Straight Connector 558">
            <a:extLst>
              <a:ext uri="{FF2B5EF4-FFF2-40B4-BE49-F238E27FC236}">
                <a16:creationId xmlns:a16="http://schemas.microsoft.com/office/drawing/2014/main" id="{32A7315A-D46A-4E24-96E9-6A5A887E0240}"/>
              </a:ext>
            </a:extLst>
          </p:cNvPr>
          <p:cNvCxnSpPr>
            <a:cxnSpLocks/>
          </p:cNvCxnSpPr>
          <p:nvPr/>
        </p:nvCxnSpPr>
        <p:spPr>
          <a:xfrm flipV="1">
            <a:off x="6801292" y="3652605"/>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560" name="Straight Connector 559">
            <a:extLst>
              <a:ext uri="{FF2B5EF4-FFF2-40B4-BE49-F238E27FC236}">
                <a16:creationId xmlns:a16="http://schemas.microsoft.com/office/drawing/2014/main" id="{A46A3C66-08A2-4A28-B490-FDA7E5475E7E}"/>
              </a:ext>
            </a:extLst>
          </p:cNvPr>
          <p:cNvCxnSpPr>
            <a:cxnSpLocks/>
          </p:cNvCxnSpPr>
          <p:nvPr/>
        </p:nvCxnSpPr>
        <p:spPr>
          <a:xfrm flipV="1">
            <a:off x="6770407" y="4050761"/>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561" name="Straight Connector 560">
            <a:extLst>
              <a:ext uri="{FF2B5EF4-FFF2-40B4-BE49-F238E27FC236}">
                <a16:creationId xmlns:a16="http://schemas.microsoft.com/office/drawing/2014/main" id="{BE6E59FA-6837-4CE7-96A4-664C31DFCA12}"/>
              </a:ext>
            </a:extLst>
          </p:cNvPr>
          <p:cNvCxnSpPr>
            <a:cxnSpLocks/>
          </p:cNvCxnSpPr>
          <p:nvPr/>
        </p:nvCxnSpPr>
        <p:spPr>
          <a:xfrm flipV="1">
            <a:off x="6797137" y="3850328"/>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562" name="Straight Connector 561">
            <a:extLst>
              <a:ext uri="{FF2B5EF4-FFF2-40B4-BE49-F238E27FC236}">
                <a16:creationId xmlns:a16="http://schemas.microsoft.com/office/drawing/2014/main" id="{961933EC-E163-4FAC-9778-C1BA68099E3E}"/>
              </a:ext>
            </a:extLst>
          </p:cNvPr>
          <p:cNvCxnSpPr>
            <a:cxnSpLocks/>
          </p:cNvCxnSpPr>
          <p:nvPr/>
        </p:nvCxnSpPr>
        <p:spPr>
          <a:xfrm flipH="1" flipV="1">
            <a:off x="7021463" y="3651407"/>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63" name="Straight Connector 562">
            <a:extLst>
              <a:ext uri="{FF2B5EF4-FFF2-40B4-BE49-F238E27FC236}">
                <a16:creationId xmlns:a16="http://schemas.microsoft.com/office/drawing/2014/main" id="{48FFCFE4-E8C2-43C3-B053-25E4AFCA42C7}"/>
              </a:ext>
            </a:extLst>
          </p:cNvPr>
          <p:cNvCxnSpPr>
            <a:cxnSpLocks/>
          </p:cNvCxnSpPr>
          <p:nvPr/>
        </p:nvCxnSpPr>
        <p:spPr>
          <a:xfrm flipV="1">
            <a:off x="7050723" y="3841607"/>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564" name="Straight Connector 563">
            <a:extLst>
              <a:ext uri="{FF2B5EF4-FFF2-40B4-BE49-F238E27FC236}">
                <a16:creationId xmlns:a16="http://schemas.microsoft.com/office/drawing/2014/main" id="{1915C64F-DFC7-4525-8810-BEA335E5B2F1}"/>
              </a:ext>
            </a:extLst>
          </p:cNvPr>
          <p:cNvCxnSpPr>
            <a:cxnSpLocks/>
          </p:cNvCxnSpPr>
          <p:nvPr/>
        </p:nvCxnSpPr>
        <p:spPr>
          <a:xfrm flipV="1">
            <a:off x="6927500" y="3271441"/>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565" name="Straight Connector 564">
            <a:extLst>
              <a:ext uri="{FF2B5EF4-FFF2-40B4-BE49-F238E27FC236}">
                <a16:creationId xmlns:a16="http://schemas.microsoft.com/office/drawing/2014/main" id="{4099628E-7084-4F04-A988-0FDD8C9B6553}"/>
              </a:ext>
            </a:extLst>
          </p:cNvPr>
          <p:cNvCxnSpPr>
            <a:cxnSpLocks/>
          </p:cNvCxnSpPr>
          <p:nvPr/>
        </p:nvCxnSpPr>
        <p:spPr>
          <a:xfrm flipV="1">
            <a:off x="6790462" y="4050761"/>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566" name="Straight Connector 565">
            <a:extLst>
              <a:ext uri="{FF2B5EF4-FFF2-40B4-BE49-F238E27FC236}">
                <a16:creationId xmlns:a16="http://schemas.microsoft.com/office/drawing/2014/main" id="{C9A5E67A-4ACF-4526-84B6-76F496E8508F}"/>
              </a:ext>
            </a:extLst>
          </p:cNvPr>
          <p:cNvCxnSpPr>
            <a:cxnSpLocks/>
          </p:cNvCxnSpPr>
          <p:nvPr/>
        </p:nvCxnSpPr>
        <p:spPr>
          <a:xfrm flipH="1" flipV="1">
            <a:off x="7050691" y="4036686"/>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567" name="Straight Connector 566">
            <a:extLst>
              <a:ext uri="{FF2B5EF4-FFF2-40B4-BE49-F238E27FC236}">
                <a16:creationId xmlns:a16="http://schemas.microsoft.com/office/drawing/2014/main" id="{D1396615-56DE-4B77-B9B4-71467F15B561}"/>
              </a:ext>
            </a:extLst>
          </p:cNvPr>
          <p:cNvCxnSpPr>
            <a:cxnSpLocks/>
          </p:cNvCxnSpPr>
          <p:nvPr/>
        </p:nvCxnSpPr>
        <p:spPr>
          <a:xfrm flipH="1" flipV="1">
            <a:off x="7057397" y="4036685"/>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568" name="Straight Connector 567">
            <a:extLst>
              <a:ext uri="{FF2B5EF4-FFF2-40B4-BE49-F238E27FC236}">
                <a16:creationId xmlns:a16="http://schemas.microsoft.com/office/drawing/2014/main" id="{DEDAC064-EFD5-4543-BC7F-7ACE72D101A2}"/>
              </a:ext>
            </a:extLst>
          </p:cNvPr>
          <p:cNvCxnSpPr>
            <a:cxnSpLocks/>
          </p:cNvCxnSpPr>
          <p:nvPr/>
        </p:nvCxnSpPr>
        <p:spPr>
          <a:xfrm flipV="1">
            <a:off x="6789174" y="3274348"/>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569" name="Straight Connector 568">
            <a:extLst>
              <a:ext uri="{FF2B5EF4-FFF2-40B4-BE49-F238E27FC236}">
                <a16:creationId xmlns:a16="http://schemas.microsoft.com/office/drawing/2014/main" id="{2EFB9180-F755-4775-8A40-D4DB4475EA25}"/>
              </a:ext>
            </a:extLst>
          </p:cNvPr>
          <p:cNvCxnSpPr>
            <a:cxnSpLocks/>
          </p:cNvCxnSpPr>
          <p:nvPr/>
        </p:nvCxnSpPr>
        <p:spPr>
          <a:xfrm>
            <a:off x="6951127" y="3274349"/>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572" name="Straight Connector 571">
            <a:extLst>
              <a:ext uri="{FF2B5EF4-FFF2-40B4-BE49-F238E27FC236}">
                <a16:creationId xmlns:a16="http://schemas.microsoft.com/office/drawing/2014/main" id="{F2EF6E36-118E-42FD-9074-038576E9F7FA}"/>
              </a:ext>
            </a:extLst>
          </p:cNvPr>
          <p:cNvCxnSpPr>
            <a:cxnSpLocks/>
          </p:cNvCxnSpPr>
          <p:nvPr/>
        </p:nvCxnSpPr>
        <p:spPr>
          <a:xfrm flipV="1">
            <a:off x="6938101" y="3168690"/>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573" name="Straight Connector 572">
            <a:extLst>
              <a:ext uri="{FF2B5EF4-FFF2-40B4-BE49-F238E27FC236}">
                <a16:creationId xmlns:a16="http://schemas.microsoft.com/office/drawing/2014/main" id="{87C89C0C-B75A-46AF-88F7-C3E8DD52F199}"/>
              </a:ext>
            </a:extLst>
          </p:cNvPr>
          <p:cNvCxnSpPr>
            <a:cxnSpLocks/>
          </p:cNvCxnSpPr>
          <p:nvPr/>
        </p:nvCxnSpPr>
        <p:spPr>
          <a:xfrm flipV="1">
            <a:off x="6849782" y="3159608"/>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574" name="Oval 573">
            <a:extLst>
              <a:ext uri="{FF2B5EF4-FFF2-40B4-BE49-F238E27FC236}">
                <a16:creationId xmlns:a16="http://schemas.microsoft.com/office/drawing/2014/main" id="{8AB016FD-BEF1-4958-8A2E-7EE0BD8E2EFC}"/>
              </a:ext>
            </a:extLst>
          </p:cNvPr>
          <p:cNvSpPr/>
          <p:nvPr/>
        </p:nvSpPr>
        <p:spPr>
          <a:xfrm>
            <a:off x="6966864" y="3153015"/>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75" name="Oval 574">
            <a:extLst>
              <a:ext uri="{FF2B5EF4-FFF2-40B4-BE49-F238E27FC236}">
                <a16:creationId xmlns:a16="http://schemas.microsoft.com/office/drawing/2014/main" id="{591AC710-8A95-4FEE-A1B5-49B57E6FCB8E}"/>
              </a:ext>
            </a:extLst>
          </p:cNvPr>
          <p:cNvSpPr/>
          <p:nvPr/>
        </p:nvSpPr>
        <p:spPr>
          <a:xfrm>
            <a:off x="6831465" y="3171734"/>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76" name="Oval 575">
            <a:extLst>
              <a:ext uri="{FF2B5EF4-FFF2-40B4-BE49-F238E27FC236}">
                <a16:creationId xmlns:a16="http://schemas.microsoft.com/office/drawing/2014/main" id="{A1B38427-05D6-4138-9820-58F8F55DE949}"/>
              </a:ext>
            </a:extLst>
          </p:cNvPr>
          <p:cNvSpPr/>
          <p:nvPr/>
        </p:nvSpPr>
        <p:spPr>
          <a:xfrm>
            <a:off x="6773701" y="3291120"/>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79" name="Oval 578">
            <a:extLst>
              <a:ext uri="{FF2B5EF4-FFF2-40B4-BE49-F238E27FC236}">
                <a16:creationId xmlns:a16="http://schemas.microsoft.com/office/drawing/2014/main" id="{91C42007-2E17-48D1-8FA3-5907C21459D8}"/>
              </a:ext>
            </a:extLst>
          </p:cNvPr>
          <p:cNvSpPr/>
          <p:nvPr/>
        </p:nvSpPr>
        <p:spPr>
          <a:xfrm>
            <a:off x="6923814" y="3261205"/>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80" name="Oval 579">
            <a:extLst>
              <a:ext uri="{FF2B5EF4-FFF2-40B4-BE49-F238E27FC236}">
                <a16:creationId xmlns:a16="http://schemas.microsoft.com/office/drawing/2014/main" id="{DFFA3544-07CC-496E-8B89-A12ACB1A5397}"/>
              </a:ext>
            </a:extLst>
          </p:cNvPr>
          <p:cNvSpPr/>
          <p:nvPr/>
        </p:nvSpPr>
        <p:spPr>
          <a:xfrm>
            <a:off x="6936118" y="3618340"/>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81" name="Oval 580">
            <a:extLst>
              <a:ext uri="{FF2B5EF4-FFF2-40B4-BE49-F238E27FC236}">
                <a16:creationId xmlns:a16="http://schemas.microsoft.com/office/drawing/2014/main" id="{8EC1F50B-24CC-4DBF-BC4C-C283A9FA6E25}"/>
              </a:ext>
            </a:extLst>
          </p:cNvPr>
          <p:cNvSpPr/>
          <p:nvPr/>
        </p:nvSpPr>
        <p:spPr>
          <a:xfrm>
            <a:off x="7016374" y="3632544"/>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82" name="Oval 581">
            <a:extLst>
              <a:ext uri="{FF2B5EF4-FFF2-40B4-BE49-F238E27FC236}">
                <a16:creationId xmlns:a16="http://schemas.microsoft.com/office/drawing/2014/main" id="{06A98ACB-483B-4B49-988B-0F1539C0D105}"/>
              </a:ext>
            </a:extLst>
          </p:cNvPr>
          <p:cNvSpPr/>
          <p:nvPr/>
        </p:nvSpPr>
        <p:spPr>
          <a:xfrm>
            <a:off x="6808142" y="3636023"/>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83" name="Oval 582">
            <a:extLst>
              <a:ext uri="{FF2B5EF4-FFF2-40B4-BE49-F238E27FC236}">
                <a16:creationId xmlns:a16="http://schemas.microsoft.com/office/drawing/2014/main" id="{6B82FA4C-CC7B-47B6-931D-C568FB90D081}"/>
              </a:ext>
            </a:extLst>
          </p:cNvPr>
          <p:cNvSpPr/>
          <p:nvPr/>
        </p:nvSpPr>
        <p:spPr>
          <a:xfrm>
            <a:off x="7056133" y="3827855"/>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84" name="Oval 583">
            <a:extLst>
              <a:ext uri="{FF2B5EF4-FFF2-40B4-BE49-F238E27FC236}">
                <a16:creationId xmlns:a16="http://schemas.microsoft.com/office/drawing/2014/main" id="{B7B0B3C2-AD35-43CE-9824-2CB5F94BBEDA}"/>
              </a:ext>
            </a:extLst>
          </p:cNvPr>
          <p:cNvSpPr/>
          <p:nvPr/>
        </p:nvSpPr>
        <p:spPr>
          <a:xfrm>
            <a:off x="6782215" y="3836576"/>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85" name="Oval 584">
            <a:extLst>
              <a:ext uri="{FF2B5EF4-FFF2-40B4-BE49-F238E27FC236}">
                <a16:creationId xmlns:a16="http://schemas.microsoft.com/office/drawing/2014/main" id="{5C1D4642-E329-407B-873C-72B3A5D881BE}"/>
              </a:ext>
            </a:extLst>
          </p:cNvPr>
          <p:cNvSpPr/>
          <p:nvPr/>
        </p:nvSpPr>
        <p:spPr>
          <a:xfrm>
            <a:off x="7041492" y="4024748"/>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86" name="Oval 585">
            <a:extLst>
              <a:ext uri="{FF2B5EF4-FFF2-40B4-BE49-F238E27FC236}">
                <a16:creationId xmlns:a16="http://schemas.microsoft.com/office/drawing/2014/main" id="{8D26C6A8-48D4-4E86-B95E-A55DDC66398B}"/>
              </a:ext>
            </a:extLst>
          </p:cNvPr>
          <p:cNvSpPr/>
          <p:nvPr/>
        </p:nvSpPr>
        <p:spPr>
          <a:xfrm>
            <a:off x="7119419" y="4079506"/>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87" name="Oval 586">
            <a:extLst>
              <a:ext uri="{FF2B5EF4-FFF2-40B4-BE49-F238E27FC236}">
                <a16:creationId xmlns:a16="http://schemas.microsoft.com/office/drawing/2014/main" id="{C6ED8848-AF90-44E5-A003-8D4A25544D7A}"/>
              </a:ext>
            </a:extLst>
          </p:cNvPr>
          <p:cNvSpPr/>
          <p:nvPr/>
        </p:nvSpPr>
        <p:spPr>
          <a:xfrm>
            <a:off x="7072797" y="4115185"/>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88" name="Oval 587">
            <a:extLst>
              <a:ext uri="{FF2B5EF4-FFF2-40B4-BE49-F238E27FC236}">
                <a16:creationId xmlns:a16="http://schemas.microsoft.com/office/drawing/2014/main" id="{45173BF4-0AEA-4DB2-A92D-911C46FFC3C2}"/>
              </a:ext>
            </a:extLst>
          </p:cNvPr>
          <p:cNvSpPr/>
          <p:nvPr/>
        </p:nvSpPr>
        <p:spPr>
          <a:xfrm>
            <a:off x="6784649" y="4039592"/>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89" name="Oval 588">
            <a:extLst>
              <a:ext uri="{FF2B5EF4-FFF2-40B4-BE49-F238E27FC236}">
                <a16:creationId xmlns:a16="http://schemas.microsoft.com/office/drawing/2014/main" id="{6D95D1E6-F425-4FB2-91C7-6F4FF8AF76C8}"/>
              </a:ext>
            </a:extLst>
          </p:cNvPr>
          <p:cNvSpPr/>
          <p:nvPr/>
        </p:nvSpPr>
        <p:spPr>
          <a:xfrm>
            <a:off x="6747651" y="4106654"/>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90" name="Oval 589">
            <a:extLst>
              <a:ext uri="{FF2B5EF4-FFF2-40B4-BE49-F238E27FC236}">
                <a16:creationId xmlns:a16="http://schemas.microsoft.com/office/drawing/2014/main" id="{300E2B4C-E70A-40FA-B1DE-2D87B3874CE6}"/>
              </a:ext>
            </a:extLst>
          </p:cNvPr>
          <p:cNvSpPr/>
          <p:nvPr/>
        </p:nvSpPr>
        <p:spPr>
          <a:xfrm>
            <a:off x="6789352" y="4114018"/>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93" name="Freeform: Shape 592">
            <a:extLst>
              <a:ext uri="{FF2B5EF4-FFF2-40B4-BE49-F238E27FC236}">
                <a16:creationId xmlns:a16="http://schemas.microsoft.com/office/drawing/2014/main" id="{F442F79C-82CC-4FCD-8F65-5C1683703830}"/>
              </a:ext>
            </a:extLst>
          </p:cNvPr>
          <p:cNvSpPr/>
          <p:nvPr/>
        </p:nvSpPr>
        <p:spPr>
          <a:xfrm>
            <a:off x="7423425" y="3156728"/>
            <a:ext cx="69421" cy="308452"/>
          </a:xfrm>
          <a:custGeom>
            <a:avLst/>
            <a:gdLst>
              <a:gd name="connsiteX0" fmla="*/ 52388 w 248173"/>
              <a:gd name="connsiteY0" fmla="*/ 671513 h 671513"/>
              <a:gd name="connsiteX1" fmla="*/ 247650 w 248173"/>
              <a:gd name="connsiteY1" fmla="*/ 328613 h 671513"/>
              <a:gd name="connsiteX2" fmla="*/ 0 w 248173"/>
              <a:gd name="connsiteY2" fmla="*/ 0 h 671513"/>
            </a:gdLst>
            <a:ahLst/>
            <a:cxnLst>
              <a:cxn ang="0">
                <a:pos x="connsiteX0" y="connsiteY0"/>
              </a:cxn>
              <a:cxn ang="0">
                <a:pos x="connsiteX1" y="connsiteY1"/>
              </a:cxn>
              <a:cxn ang="0">
                <a:pos x="connsiteX2" y="connsiteY2"/>
              </a:cxn>
            </a:cxnLst>
            <a:rect l="l" t="t" r="r" b="b"/>
            <a:pathLst>
              <a:path w="248173" h="671513">
                <a:moveTo>
                  <a:pt x="52388" y="671513"/>
                </a:moveTo>
                <a:cubicBezTo>
                  <a:pt x="154384" y="556022"/>
                  <a:pt x="256381" y="440532"/>
                  <a:pt x="247650" y="328613"/>
                </a:cubicBezTo>
                <a:cubicBezTo>
                  <a:pt x="238919" y="216694"/>
                  <a:pt x="119459" y="108347"/>
                  <a:pt x="0" y="0"/>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cxnSp>
        <p:nvCxnSpPr>
          <p:cNvPr id="594" name="Straight Connector 593">
            <a:extLst>
              <a:ext uri="{FF2B5EF4-FFF2-40B4-BE49-F238E27FC236}">
                <a16:creationId xmlns:a16="http://schemas.microsoft.com/office/drawing/2014/main" id="{1D012930-B8F3-4078-AD7B-01FF97E0079B}"/>
              </a:ext>
            </a:extLst>
          </p:cNvPr>
          <p:cNvCxnSpPr>
            <a:cxnSpLocks/>
          </p:cNvCxnSpPr>
          <p:nvPr/>
        </p:nvCxnSpPr>
        <p:spPr>
          <a:xfrm>
            <a:off x="7082227" y="3282492"/>
            <a:ext cx="146618" cy="86830"/>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595" name="Straight Connector 594">
            <a:extLst>
              <a:ext uri="{FF2B5EF4-FFF2-40B4-BE49-F238E27FC236}">
                <a16:creationId xmlns:a16="http://schemas.microsoft.com/office/drawing/2014/main" id="{D623EA02-D7C0-4838-A588-058CA5E69A38}"/>
              </a:ext>
            </a:extLst>
          </p:cNvPr>
          <p:cNvCxnSpPr>
            <a:cxnSpLocks/>
          </p:cNvCxnSpPr>
          <p:nvPr/>
        </p:nvCxnSpPr>
        <p:spPr>
          <a:xfrm>
            <a:off x="7246998" y="3379097"/>
            <a:ext cx="149519" cy="71273"/>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sp>
        <p:nvSpPr>
          <p:cNvPr id="596" name="Oval 595">
            <a:extLst>
              <a:ext uri="{FF2B5EF4-FFF2-40B4-BE49-F238E27FC236}">
                <a16:creationId xmlns:a16="http://schemas.microsoft.com/office/drawing/2014/main" id="{8E9CE42A-984B-4E3A-A05E-22FCAC52309F}"/>
              </a:ext>
            </a:extLst>
          </p:cNvPr>
          <p:cNvSpPr/>
          <p:nvPr/>
        </p:nvSpPr>
        <p:spPr>
          <a:xfrm>
            <a:off x="7240650" y="3367908"/>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97" name="Oval 596">
            <a:extLst>
              <a:ext uri="{FF2B5EF4-FFF2-40B4-BE49-F238E27FC236}">
                <a16:creationId xmlns:a16="http://schemas.microsoft.com/office/drawing/2014/main" id="{6B940ED0-4987-4F72-9ED9-4B772B45A8A9}"/>
              </a:ext>
            </a:extLst>
          </p:cNvPr>
          <p:cNvSpPr/>
          <p:nvPr/>
        </p:nvSpPr>
        <p:spPr>
          <a:xfrm>
            <a:off x="7404689" y="3452854"/>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598" name="Oval 597">
            <a:extLst>
              <a:ext uri="{FF2B5EF4-FFF2-40B4-BE49-F238E27FC236}">
                <a16:creationId xmlns:a16="http://schemas.microsoft.com/office/drawing/2014/main" id="{E47CBD51-9E57-45BD-AA5C-D18E02441562}"/>
              </a:ext>
            </a:extLst>
          </p:cNvPr>
          <p:cNvSpPr/>
          <p:nvPr/>
        </p:nvSpPr>
        <p:spPr>
          <a:xfrm>
            <a:off x="7076144" y="3273034"/>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718" name="Straight Connector 717">
            <a:extLst>
              <a:ext uri="{FF2B5EF4-FFF2-40B4-BE49-F238E27FC236}">
                <a16:creationId xmlns:a16="http://schemas.microsoft.com/office/drawing/2014/main" id="{B6E337F4-6AFB-4545-9B64-D2E172C8218E}"/>
              </a:ext>
            </a:extLst>
          </p:cNvPr>
          <p:cNvCxnSpPr>
            <a:cxnSpLocks/>
          </p:cNvCxnSpPr>
          <p:nvPr/>
        </p:nvCxnSpPr>
        <p:spPr>
          <a:xfrm flipV="1">
            <a:off x="6759615" y="3315140"/>
            <a:ext cx="21288" cy="127305"/>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719" name="Straight Connector 718">
            <a:extLst>
              <a:ext uri="{FF2B5EF4-FFF2-40B4-BE49-F238E27FC236}">
                <a16:creationId xmlns:a16="http://schemas.microsoft.com/office/drawing/2014/main" id="{EB594461-3299-416A-B09C-6E934E6AE3DF}"/>
              </a:ext>
            </a:extLst>
          </p:cNvPr>
          <p:cNvCxnSpPr>
            <a:cxnSpLocks/>
          </p:cNvCxnSpPr>
          <p:nvPr/>
        </p:nvCxnSpPr>
        <p:spPr>
          <a:xfrm flipV="1">
            <a:off x="6730223" y="3451478"/>
            <a:ext cx="24416" cy="155047"/>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sp>
        <p:nvSpPr>
          <p:cNvPr id="720" name="Oval 719">
            <a:extLst>
              <a:ext uri="{FF2B5EF4-FFF2-40B4-BE49-F238E27FC236}">
                <a16:creationId xmlns:a16="http://schemas.microsoft.com/office/drawing/2014/main" id="{9FD52C22-D9AB-4B0F-BE1E-0973810A3CA9}"/>
              </a:ext>
            </a:extLst>
          </p:cNvPr>
          <p:cNvSpPr/>
          <p:nvPr/>
        </p:nvSpPr>
        <p:spPr>
          <a:xfrm>
            <a:off x="6780805" y="3301640"/>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21" name="Oval 720">
            <a:extLst>
              <a:ext uri="{FF2B5EF4-FFF2-40B4-BE49-F238E27FC236}">
                <a16:creationId xmlns:a16="http://schemas.microsoft.com/office/drawing/2014/main" id="{7E80C88B-789C-4995-8403-223A6DA96ECB}"/>
              </a:ext>
            </a:extLst>
          </p:cNvPr>
          <p:cNvSpPr/>
          <p:nvPr/>
        </p:nvSpPr>
        <p:spPr>
          <a:xfrm>
            <a:off x="6754037" y="3434302"/>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22" name="Oval 721">
            <a:extLst>
              <a:ext uri="{FF2B5EF4-FFF2-40B4-BE49-F238E27FC236}">
                <a16:creationId xmlns:a16="http://schemas.microsoft.com/office/drawing/2014/main" id="{3B8D5A81-E51C-4327-95CD-8652F6A7F00F}"/>
              </a:ext>
            </a:extLst>
          </p:cNvPr>
          <p:cNvSpPr/>
          <p:nvPr/>
        </p:nvSpPr>
        <p:spPr>
          <a:xfrm>
            <a:off x="6721014" y="3598231"/>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723" name="Straight Connector 722">
            <a:extLst>
              <a:ext uri="{FF2B5EF4-FFF2-40B4-BE49-F238E27FC236}">
                <a16:creationId xmlns:a16="http://schemas.microsoft.com/office/drawing/2014/main" id="{85F7B24F-92B6-4CF0-ABA5-944BF2A04CE7}"/>
              </a:ext>
            </a:extLst>
          </p:cNvPr>
          <p:cNvCxnSpPr/>
          <p:nvPr/>
        </p:nvCxnSpPr>
        <p:spPr>
          <a:xfrm>
            <a:off x="7877148" y="3643184"/>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724" name="Straight Connector 723">
            <a:extLst>
              <a:ext uri="{FF2B5EF4-FFF2-40B4-BE49-F238E27FC236}">
                <a16:creationId xmlns:a16="http://schemas.microsoft.com/office/drawing/2014/main" id="{87FA5A6B-BA25-4B1D-A86B-6FF332BD7D2B}"/>
              </a:ext>
            </a:extLst>
          </p:cNvPr>
          <p:cNvCxnSpPr>
            <a:cxnSpLocks/>
          </p:cNvCxnSpPr>
          <p:nvPr/>
        </p:nvCxnSpPr>
        <p:spPr>
          <a:xfrm flipV="1">
            <a:off x="7851297" y="3652605"/>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725" name="Straight Connector 724">
            <a:extLst>
              <a:ext uri="{FF2B5EF4-FFF2-40B4-BE49-F238E27FC236}">
                <a16:creationId xmlns:a16="http://schemas.microsoft.com/office/drawing/2014/main" id="{BE0193B4-949A-4D1E-B3BC-F308AB838C6E}"/>
              </a:ext>
            </a:extLst>
          </p:cNvPr>
          <p:cNvCxnSpPr>
            <a:cxnSpLocks/>
          </p:cNvCxnSpPr>
          <p:nvPr/>
        </p:nvCxnSpPr>
        <p:spPr>
          <a:xfrm flipV="1">
            <a:off x="7820412" y="4050761"/>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726" name="Straight Connector 725">
            <a:extLst>
              <a:ext uri="{FF2B5EF4-FFF2-40B4-BE49-F238E27FC236}">
                <a16:creationId xmlns:a16="http://schemas.microsoft.com/office/drawing/2014/main" id="{19066CBA-67C8-4A2E-913E-C7862B2B7E92}"/>
              </a:ext>
            </a:extLst>
          </p:cNvPr>
          <p:cNvCxnSpPr>
            <a:cxnSpLocks/>
          </p:cNvCxnSpPr>
          <p:nvPr/>
        </p:nvCxnSpPr>
        <p:spPr>
          <a:xfrm flipV="1">
            <a:off x="7847142" y="3850328"/>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727" name="Straight Connector 726">
            <a:extLst>
              <a:ext uri="{FF2B5EF4-FFF2-40B4-BE49-F238E27FC236}">
                <a16:creationId xmlns:a16="http://schemas.microsoft.com/office/drawing/2014/main" id="{389AE512-0A44-4859-A506-6106E4F6CE35}"/>
              </a:ext>
            </a:extLst>
          </p:cNvPr>
          <p:cNvCxnSpPr>
            <a:cxnSpLocks/>
          </p:cNvCxnSpPr>
          <p:nvPr/>
        </p:nvCxnSpPr>
        <p:spPr>
          <a:xfrm flipH="1" flipV="1">
            <a:off x="8071468" y="3651407"/>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28" name="Straight Connector 727">
            <a:extLst>
              <a:ext uri="{FF2B5EF4-FFF2-40B4-BE49-F238E27FC236}">
                <a16:creationId xmlns:a16="http://schemas.microsoft.com/office/drawing/2014/main" id="{EA205475-B7F6-4579-9445-8E3EC26D9CBB}"/>
              </a:ext>
            </a:extLst>
          </p:cNvPr>
          <p:cNvCxnSpPr>
            <a:cxnSpLocks/>
          </p:cNvCxnSpPr>
          <p:nvPr/>
        </p:nvCxnSpPr>
        <p:spPr>
          <a:xfrm flipV="1">
            <a:off x="8100728" y="3841607"/>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729" name="Straight Connector 728">
            <a:extLst>
              <a:ext uri="{FF2B5EF4-FFF2-40B4-BE49-F238E27FC236}">
                <a16:creationId xmlns:a16="http://schemas.microsoft.com/office/drawing/2014/main" id="{9619D62B-650B-435C-898B-325B69591FDE}"/>
              </a:ext>
            </a:extLst>
          </p:cNvPr>
          <p:cNvCxnSpPr>
            <a:cxnSpLocks/>
          </p:cNvCxnSpPr>
          <p:nvPr/>
        </p:nvCxnSpPr>
        <p:spPr>
          <a:xfrm flipV="1">
            <a:off x="7977505" y="3271441"/>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730" name="Straight Connector 729">
            <a:extLst>
              <a:ext uri="{FF2B5EF4-FFF2-40B4-BE49-F238E27FC236}">
                <a16:creationId xmlns:a16="http://schemas.microsoft.com/office/drawing/2014/main" id="{FA5738F9-6730-4003-9AEB-922E60395D9A}"/>
              </a:ext>
            </a:extLst>
          </p:cNvPr>
          <p:cNvCxnSpPr>
            <a:cxnSpLocks/>
          </p:cNvCxnSpPr>
          <p:nvPr/>
        </p:nvCxnSpPr>
        <p:spPr>
          <a:xfrm flipV="1">
            <a:off x="7840467" y="4050761"/>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731" name="Straight Connector 730">
            <a:extLst>
              <a:ext uri="{FF2B5EF4-FFF2-40B4-BE49-F238E27FC236}">
                <a16:creationId xmlns:a16="http://schemas.microsoft.com/office/drawing/2014/main" id="{EAC91031-12D8-4B16-82FE-A39D9039339A}"/>
              </a:ext>
            </a:extLst>
          </p:cNvPr>
          <p:cNvCxnSpPr>
            <a:cxnSpLocks/>
          </p:cNvCxnSpPr>
          <p:nvPr/>
        </p:nvCxnSpPr>
        <p:spPr>
          <a:xfrm flipH="1" flipV="1">
            <a:off x="8100696" y="4036686"/>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732" name="Straight Connector 731">
            <a:extLst>
              <a:ext uri="{FF2B5EF4-FFF2-40B4-BE49-F238E27FC236}">
                <a16:creationId xmlns:a16="http://schemas.microsoft.com/office/drawing/2014/main" id="{483714BA-CB34-4ED7-93D1-7F14C91AF4F4}"/>
              </a:ext>
            </a:extLst>
          </p:cNvPr>
          <p:cNvCxnSpPr>
            <a:cxnSpLocks/>
          </p:cNvCxnSpPr>
          <p:nvPr/>
        </p:nvCxnSpPr>
        <p:spPr>
          <a:xfrm flipH="1" flipV="1">
            <a:off x="8107402" y="4036685"/>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733" name="Straight Connector 732">
            <a:extLst>
              <a:ext uri="{FF2B5EF4-FFF2-40B4-BE49-F238E27FC236}">
                <a16:creationId xmlns:a16="http://schemas.microsoft.com/office/drawing/2014/main" id="{F5F66060-C04A-4014-B5E6-A9E4B07D4EC1}"/>
              </a:ext>
            </a:extLst>
          </p:cNvPr>
          <p:cNvCxnSpPr>
            <a:cxnSpLocks/>
          </p:cNvCxnSpPr>
          <p:nvPr/>
        </p:nvCxnSpPr>
        <p:spPr>
          <a:xfrm flipV="1">
            <a:off x="7839179" y="3274348"/>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734" name="Straight Connector 733">
            <a:extLst>
              <a:ext uri="{FF2B5EF4-FFF2-40B4-BE49-F238E27FC236}">
                <a16:creationId xmlns:a16="http://schemas.microsoft.com/office/drawing/2014/main" id="{09CD7B91-B5BC-42EA-9EDB-A73503721FB5}"/>
              </a:ext>
            </a:extLst>
          </p:cNvPr>
          <p:cNvCxnSpPr>
            <a:cxnSpLocks/>
          </p:cNvCxnSpPr>
          <p:nvPr/>
        </p:nvCxnSpPr>
        <p:spPr>
          <a:xfrm>
            <a:off x="8001132" y="3274349"/>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735" name="Straight Connector 734">
            <a:extLst>
              <a:ext uri="{FF2B5EF4-FFF2-40B4-BE49-F238E27FC236}">
                <a16:creationId xmlns:a16="http://schemas.microsoft.com/office/drawing/2014/main" id="{1A708850-A7EC-4666-80FD-A6378EEB6516}"/>
              </a:ext>
            </a:extLst>
          </p:cNvPr>
          <p:cNvCxnSpPr>
            <a:cxnSpLocks/>
          </p:cNvCxnSpPr>
          <p:nvPr/>
        </p:nvCxnSpPr>
        <p:spPr>
          <a:xfrm flipV="1">
            <a:off x="7988106" y="3168690"/>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736" name="Straight Connector 735">
            <a:extLst>
              <a:ext uri="{FF2B5EF4-FFF2-40B4-BE49-F238E27FC236}">
                <a16:creationId xmlns:a16="http://schemas.microsoft.com/office/drawing/2014/main" id="{FA2C6E4D-870D-43CE-9610-8BC066B952B1}"/>
              </a:ext>
            </a:extLst>
          </p:cNvPr>
          <p:cNvCxnSpPr>
            <a:cxnSpLocks/>
          </p:cNvCxnSpPr>
          <p:nvPr/>
        </p:nvCxnSpPr>
        <p:spPr>
          <a:xfrm flipV="1">
            <a:off x="7899787" y="3159608"/>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737" name="Oval 736">
            <a:extLst>
              <a:ext uri="{FF2B5EF4-FFF2-40B4-BE49-F238E27FC236}">
                <a16:creationId xmlns:a16="http://schemas.microsoft.com/office/drawing/2014/main" id="{1BD3BEDB-26E4-420A-8C59-02525F3B7723}"/>
              </a:ext>
            </a:extLst>
          </p:cNvPr>
          <p:cNvSpPr/>
          <p:nvPr/>
        </p:nvSpPr>
        <p:spPr>
          <a:xfrm>
            <a:off x="8016869" y="3153015"/>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38" name="Oval 737">
            <a:extLst>
              <a:ext uri="{FF2B5EF4-FFF2-40B4-BE49-F238E27FC236}">
                <a16:creationId xmlns:a16="http://schemas.microsoft.com/office/drawing/2014/main" id="{E99AC50A-0CA3-4A9B-8B82-DD1B56AC1BE4}"/>
              </a:ext>
            </a:extLst>
          </p:cNvPr>
          <p:cNvSpPr/>
          <p:nvPr/>
        </p:nvSpPr>
        <p:spPr>
          <a:xfrm>
            <a:off x="7881470" y="3171734"/>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39" name="Oval 738">
            <a:extLst>
              <a:ext uri="{FF2B5EF4-FFF2-40B4-BE49-F238E27FC236}">
                <a16:creationId xmlns:a16="http://schemas.microsoft.com/office/drawing/2014/main" id="{CCE045A3-59D9-4C9C-B4BE-C9236D58AF3A}"/>
              </a:ext>
            </a:extLst>
          </p:cNvPr>
          <p:cNvSpPr/>
          <p:nvPr/>
        </p:nvSpPr>
        <p:spPr>
          <a:xfrm>
            <a:off x="7823706" y="3291120"/>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40" name="Oval 739">
            <a:extLst>
              <a:ext uri="{FF2B5EF4-FFF2-40B4-BE49-F238E27FC236}">
                <a16:creationId xmlns:a16="http://schemas.microsoft.com/office/drawing/2014/main" id="{5986E8CF-79CF-4595-8477-A219243BF9A5}"/>
              </a:ext>
            </a:extLst>
          </p:cNvPr>
          <p:cNvSpPr/>
          <p:nvPr/>
        </p:nvSpPr>
        <p:spPr>
          <a:xfrm>
            <a:off x="7973819" y="3261205"/>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41" name="Oval 740">
            <a:extLst>
              <a:ext uri="{FF2B5EF4-FFF2-40B4-BE49-F238E27FC236}">
                <a16:creationId xmlns:a16="http://schemas.microsoft.com/office/drawing/2014/main" id="{C0200E72-514B-45AA-A47E-03744A4C918F}"/>
              </a:ext>
            </a:extLst>
          </p:cNvPr>
          <p:cNvSpPr/>
          <p:nvPr/>
        </p:nvSpPr>
        <p:spPr>
          <a:xfrm>
            <a:off x="7986123" y="3618340"/>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42" name="Oval 741">
            <a:extLst>
              <a:ext uri="{FF2B5EF4-FFF2-40B4-BE49-F238E27FC236}">
                <a16:creationId xmlns:a16="http://schemas.microsoft.com/office/drawing/2014/main" id="{44FC5D3B-64DD-451D-866C-37A0AB632A39}"/>
              </a:ext>
            </a:extLst>
          </p:cNvPr>
          <p:cNvSpPr/>
          <p:nvPr/>
        </p:nvSpPr>
        <p:spPr>
          <a:xfrm>
            <a:off x="8066379" y="3632544"/>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43" name="Oval 742">
            <a:extLst>
              <a:ext uri="{FF2B5EF4-FFF2-40B4-BE49-F238E27FC236}">
                <a16:creationId xmlns:a16="http://schemas.microsoft.com/office/drawing/2014/main" id="{20200A17-76B6-4233-A46D-B49BA40F4AB7}"/>
              </a:ext>
            </a:extLst>
          </p:cNvPr>
          <p:cNvSpPr/>
          <p:nvPr/>
        </p:nvSpPr>
        <p:spPr>
          <a:xfrm>
            <a:off x="7858147" y="3636023"/>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44" name="Oval 743">
            <a:extLst>
              <a:ext uri="{FF2B5EF4-FFF2-40B4-BE49-F238E27FC236}">
                <a16:creationId xmlns:a16="http://schemas.microsoft.com/office/drawing/2014/main" id="{CEA9A55A-0A60-4B41-B007-0B815BFB9E76}"/>
              </a:ext>
            </a:extLst>
          </p:cNvPr>
          <p:cNvSpPr/>
          <p:nvPr/>
        </p:nvSpPr>
        <p:spPr>
          <a:xfrm>
            <a:off x="8106138" y="3827855"/>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45" name="Oval 744">
            <a:extLst>
              <a:ext uri="{FF2B5EF4-FFF2-40B4-BE49-F238E27FC236}">
                <a16:creationId xmlns:a16="http://schemas.microsoft.com/office/drawing/2014/main" id="{B1BABA2D-0860-4AFE-9E6F-B8A162AE36DA}"/>
              </a:ext>
            </a:extLst>
          </p:cNvPr>
          <p:cNvSpPr/>
          <p:nvPr/>
        </p:nvSpPr>
        <p:spPr>
          <a:xfrm>
            <a:off x="7832220" y="3836576"/>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46" name="Oval 745">
            <a:extLst>
              <a:ext uri="{FF2B5EF4-FFF2-40B4-BE49-F238E27FC236}">
                <a16:creationId xmlns:a16="http://schemas.microsoft.com/office/drawing/2014/main" id="{9CB7FB41-CA12-42B1-8738-BA9184D24938}"/>
              </a:ext>
            </a:extLst>
          </p:cNvPr>
          <p:cNvSpPr/>
          <p:nvPr/>
        </p:nvSpPr>
        <p:spPr>
          <a:xfrm>
            <a:off x="8091497" y="4024748"/>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47" name="Oval 746">
            <a:extLst>
              <a:ext uri="{FF2B5EF4-FFF2-40B4-BE49-F238E27FC236}">
                <a16:creationId xmlns:a16="http://schemas.microsoft.com/office/drawing/2014/main" id="{D507F475-F462-41F4-8B2B-4DB05F2344AD}"/>
              </a:ext>
            </a:extLst>
          </p:cNvPr>
          <p:cNvSpPr/>
          <p:nvPr/>
        </p:nvSpPr>
        <p:spPr>
          <a:xfrm>
            <a:off x="8169424" y="4079506"/>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48" name="Oval 747">
            <a:extLst>
              <a:ext uri="{FF2B5EF4-FFF2-40B4-BE49-F238E27FC236}">
                <a16:creationId xmlns:a16="http://schemas.microsoft.com/office/drawing/2014/main" id="{8FA86813-C570-41A1-AF8A-A30F6F2D583C}"/>
              </a:ext>
            </a:extLst>
          </p:cNvPr>
          <p:cNvSpPr/>
          <p:nvPr/>
        </p:nvSpPr>
        <p:spPr>
          <a:xfrm>
            <a:off x="8122802" y="4115185"/>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49" name="Oval 748">
            <a:extLst>
              <a:ext uri="{FF2B5EF4-FFF2-40B4-BE49-F238E27FC236}">
                <a16:creationId xmlns:a16="http://schemas.microsoft.com/office/drawing/2014/main" id="{2DA3A50E-C934-44B7-BF5C-64307DAB484A}"/>
              </a:ext>
            </a:extLst>
          </p:cNvPr>
          <p:cNvSpPr/>
          <p:nvPr/>
        </p:nvSpPr>
        <p:spPr>
          <a:xfrm>
            <a:off x="7834654" y="4039592"/>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50" name="Oval 749">
            <a:extLst>
              <a:ext uri="{FF2B5EF4-FFF2-40B4-BE49-F238E27FC236}">
                <a16:creationId xmlns:a16="http://schemas.microsoft.com/office/drawing/2014/main" id="{2CD7CE3C-20C1-462D-BB54-81F242497364}"/>
              </a:ext>
            </a:extLst>
          </p:cNvPr>
          <p:cNvSpPr/>
          <p:nvPr/>
        </p:nvSpPr>
        <p:spPr>
          <a:xfrm>
            <a:off x="7797656" y="4106654"/>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51" name="Oval 750">
            <a:extLst>
              <a:ext uri="{FF2B5EF4-FFF2-40B4-BE49-F238E27FC236}">
                <a16:creationId xmlns:a16="http://schemas.microsoft.com/office/drawing/2014/main" id="{59563FB2-B46F-469B-8B73-7303576186C5}"/>
              </a:ext>
            </a:extLst>
          </p:cNvPr>
          <p:cNvSpPr/>
          <p:nvPr/>
        </p:nvSpPr>
        <p:spPr>
          <a:xfrm>
            <a:off x="7839357" y="4114018"/>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52" name="Freeform: Shape 751">
            <a:extLst>
              <a:ext uri="{FF2B5EF4-FFF2-40B4-BE49-F238E27FC236}">
                <a16:creationId xmlns:a16="http://schemas.microsoft.com/office/drawing/2014/main" id="{32FC1F7B-9A42-4094-9841-AA7E2BED4509}"/>
              </a:ext>
            </a:extLst>
          </p:cNvPr>
          <p:cNvSpPr/>
          <p:nvPr/>
        </p:nvSpPr>
        <p:spPr>
          <a:xfrm flipV="1">
            <a:off x="8463900" y="3085411"/>
            <a:ext cx="69421" cy="308452"/>
          </a:xfrm>
          <a:custGeom>
            <a:avLst/>
            <a:gdLst>
              <a:gd name="connsiteX0" fmla="*/ 52388 w 248173"/>
              <a:gd name="connsiteY0" fmla="*/ 671513 h 671513"/>
              <a:gd name="connsiteX1" fmla="*/ 247650 w 248173"/>
              <a:gd name="connsiteY1" fmla="*/ 328613 h 671513"/>
              <a:gd name="connsiteX2" fmla="*/ 0 w 248173"/>
              <a:gd name="connsiteY2" fmla="*/ 0 h 671513"/>
            </a:gdLst>
            <a:ahLst/>
            <a:cxnLst>
              <a:cxn ang="0">
                <a:pos x="connsiteX0" y="connsiteY0"/>
              </a:cxn>
              <a:cxn ang="0">
                <a:pos x="connsiteX1" y="connsiteY1"/>
              </a:cxn>
              <a:cxn ang="0">
                <a:pos x="connsiteX2" y="connsiteY2"/>
              </a:cxn>
            </a:cxnLst>
            <a:rect l="l" t="t" r="r" b="b"/>
            <a:pathLst>
              <a:path w="248173" h="671513">
                <a:moveTo>
                  <a:pt x="52388" y="671513"/>
                </a:moveTo>
                <a:cubicBezTo>
                  <a:pt x="154384" y="556022"/>
                  <a:pt x="256381" y="440532"/>
                  <a:pt x="247650" y="328613"/>
                </a:cubicBezTo>
                <a:cubicBezTo>
                  <a:pt x="238919" y="216694"/>
                  <a:pt x="119459" y="108347"/>
                  <a:pt x="0" y="0"/>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cxnSp>
        <p:nvCxnSpPr>
          <p:cNvPr id="753" name="Straight Connector 752">
            <a:extLst>
              <a:ext uri="{FF2B5EF4-FFF2-40B4-BE49-F238E27FC236}">
                <a16:creationId xmlns:a16="http://schemas.microsoft.com/office/drawing/2014/main" id="{10953EA7-996B-47A5-8BEE-B957F0723CC6}"/>
              </a:ext>
            </a:extLst>
          </p:cNvPr>
          <p:cNvCxnSpPr>
            <a:cxnSpLocks/>
          </p:cNvCxnSpPr>
          <p:nvPr/>
        </p:nvCxnSpPr>
        <p:spPr>
          <a:xfrm flipV="1">
            <a:off x="8122702" y="3181269"/>
            <a:ext cx="146618" cy="86830"/>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754" name="Straight Connector 753">
            <a:extLst>
              <a:ext uri="{FF2B5EF4-FFF2-40B4-BE49-F238E27FC236}">
                <a16:creationId xmlns:a16="http://schemas.microsoft.com/office/drawing/2014/main" id="{2F502A05-DCBC-4D16-8AE4-3B1E9BF31260}"/>
              </a:ext>
            </a:extLst>
          </p:cNvPr>
          <p:cNvCxnSpPr>
            <a:cxnSpLocks/>
          </p:cNvCxnSpPr>
          <p:nvPr/>
        </p:nvCxnSpPr>
        <p:spPr>
          <a:xfrm flipV="1">
            <a:off x="8287473" y="3100221"/>
            <a:ext cx="149519" cy="71273"/>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sp>
        <p:nvSpPr>
          <p:cNvPr id="755" name="Oval 754">
            <a:extLst>
              <a:ext uri="{FF2B5EF4-FFF2-40B4-BE49-F238E27FC236}">
                <a16:creationId xmlns:a16="http://schemas.microsoft.com/office/drawing/2014/main" id="{9F267D44-D723-4FDD-8E32-4873CA2FEAD8}"/>
              </a:ext>
            </a:extLst>
          </p:cNvPr>
          <p:cNvSpPr/>
          <p:nvPr/>
        </p:nvSpPr>
        <p:spPr>
          <a:xfrm flipV="1">
            <a:off x="8281125" y="3169496"/>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56" name="Oval 755">
            <a:extLst>
              <a:ext uri="{FF2B5EF4-FFF2-40B4-BE49-F238E27FC236}">
                <a16:creationId xmlns:a16="http://schemas.microsoft.com/office/drawing/2014/main" id="{459FD8AA-DA83-4538-97F5-05B56B344EC9}"/>
              </a:ext>
            </a:extLst>
          </p:cNvPr>
          <p:cNvSpPr/>
          <p:nvPr/>
        </p:nvSpPr>
        <p:spPr>
          <a:xfrm flipV="1">
            <a:off x="8445164" y="3084550"/>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57" name="Oval 756">
            <a:extLst>
              <a:ext uri="{FF2B5EF4-FFF2-40B4-BE49-F238E27FC236}">
                <a16:creationId xmlns:a16="http://schemas.microsoft.com/office/drawing/2014/main" id="{B7A905CF-557B-442B-8E8E-9D2C3C60CDE0}"/>
              </a:ext>
            </a:extLst>
          </p:cNvPr>
          <p:cNvSpPr/>
          <p:nvPr/>
        </p:nvSpPr>
        <p:spPr>
          <a:xfrm flipV="1">
            <a:off x="8116619" y="3264370"/>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758" name="Straight Connector 757">
            <a:extLst>
              <a:ext uri="{FF2B5EF4-FFF2-40B4-BE49-F238E27FC236}">
                <a16:creationId xmlns:a16="http://schemas.microsoft.com/office/drawing/2014/main" id="{BF88D72E-524D-482F-928C-DF4463CCEF19}"/>
              </a:ext>
            </a:extLst>
          </p:cNvPr>
          <p:cNvCxnSpPr>
            <a:cxnSpLocks/>
          </p:cNvCxnSpPr>
          <p:nvPr/>
        </p:nvCxnSpPr>
        <p:spPr>
          <a:xfrm flipV="1">
            <a:off x="7809620" y="3315140"/>
            <a:ext cx="21288" cy="127305"/>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759" name="Straight Connector 758">
            <a:extLst>
              <a:ext uri="{FF2B5EF4-FFF2-40B4-BE49-F238E27FC236}">
                <a16:creationId xmlns:a16="http://schemas.microsoft.com/office/drawing/2014/main" id="{51998F81-6537-46EC-BDC0-368DB7955613}"/>
              </a:ext>
            </a:extLst>
          </p:cNvPr>
          <p:cNvCxnSpPr>
            <a:cxnSpLocks/>
          </p:cNvCxnSpPr>
          <p:nvPr/>
        </p:nvCxnSpPr>
        <p:spPr>
          <a:xfrm flipV="1">
            <a:off x="7780228" y="3451478"/>
            <a:ext cx="24416" cy="155047"/>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sp>
        <p:nvSpPr>
          <p:cNvPr id="760" name="Oval 759">
            <a:extLst>
              <a:ext uri="{FF2B5EF4-FFF2-40B4-BE49-F238E27FC236}">
                <a16:creationId xmlns:a16="http://schemas.microsoft.com/office/drawing/2014/main" id="{BBC40096-AEE8-4528-B2DB-C2427C37D517}"/>
              </a:ext>
            </a:extLst>
          </p:cNvPr>
          <p:cNvSpPr/>
          <p:nvPr/>
        </p:nvSpPr>
        <p:spPr>
          <a:xfrm>
            <a:off x="7830810" y="3301640"/>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61" name="Oval 760">
            <a:extLst>
              <a:ext uri="{FF2B5EF4-FFF2-40B4-BE49-F238E27FC236}">
                <a16:creationId xmlns:a16="http://schemas.microsoft.com/office/drawing/2014/main" id="{C477D7E2-9DA4-4BAE-9EC9-4B068D02F1E9}"/>
              </a:ext>
            </a:extLst>
          </p:cNvPr>
          <p:cNvSpPr/>
          <p:nvPr/>
        </p:nvSpPr>
        <p:spPr>
          <a:xfrm>
            <a:off x="7804042" y="3434302"/>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62" name="Oval 761">
            <a:extLst>
              <a:ext uri="{FF2B5EF4-FFF2-40B4-BE49-F238E27FC236}">
                <a16:creationId xmlns:a16="http://schemas.microsoft.com/office/drawing/2014/main" id="{A4F71FD3-FD69-4807-956C-0332D4911DE5}"/>
              </a:ext>
            </a:extLst>
          </p:cNvPr>
          <p:cNvSpPr/>
          <p:nvPr/>
        </p:nvSpPr>
        <p:spPr>
          <a:xfrm>
            <a:off x="7771019" y="3598231"/>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763" name="Straight Connector 762">
            <a:extLst>
              <a:ext uri="{FF2B5EF4-FFF2-40B4-BE49-F238E27FC236}">
                <a16:creationId xmlns:a16="http://schemas.microsoft.com/office/drawing/2014/main" id="{39AFFC23-844B-4E8A-9723-AFEC9D34402C}"/>
              </a:ext>
            </a:extLst>
          </p:cNvPr>
          <p:cNvCxnSpPr/>
          <p:nvPr/>
        </p:nvCxnSpPr>
        <p:spPr>
          <a:xfrm>
            <a:off x="8951429" y="3643184"/>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764" name="Straight Connector 763">
            <a:extLst>
              <a:ext uri="{FF2B5EF4-FFF2-40B4-BE49-F238E27FC236}">
                <a16:creationId xmlns:a16="http://schemas.microsoft.com/office/drawing/2014/main" id="{55C65E17-E994-4C15-B151-07399B13109B}"/>
              </a:ext>
            </a:extLst>
          </p:cNvPr>
          <p:cNvCxnSpPr>
            <a:cxnSpLocks/>
          </p:cNvCxnSpPr>
          <p:nvPr/>
        </p:nvCxnSpPr>
        <p:spPr>
          <a:xfrm flipV="1">
            <a:off x="8925578" y="3652605"/>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765" name="Straight Connector 764">
            <a:extLst>
              <a:ext uri="{FF2B5EF4-FFF2-40B4-BE49-F238E27FC236}">
                <a16:creationId xmlns:a16="http://schemas.microsoft.com/office/drawing/2014/main" id="{1201B3A4-BBC7-42E7-9037-EAC26ED9EABC}"/>
              </a:ext>
            </a:extLst>
          </p:cNvPr>
          <p:cNvCxnSpPr>
            <a:cxnSpLocks/>
          </p:cNvCxnSpPr>
          <p:nvPr/>
        </p:nvCxnSpPr>
        <p:spPr>
          <a:xfrm flipV="1">
            <a:off x="8894693" y="4050761"/>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766" name="Straight Connector 765">
            <a:extLst>
              <a:ext uri="{FF2B5EF4-FFF2-40B4-BE49-F238E27FC236}">
                <a16:creationId xmlns:a16="http://schemas.microsoft.com/office/drawing/2014/main" id="{EC09CAC6-9E53-472B-885A-2EA33B001C4F}"/>
              </a:ext>
            </a:extLst>
          </p:cNvPr>
          <p:cNvCxnSpPr>
            <a:cxnSpLocks/>
          </p:cNvCxnSpPr>
          <p:nvPr/>
        </p:nvCxnSpPr>
        <p:spPr>
          <a:xfrm flipV="1">
            <a:off x="8921423" y="3850328"/>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767" name="Straight Connector 766">
            <a:extLst>
              <a:ext uri="{FF2B5EF4-FFF2-40B4-BE49-F238E27FC236}">
                <a16:creationId xmlns:a16="http://schemas.microsoft.com/office/drawing/2014/main" id="{A7B2080C-463E-4F4E-B5BB-F042BF221EB1}"/>
              </a:ext>
            </a:extLst>
          </p:cNvPr>
          <p:cNvCxnSpPr>
            <a:cxnSpLocks/>
          </p:cNvCxnSpPr>
          <p:nvPr/>
        </p:nvCxnSpPr>
        <p:spPr>
          <a:xfrm flipH="1" flipV="1">
            <a:off x="9145749" y="3651407"/>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68" name="Straight Connector 767">
            <a:extLst>
              <a:ext uri="{FF2B5EF4-FFF2-40B4-BE49-F238E27FC236}">
                <a16:creationId xmlns:a16="http://schemas.microsoft.com/office/drawing/2014/main" id="{0962445B-3E52-4D70-8C4F-82A897CECB83}"/>
              </a:ext>
            </a:extLst>
          </p:cNvPr>
          <p:cNvCxnSpPr>
            <a:cxnSpLocks/>
          </p:cNvCxnSpPr>
          <p:nvPr/>
        </p:nvCxnSpPr>
        <p:spPr>
          <a:xfrm flipV="1">
            <a:off x="9175009" y="3841607"/>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769" name="Straight Connector 768">
            <a:extLst>
              <a:ext uri="{FF2B5EF4-FFF2-40B4-BE49-F238E27FC236}">
                <a16:creationId xmlns:a16="http://schemas.microsoft.com/office/drawing/2014/main" id="{EEA5CBBB-B14D-42E6-B6FE-6EB1DEC6B6C3}"/>
              </a:ext>
            </a:extLst>
          </p:cNvPr>
          <p:cNvCxnSpPr>
            <a:cxnSpLocks/>
          </p:cNvCxnSpPr>
          <p:nvPr/>
        </p:nvCxnSpPr>
        <p:spPr>
          <a:xfrm flipV="1">
            <a:off x="9051786" y="3271441"/>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770" name="Straight Connector 769">
            <a:extLst>
              <a:ext uri="{FF2B5EF4-FFF2-40B4-BE49-F238E27FC236}">
                <a16:creationId xmlns:a16="http://schemas.microsoft.com/office/drawing/2014/main" id="{3DC9CE2D-E62C-4600-963D-34A224FEDD57}"/>
              </a:ext>
            </a:extLst>
          </p:cNvPr>
          <p:cNvCxnSpPr>
            <a:cxnSpLocks/>
          </p:cNvCxnSpPr>
          <p:nvPr/>
        </p:nvCxnSpPr>
        <p:spPr>
          <a:xfrm flipV="1">
            <a:off x="8914748" y="4050761"/>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771" name="Straight Connector 770">
            <a:extLst>
              <a:ext uri="{FF2B5EF4-FFF2-40B4-BE49-F238E27FC236}">
                <a16:creationId xmlns:a16="http://schemas.microsoft.com/office/drawing/2014/main" id="{12E5D049-BDC5-4E53-9272-FF47746F9716}"/>
              </a:ext>
            </a:extLst>
          </p:cNvPr>
          <p:cNvCxnSpPr>
            <a:cxnSpLocks/>
          </p:cNvCxnSpPr>
          <p:nvPr/>
        </p:nvCxnSpPr>
        <p:spPr>
          <a:xfrm flipH="1" flipV="1">
            <a:off x="9174977" y="4036686"/>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772" name="Straight Connector 771">
            <a:extLst>
              <a:ext uri="{FF2B5EF4-FFF2-40B4-BE49-F238E27FC236}">
                <a16:creationId xmlns:a16="http://schemas.microsoft.com/office/drawing/2014/main" id="{CD636B1F-6578-4F3F-83EB-98114B6ED12A}"/>
              </a:ext>
            </a:extLst>
          </p:cNvPr>
          <p:cNvCxnSpPr>
            <a:cxnSpLocks/>
          </p:cNvCxnSpPr>
          <p:nvPr/>
        </p:nvCxnSpPr>
        <p:spPr>
          <a:xfrm flipH="1" flipV="1">
            <a:off x="9181683" y="4036685"/>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773" name="Straight Connector 772">
            <a:extLst>
              <a:ext uri="{FF2B5EF4-FFF2-40B4-BE49-F238E27FC236}">
                <a16:creationId xmlns:a16="http://schemas.microsoft.com/office/drawing/2014/main" id="{D2C88387-994D-470F-B1A0-171CB4A147F6}"/>
              </a:ext>
            </a:extLst>
          </p:cNvPr>
          <p:cNvCxnSpPr>
            <a:cxnSpLocks/>
          </p:cNvCxnSpPr>
          <p:nvPr/>
        </p:nvCxnSpPr>
        <p:spPr>
          <a:xfrm flipV="1">
            <a:off x="8913460" y="3274348"/>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774" name="Straight Connector 773">
            <a:extLst>
              <a:ext uri="{FF2B5EF4-FFF2-40B4-BE49-F238E27FC236}">
                <a16:creationId xmlns:a16="http://schemas.microsoft.com/office/drawing/2014/main" id="{6366AFF9-4FAD-436D-8441-E26EFDD1A23E}"/>
              </a:ext>
            </a:extLst>
          </p:cNvPr>
          <p:cNvCxnSpPr>
            <a:cxnSpLocks/>
          </p:cNvCxnSpPr>
          <p:nvPr/>
        </p:nvCxnSpPr>
        <p:spPr>
          <a:xfrm>
            <a:off x="9075413" y="3274349"/>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775" name="Straight Connector 774">
            <a:extLst>
              <a:ext uri="{FF2B5EF4-FFF2-40B4-BE49-F238E27FC236}">
                <a16:creationId xmlns:a16="http://schemas.microsoft.com/office/drawing/2014/main" id="{E9FF20E3-92BA-436B-B50E-62E77B01EB0F}"/>
              </a:ext>
            </a:extLst>
          </p:cNvPr>
          <p:cNvCxnSpPr>
            <a:cxnSpLocks/>
          </p:cNvCxnSpPr>
          <p:nvPr/>
        </p:nvCxnSpPr>
        <p:spPr>
          <a:xfrm flipV="1">
            <a:off x="9062387" y="3168690"/>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776" name="Straight Connector 775">
            <a:extLst>
              <a:ext uri="{FF2B5EF4-FFF2-40B4-BE49-F238E27FC236}">
                <a16:creationId xmlns:a16="http://schemas.microsoft.com/office/drawing/2014/main" id="{D4A12D20-57FB-488A-A08C-CF1ACDC6C29F}"/>
              </a:ext>
            </a:extLst>
          </p:cNvPr>
          <p:cNvCxnSpPr>
            <a:cxnSpLocks/>
          </p:cNvCxnSpPr>
          <p:nvPr/>
        </p:nvCxnSpPr>
        <p:spPr>
          <a:xfrm flipV="1">
            <a:off x="8974068" y="3159608"/>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777" name="Oval 776">
            <a:extLst>
              <a:ext uri="{FF2B5EF4-FFF2-40B4-BE49-F238E27FC236}">
                <a16:creationId xmlns:a16="http://schemas.microsoft.com/office/drawing/2014/main" id="{5E91AA4E-9856-4E55-98C9-D0F82C9149EF}"/>
              </a:ext>
            </a:extLst>
          </p:cNvPr>
          <p:cNvSpPr/>
          <p:nvPr/>
        </p:nvSpPr>
        <p:spPr>
          <a:xfrm>
            <a:off x="9091150" y="3153015"/>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78" name="Oval 777">
            <a:extLst>
              <a:ext uri="{FF2B5EF4-FFF2-40B4-BE49-F238E27FC236}">
                <a16:creationId xmlns:a16="http://schemas.microsoft.com/office/drawing/2014/main" id="{57AB2A35-0155-4EB2-9290-410090F67A5D}"/>
              </a:ext>
            </a:extLst>
          </p:cNvPr>
          <p:cNvSpPr/>
          <p:nvPr/>
        </p:nvSpPr>
        <p:spPr>
          <a:xfrm>
            <a:off x="8955751" y="3171734"/>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79" name="Oval 778">
            <a:extLst>
              <a:ext uri="{FF2B5EF4-FFF2-40B4-BE49-F238E27FC236}">
                <a16:creationId xmlns:a16="http://schemas.microsoft.com/office/drawing/2014/main" id="{22E1A0FA-A10D-47AD-B5FF-85ECD21A6A20}"/>
              </a:ext>
            </a:extLst>
          </p:cNvPr>
          <p:cNvSpPr/>
          <p:nvPr/>
        </p:nvSpPr>
        <p:spPr>
          <a:xfrm>
            <a:off x="8897987" y="3291120"/>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80" name="Oval 779">
            <a:extLst>
              <a:ext uri="{FF2B5EF4-FFF2-40B4-BE49-F238E27FC236}">
                <a16:creationId xmlns:a16="http://schemas.microsoft.com/office/drawing/2014/main" id="{54FF1797-50BE-4465-B30B-E64222E73CC9}"/>
              </a:ext>
            </a:extLst>
          </p:cNvPr>
          <p:cNvSpPr/>
          <p:nvPr/>
        </p:nvSpPr>
        <p:spPr>
          <a:xfrm>
            <a:off x="9048100" y="3261205"/>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81" name="Oval 780">
            <a:extLst>
              <a:ext uri="{FF2B5EF4-FFF2-40B4-BE49-F238E27FC236}">
                <a16:creationId xmlns:a16="http://schemas.microsoft.com/office/drawing/2014/main" id="{CA0FE068-0E46-4425-B36B-9127CB66142D}"/>
              </a:ext>
            </a:extLst>
          </p:cNvPr>
          <p:cNvSpPr/>
          <p:nvPr/>
        </p:nvSpPr>
        <p:spPr>
          <a:xfrm>
            <a:off x="9060404" y="3618340"/>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82" name="Oval 781">
            <a:extLst>
              <a:ext uri="{FF2B5EF4-FFF2-40B4-BE49-F238E27FC236}">
                <a16:creationId xmlns:a16="http://schemas.microsoft.com/office/drawing/2014/main" id="{A7B9A7DD-4962-49B1-A94E-AA6D6A5BADF6}"/>
              </a:ext>
            </a:extLst>
          </p:cNvPr>
          <p:cNvSpPr/>
          <p:nvPr/>
        </p:nvSpPr>
        <p:spPr>
          <a:xfrm>
            <a:off x="9140660" y="3632544"/>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83" name="Oval 782">
            <a:extLst>
              <a:ext uri="{FF2B5EF4-FFF2-40B4-BE49-F238E27FC236}">
                <a16:creationId xmlns:a16="http://schemas.microsoft.com/office/drawing/2014/main" id="{8E6B0748-4DE8-4220-BDD1-FB4E1896A7DA}"/>
              </a:ext>
            </a:extLst>
          </p:cNvPr>
          <p:cNvSpPr/>
          <p:nvPr/>
        </p:nvSpPr>
        <p:spPr>
          <a:xfrm>
            <a:off x="8932428" y="3636023"/>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84" name="Oval 783">
            <a:extLst>
              <a:ext uri="{FF2B5EF4-FFF2-40B4-BE49-F238E27FC236}">
                <a16:creationId xmlns:a16="http://schemas.microsoft.com/office/drawing/2014/main" id="{8747480B-A563-410E-B0DA-DDD91AB40D48}"/>
              </a:ext>
            </a:extLst>
          </p:cNvPr>
          <p:cNvSpPr/>
          <p:nvPr/>
        </p:nvSpPr>
        <p:spPr>
          <a:xfrm>
            <a:off x="9180419" y="3827855"/>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85" name="Oval 784">
            <a:extLst>
              <a:ext uri="{FF2B5EF4-FFF2-40B4-BE49-F238E27FC236}">
                <a16:creationId xmlns:a16="http://schemas.microsoft.com/office/drawing/2014/main" id="{D6513BB3-91B3-4CAD-80CA-83B434DF6B9A}"/>
              </a:ext>
            </a:extLst>
          </p:cNvPr>
          <p:cNvSpPr/>
          <p:nvPr/>
        </p:nvSpPr>
        <p:spPr>
          <a:xfrm>
            <a:off x="8906501" y="3836576"/>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86" name="Oval 785">
            <a:extLst>
              <a:ext uri="{FF2B5EF4-FFF2-40B4-BE49-F238E27FC236}">
                <a16:creationId xmlns:a16="http://schemas.microsoft.com/office/drawing/2014/main" id="{139ABCB0-7E43-4F81-9EF3-175E704709DF}"/>
              </a:ext>
            </a:extLst>
          </p:cNvPr>
          <p:cNvSpPr/>
          <p:nvPr/>
        </p:nvSpPr>
        <p:spPr>
          <a:xfrm>
            <a:off x="9165778" y="4024748"/>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87" name="Oval 786">
            <a:extLst>
              <a:ext uri="{FF2B5EF4-FFF2-40B4-BE49-F238E27FC236}">
                <a16:creationId xmlns:a16="http://schemas.microsoft.com/office/drawing/2014/main" id="{AF479BDF-6D9E-40DF-BF5D-BB9D203E6303}"/>
              </a:ext>
            </a:extLst>
          </p:cNvPr>
          <p:cNvSpPr/>
          <p:nvPr/>
        </p:nvSpPr>
        <p:spPr>
          <a:xfrm>
            <a:off x="9243705" y="4079506"/>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88" name="Oval 787">
            <a:extLst>
              <a:ext uri="{FF2B5EF4-FFF2-40B4-BE49-F238E27FC236}">
                <a16:creationId xmlns:a16="http://schemas.microsoft.com/office/drawing/2014/main" id="{EBD0B2ED-5B59-43A5-A753-9351EB310299}"/>
              </a:ext>
            </a:extLst>
          </p:cNvPr>
          <p:cNvSpPr/>
          <p:nvPr/>
        </p:nvSpPr>
        <p:spPr>
          <a:xfrm>
            <a:off x="9197083" y="4115185"/>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89" name="Oval 788">
            <a:extLst>
              <a:ext uri="{FF2B5EF4-FFF2-40B4-BE49-F238E27FC236}">
                <a16:creationId xmlns:a16="http://schemas.microsoft.com/office/drawing/2014/main" id="{1D702BEC-90B7-4CEF-9419-892B00342D83}"/>
              </a:ext>
            </a:extLst>
          </p:cNvPr>
          <p:cNvSpPr/>
          <p:nvPr/>
        </p:nvSpPr>
        <p:spPr>
          <a:xfrm>
            <a:off x="8908935" y="4039592"/>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90" name="Oval 789">
            <a:extLst>
              <a:ext uri="{FF2B5EF4-FFF2-40B4-BE49-F238E27FC236}">
                <a16:creationId xmlns:a16="http://schemas.microsoft.com/office/drawing/2014/main" id="{67334471-EAD0-4209-A5ED-09A51AB5B010}"/>
              </a:ext>
            </a:extLst>
          </p:cNvPr>
          <p:cNvSpPr/>
          <p:nvPr/>
        </p:nvSpPr>
        <p:spPr>
          <a:xfrm>
            <a:off x="8871937" y="4106654"/>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91" name="Oval 790">
            <a:extLst>
              <a:ext uri="{FF2B5EF4-FFF2-40B4-BE49-F238E27FC236}">
                <a16:creationId xmlns:a16="http://schemas.microsoft.com/office/drawing/2014/main" id="{27907D55-E34C-48BF-A243-6E5E9D45C601}"/>
              </a:ext>
            </a:extLst>
          </p:cNvPr>
          <p:cNvSpPr/>
          <p:nvPr/>
        </p:nvSpPr>
        <p:spPr>
          <a:xfrm>
            <a:off x="8913638" y="4114018"/>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92" name="Freeform: Shape 791">
            <a:extLst>
              <a:ext uri="{FF2B5EF4-FFF2-40B4-BE49-F238E27FC236}">
                <a16:creationId xmlns:a16="http://schemas.microsoft.com/office/drawing/2014/main" id="{AC874052-5DAA-4EFF-A887-794C47622FF2}"/>
              </a:ext>
            </a:extLst>
          </p:cNvPr>
          <p:cNvSpPr/>
          <p:nvPr/>
        </p:nvSpPr>
        <p:spPr>
          <a:xfrm>
            <a:off x="9547711" y="3156728"/>
            <a:ext cx="69421" cy="308452"/>
          </a:xfrm>
          <a:custGeom>
            <a:avLst/>
            <a:gdLst>
              <a:gd name="connsiteX0" fmla="*/ 52388 w 248173"/>
              <a:gd name="connsiteY0" fmla="*/ 671513 h 671513"/>
              <a:gd name="connsiteX1" fmla="*/ 247650 w 248173"/>
              <a:gd name="connsiteY1" fmla="*/ 328613 h 671513"/>
              <a:gd name="connsiteX2" fmla="*/ 0 w 248173"/>
              <a:gd name="connsiteY2" fmla="*/ 0 h 671513"/>
            </a:gdLst>
            <a:ahLst/>
            <a:cxnLst>
              <a:cxn ang="0">
                <a:pos x="connsiteX0" y="connsiteY0"/>
              </a:cxn>
              <a:cxn ang="0">
                <a:pos x="connsiteX1" y="connsiteY1"/>
              </a:cxn>
              <a:cxn ang="0">
                <a:pos x="connsiteX2" y="connsiteY2"/>
              </a:cxn>
            </a:cxnLst>
            <a:rect l="l" t="t" r="r" b="b"/>
            <a:pathLst>
              <a:path w="248173" h="671513">
                <a:moveTo>
                  <a:pt x="52388" y="671513"/>
                </a:moveTo>
                <a:cubicBezTo>
                  <a:pt x="154384" y="556022"/>
                  <a:pt x="256381" y="440532"/>
                  <a:pt x="247650" y="328613"/>
                </a:cubicBezTo>
                <a:cubicBezTo>
                  <a:pt x="238919" y="216694"/>
                  <a:pt x="119459" y="108347"/>
                  <a:pt x="0" y="0"/>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cxnSp>
        <p:nvCxnSpPr>
          <p:cNvPr id="793" name="Straight Connector 792">
            <a:extLst>
              <a:ext uri="{FF2B5EF4-FFF2-40B4-BE49-F238E27FC236}">
                <a16:creationId xmlns:a16="http://schemas.microsoft.com/office/drawing/2014/main" id="{08DDD133-B31B-4680-AAE5-D2C1AF879297}"/>
              </a:ext>
            </a:extLst>
          </p:cNvPr>
          <p:cNvCxnSpPr>
            <a:cxnSpLocks/>
          </p:cNvCxnSpPr>
          <p:nvPr/>
        </p:nvCxnSpPr>
        <p:spPr>
          <a:xfrm>
            <a:off x="9206513" y="3282492"/>
            <a:ext cx="146618" cy="86830"/>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794" name="Straight Connector 793">
            <a:extLst>
              <a:ext uri="{FF2B5EF4-FFF2-40B4-BE49-F238E27FC236}">
                <a16:creationId xmlns:a16="http://schemas.microsoft.com/office/drawing/2014/main" id="{455483CE-409B-41A3-B5C1-272D37288D17}"/>
              </a:ext>
            </a:extLst>
          </p:cNvPr>
          <p:cNvCxnSpPr>
            <a:cxnSpLocks/>
          </p:cNvCxnSpPr>
          <p:nvPr/>
        </p:nvCxnSpPr>
        <p:spPr>
          <a:xfrm>
            <a:off x="9371284" y="3379097"/>
            <a:ext cx="149519" cy="71273"/>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sp>
        <p:nvSpPr>
          <p:cNvPr id="795" name="Oval 794">
            <a:extLst>
              <a:ext uri="{FF2B5EF4-FFF2-40B4-BE49-F238E27FC236}">
                <a16:creationId xmlns:a16="http://schemas.microsoft.com/office/drawing/2014/main" id="{2B3F1060-6ECC-4FD9-B69C-2E0D7EA115D0}"/>
              </a:ext>
            </a:extLst>
          </p:cNvPr>
          <p:cNvSpPr/>
          <p:nvPr/>
        </p:nvSpPr>
        <p:spPr>
          <a:xfrm>
            <a:off x="9364936" y="3367908"/>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96" name="Oval 795">
            <a:extLst>
              <a:ext uri="{FF2B5EF4-FFF2-40B4-BE49-F238E27FC236}">
                <a16:creationId xmlns:a16="http://schemas.microsoft.com/office/drawing/2014/main" id="{6A2BD4AA-158A-4F1D-9413-86B6EFEDF118}"/>
              </a:ext>
            </a:extLst>
          </p:cNvPr>
          <p:cNvSpPr/>
          <p:nvPr/>
        </p:nvSpPr>
        <p:spPr>
          <a:xfrm>
            <a:off x="9528975" y="3452854"/>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97" name="Oval 796">
            <a:extLst>
              <a:ext uri="{FF2B5EF4-FFF2-40B4-BE49-F238E27FC236}">
                <a16:creationId xmlns:a16="http://schemas.microsoft.com/office/drawing/2014/main" id="{E51615A9-1844-4CCD-8DDC-B9171B02D321}"/>
              </a:ext>
            </a:extLst>
          </p:cNvPr>
          <p:cNvSpPr/>
          <p:nvPr/>
        </p:nvSpPr>
        <p:spPr>
          <a:xfrm>
            <a:off x="9200430" y="3273034"/>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798" name="Straight Connector 797">
            <a:extLst>
              <a:ext uri="{FF2B5EF4-FFF2-40B4-BE49-F238E27FC236}">
                <a16:creationId xmlns:a16="http://schemas.microsoft.com/office/drawing/2014/main" id="{4AF65EE1-74E1-4B68-92F8-050BB677B024}"/>
              </a:ext>
            </a:extLst>
          </p:cNvPr>
          <p:cNvCxnSpPr>
            <a:cxnSpLocks/>
          </p:cNvCxnSpPr>
          <p:nvPr/>
        </p:nvCxnSpPr>
        <p:spPr>
          <a:xfrm flipV="1">
            <a:off x="8883901" y="3315140"/>
            <a:ext cx="21288" cy="127305"/>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799" name="Straight Connector 798">
            <a:extLst>
              <a:ext uri="{FF2B5EF4-FFF2-40B4-BE49-F238E27FC236}">
                <a16:creationId xmlns:a16="http://schemas.microsoft.com/office/drawing/2014/main" id="{523E07D8-6BDC-49EF-A5FA-070EF1DE6836}"/>
              </a:ext>
            </a:extLst>
          </p:cNvPr>
          <p:cNvCxnSpPr>
            <a:cxnSpLocks/>
          </p:cNvCxnSpPr>
          <p:nvPr/>
        </p:nvCxnSpPr>
        <p:spPr>
          <a:xfrm flipV="1">
            <a:off x="8854509" y="3451478"/>
            <a:ext cx="24416" cy="155047"/>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sp>
        <p:nvSpPr>
          <p:cNvPr id="800" name="Oval 799">
            <a:extLst>
              <a:ext uri="{FF2B5EF4-FFF2-40B4-BE49-F238E27FC236}">
                <a16:creationId xmlns:a16="http://schemas.microsoft.com/office/drawing/2014/main" id="{AFFD6A05-8E45-4E31-AC82-4C0A9FD180B5}"/>
              </a:ext>
            </a:extLst>
          </p:cNvPr>
          <p:cNvSpPr/>
          <p:nvPr/>
        </p:nvSpPr>
        <p:spPr>
          <a:xfrm>
            <a:off x="8905091" y="3301640"/>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01" name="Oval 800">
            <a:extLst>
              <a:ext uri="{FF2B5EF4-FFF2-40B4-BE49-F238E27FC236}">
                <a16:creationId xmlns:a16="http://schemas.microsoft.com/office/drawing/2014/main" id="{E88BE881-9659-4511-BBD0-B150FE542720}"/>
              </a:ext>
            </a:extLst>
          </p:cNvPr>
          <p:cNvSpPr/>
          <p:nvPr/>
        </p:nvSpPr>
        <p:spPr>
          <a:xfrm>
            <a:off x="8878323" y="3434302"/>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02" name="Oval 801">
            <a:extLst>
              <a:ext uri="{FF2B5EF4-FFF2-40B4-BE49-F238E27FC236}">
                <a16:creationId xmlns:a16="http://schemas.microsoft.com/office/drawing/2014/main" id="{B3AFB304-E635-46D2-B9C9-9DD7741B78D5}"/>
              </a:ext>
            </a:extLst>
          </p:cNvPr>
          <p:cNvSpPr/>
          <p:nvPr/>
        </p:nvSpPr>
        <p:spPr>
          <a:xfrm>
            <a:off x="8845300" y="3598231"/>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803" name="Straight Connector 802">
            <a:extLst>
              <a:ext uri="{FF2B5EF4-FFF2-40B4-BE49-F238E27FC236}">
                <a16:creationId xmlns:a16="http://schemas.microsoft.com/office/drawing/2014/main" id="{1670BB15-C2F6-4626-8997-4809EFEB4856}"/>
              </a:ext>
            </a:extLst>
          </p:cNvPr>
          <p:cNvCxnSpPr/>
          <p:nvPr/>
        </p:nvCxnSpPr>
        <p:spPr>
          <a:xfrm>
            <a:off x="10001434" y="3643184"/>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804" name="Straight Connector 803">
            <a:extLst>
              <a:ext uri="{FF2B5EF4-FFF2-40B4-BE49-F238E27FC236}">
                <a16:creationId xmlns:a16="http://schemas.microsoft.com/office/drawing/2014/main" id="{70F75E89-0FAC-4F54-908A-3DDC7F7FAE57}"/>
              </a:ext>
            </a:extLst>
          </p:cNvPr>
          <p:cNvCxnSpPr>
            <a:cxnSpLocks/>
          </p:cNvCxnSpPr>
          <p:nvPr/>
        </p:nvCxnSpPr>
        <p:spPr>
          <a:xfrm flipV="1">
            <a:off x="9975583" y="3652605"/>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805" name="Straight Connector 804">
            <a:extLst>
              <a:ext uri="{FF2B5EF4-FFF2-40B4-BE49-F238E27FC236}">
                <a16:creationId xmlns:a16="http://schemas.microsoft.com/office/drawing/2014/main" id="{03F840FF-465B-4DCA-8795-5E2049BC3AE8}"/>
              </a:ext>
            </a:extLst>
          </p:cNvPr>
          <p:cNvCxnSpPr>
            <a:cxnSpLocks/>
          </p:cNvCxnSpPr>
          <p:nvPr/>
        </p:nvCxnSpPr>
        <p:spPr>
          <a:xfrm flipV="1">
            <a:off x="9944698" y="4050761"/>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806" name="Straight Connector 805">
            <a:extLst>
              <a:ext uri="{FF2B5EF4-FFF2-40B4-BE49-F238E27FC236}">
                <a16:creationId xmlns:a16="http://schemas.microsoft.com/office/drawing/2014/main" id="{209AD970-3683-43B4-844A-37536A8EEC04}"/>
              </a:ext>
            </a:extLst>
          </p:cNvPr>
          <p:cNvCxnSpPr>
            <a:cxnSpLocks/>
          </p:cNvCxnSpPr>
          <p:nvPr/>
        </p:nvCxnSpPr>
        <p:spPr>
          <a:xfrm flipV="1">
            <a:off x="9971428" y="3850328"/>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807" name="Straight Connector 806">
            <a:extLst>
              <a:ext uri="{FF2B5EF4-FFF2-40B4-BE49-F238E27FC236}">
                <a16:creationId xmlns:a16="http://schemas.microsoft.com/office/drawing/2014/main" id="{67444E5B-C0C5-4D7B-A3F9-1950A90D699F}"/>
              </a:ext>
            </a:extLst>
          </p:cNvPr>
          <p:cNvCxnSpPr>
            <a:cxnSpLocks/>
          </p:cNvCxnSpPr>
          <p:nvPr/>
        </p:nvCxnSpPr>
        <p:spPr>
          <a:xfrm flipH="1" flipV="1">
            <a:off x="10195754" y="3651407"/>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08" name="Straight Connector 807">
            <a:extLst>
              <a:ext uri="{FF2B5EF4-FFF2-40B4-BE49-F238E27FC236}">
                <a16:creationId xmlns:a16="http://schemas.microsoft.com/office/drawing/2014/main" id="{3AF0E97E-82E1-426A-A5E7-F5030E3591C3}"/>
              </a:ext>
            </a:extLst>
          </p:cNvPr>
          <p:cNvCxnSpPr>
            <a:cxnSpLocks/>
          </p:cNvCxnSpPr>
          <p:nvPr/>
        </p:nvCxnSpPr>
        <p:spPr>
          <a:xfrm flipV="1">
            <a:off x="10225014" y="3841607"/>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809" name="Straight Connector 808">
            <a:extLst>
              <a:ext uri="{FF2B5EF4-FFF2-40B4-BE49-F238E27FC236}">
                <a16:creationId xmlns:a16="http://schemas.microsoft.com/office/drawing/2014/main" id="{D01E913F-E987-4E22-8DBA-F95CEC5755EC}"/>
              </a:ext>
            </a:extLst>
          </p:cNvPr>
          <p:cNvCxnSpPr>
            <a:cxnSpLocks/>
          </p:cNvCxnSpPr>
          <p:nvPr/>
        </p:nvCxnSpPr>
        <p:spPr>
          <a:xfrm flipV="1">
            <a:off x="10101791" y="3271441"/>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810" name="Straight Connector 809">
            <a:extLst>
              <a:ext uri="{FF2B5EF4-FFF2-40B4-BE49-F238E27FC236}">
                <a16:creationId xmlns:a16="http://schemas.microsoft.com/office/drawing/2014/main" id="{02CE266B-37ED-4AE0-9CF9-316F714838CB}"/>
              </a:ext>
            </a:extLst>
          </p:cNvPr>
          <p:cNvCxnSpPr>
            <a:cxnSpLocks/>
          </p:cNvCxnSpPr>
          <p:nvPr/>
        </p:nvCxnSpPr>
        <p:spPr>
          <a:xfrm flipV="1">
            <a:off x="9964753" y="4050761"/>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811" name="Straight Connector 810">
            <a:extLst>
              <a:ext uri="{FF2B5EF4-FFF2-40B4-BE49-F238E27FC236}">
                <a16:creationId xmlns:a16="http://schemas.microsoft.com/office/drawing/2014/main" id="{B6472B3B-B7DA-4789-80EF-A4517BD35568}"/>
              </a:ext>
            </a:extLst>
          </p:cNvPr>
          <p:cNvCxnSpPr>
            <a:cxnSpLocks/>
          </p:cNvCxnSpPr>
          <p:nvPr/>
        </p:nvCxnSpPr>
        <p:spPr>
          <a:xfrm flipH="1" flipV="1">
            <a:off x="10224982" y="4036686"/>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812" name="Straight Connector 811">
            <a:extLst>
              <a:ext uri="{FF2B5EF4-FFF2-40B4-BE49-F238E27FC236}">
                <a16:creationId xmlns:a16="http://schemas.microsoft.com/office/drawing/2014/main" id="{7CFD941C-F3D8-426D-B18F-F1A7BB35A16A}"/>
              </a:ext>
            </a:extLst>
          </p:cNvPr>
          <p:cNvCxnSpPr>
            <a:cxnSpLocks/>
          </p:cNvCxnSpPr>
          <p:nvPr/>
        </p:nvCxnSpPr>
        <p:spPr>
          <a:xfrm flipH="1" flipV="1">
            <a:off x="10231688" y="4036685"/>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813" name="Straight Connector 812">
            <a:extLst>
              <a:ext uri="{FF2B5EF4-FFF2-40B4-BE49-F238E27FC236}">
                <a16:creationId xmlns:a16="http://schemas.microsoft.com/office/drawing/2014/main" id="{20DDED4B-7CE1-41BB-B881-61175DB7983C}"/>
              </a:ext>
            </a:extLst>
          </p:cNvPr>
          <p:cNvCxnSpPr>
            <a:cxnSpLocks/>
          </p:cNvCxnSpPr>
          <p:nvPr/>
        </p:nvCxnSpPr>
        <p:spPr>
          <a:xfrm flipV="1">
            <a:off x="9963465" y="3274348"/>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814" name="Straight Connector 813">
            <a:extLst>
              <a:ext uri="{FF2B5EF4-FFF2-40B4-BE49-F238E27FC236}">
                <a16:creationId xmlns:a16="http://schemas.microsoft.com/office/drawing/2014/main" id="{34DEE7F6-1351-44A0-A4B8-AA67DE1DA74A}"/>
              </a:ext>
            </a:extLst>
          </p:cNvPr>
          <p:cNvCxnSpPr>
            <a:cxnSpLocks/>
          </p:cNvCxnSpPr>
          <p:nvPr/>
        </p:nvCxnSpPr>
        <p:spPr>
          <a:xfrm>
            <a:off x="10125418" y="3274349"/>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815" name="Straight Connector 814">
            <a:extLst>
              <a:ext uri="{FF2B5EF4-FFF2-40B4-BE49-F238E27FC236}">
                <a16:creationId xmlns:a16="http://schemas.microsoft.com/office/drawing/2014/main" id="{F17512B0-FB15-4F24-9D19-5F96E5B43B99}"/>
              </a:ext>
            </a:extLst>
          </p:cNvPr>
          <p:cNvCxnSpPr>
            <a:cxnSpLocks/>
          </p:cNvCxnSpPr>
          <p:nvPr/>
        </p:nvCxnSpPr>
        <p:spPr>
          <a:xfrm flipV="1">
            <a:off x="10112392" y="3168690"/>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816" name="Straight Connector 815">
            <a:extLst>
              <a:ext uri="{FF2B5EF4-FFF2-40B4-BE49-F238E27FC236}">
                <a16:creationId xmlns:a16="http://schemas.microsoft.com/office/drawing/2014/main" id="{C9A3CF98-4CEA-4FB1-BF66-0497B925EF6F}"/>
              </a:ext>
            </a:extLst>
          </p:cNvPr>
          <p:cNvCxnSpPr>
            <a:cxnSpLocks/>
          </p:cNvCxnSpPr>
          <p:nvPr/>
        </p:nvCxnSpPr>
        <p:spPr>
          <a:xfrm flipV="1">
            <a:off x="10024073" y="3159608"/>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817" name="Oval 816">
            <a:extLst>
              <a:ext uri="{FF2B5EF4-FFF2-40B4-BE49-F238E27FC236}">
                <a16:creationId xmlns:a16="http://schemas.microsoft.com/office/drawing/2014/main" id="{686ED439-4551-4859-A596-1D8956C05D8A}"/>
              </a:ext>
            </a:extLst>
          </p:cNvPr>
          <p:cNvSpPr/>
          <p:nvPr/>
        </p:nvSpPr>
        <p:spPr>
          <a:xfrm>
            <a:off x="10141155" y="3153015"/>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18" name="Oval 817">
            <a:extLst>
              <a:ext uri="{FF2B5EF4-FFF2-40B4-BE49-F238E27FC236}">
                <a16:creationId xmlns:a16="http://schemas.microsoft.com/office/drawing/2014/main" id="{29FD0EFF-0F94-4D2F-9458-E04ADB88E346}"/>
              </a:ext>
            </a:extLst>
          </p:cNvPr>
          <p:cNvSpPr/>
          <p:nvPr/>
        </p:nvSpPr>
        <p:spPr>
          <a:xfrm>
            <a:off x="10005756" y="3171734"/>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19" name="Oval 818">
            <a:extLst>
              <a:ext uri="{FF2B5EF4-FFF2-40B4-BE49-F238E27FC236}">
                <a16:creationId xmlns:a16="http://schemas.microsoft.com/office/drawing/2014/main" id="{3E657C3B-F4E2-4458-9A78-D2DD0802F296}"/>
              </a:ext>
            </a:extLst>
          </p:cNvPr>
          <p:cNvSpPr/>
          <p:nvPr/>
        </p:nvSpPr>
        <p:spPr>
          <a:xfrm>
            <a:off x="9947992" y="3291120"/>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20" name="Oval 819">
            <a:extLst>
              <a:ext uri="{FF2B5EF4-FFF2-40B4-BE49-F238E27FC236}">
                <a16:creationId xmlns:a16="http://schemas.microsoft.com/office/drawing/2014/main" id="{86D77102-520C-4781-AC57-48995ABE2F63}"/>
              </a:ext>
            </a:extLst>
          </p:cNvPr>
          <p:cNvSpPr/>
          <p:nvPr/>
        </p:nvSpPr>
        <p:spPr>
          <a:xfrm>
            <a:off x="10098105" y="3261205"/>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21" name="Oval 820">
            <a:extLst>
              <a:ext uri="{FF2B5EF4-FFF2-40B4-BE49-F238E27FC236}">
                <a16:creationId xmlns:a16="http://schemas.microsoft.com/office/drawing/2014/main" id="{B2F2D612-4F33-4EBC-9BBE-8541980425AE}"/>
              </a:ext>
            </a:extLst>
          </p:cNvPr>
          <p:cNvSpPr/>
          <p:nvPr/>
        </p:nvSpPr>
        <p:spPr>
          <a:xfrm>
            <a:off x="10110409" y="3618340"/>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22" name="Oval 821">
            <a:extLst>
              <a:ext uri="{FF2B5EF4-FFF2-40B4-BE49-F238E27FC236}">
                <a16:creationId xmlns:a16="http://schemas.microsoft.com/office/drawing/2014/main" id="{FF68E3F7-F44C-4EA9-BEFB-2DDF36A5E4D0}"/>
              </a:ext>
            </a:extLst>
          </p:cNvPr>
          <p:cNvSpPr/>
          <p:nvPr/>
        </p:nvSpPr>
        <p:spPr>
          <a:xfrm>
            <a:off x="10190665" y="3632544"/>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23" name="Oval 822">
            <a:extLst>
              <a:ext uri="{FF2B5EF4-FFF2-40B4-BE49-F238E27FC236}">
                <a16:creationId xmlns:a16="http://schemas.microsoft.com/office/drawing/2014/main" id="{D7AF8195-7E06-4FAB-A829-24E0090D8265}"/>
              </a:ext>
            </a:extLst>
          </p:cNvPr>
          <p:cNvSpPr/>
          <p:nvPr/>
        </p:nvSpPr>
        <p:spPr>
          <a:xfrm>
            <a:off x="9982433" y="3636023"/>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24" name="Oval 823">
            <a:extLst>
              <a:ext uri="{FF2B5EF4-FFF2-40B4-BE49-F238E27FC236}">
                <a16:creationId xmlns:a16="http://schemas.microsoft.com/office/drawing/2014/main" id="{9B790786-C8BD-447F-AD26-C0ED79AB9CD1}"/>
              </a:ext>
            </a:extLst>
          </p:cNvPr>
          <p:cNvSpPr/>
          <p:nvPr/>
        </p:nvSpPr>
        <p:spPr>
          <a:xfrm>
            <a:off x="10230424" y="3827855"/>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25" name="Oval 824">
            <a:extLst>
              <a:ext uri="{FF2B5EF4-FFF2-40B4-BE49-F238E27FC236}">
                <a16:creationId xmlns:a16="http://schemas.microsoft.com/office/drawing/2014/main" id="{87EB03AF-4896-4523-9E02-E139C52C3FC5}"/>
              </a:ext>
            </a:extLst>
          </p:cNvPr>
          <p:cNvSpPr/>
          <p:nvPr/>
        </p:nvSpPr>
        <p:spPr>
          <a:xfrm>
            <a:off x="9956506" y="3836576"/>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26" name="Oval 825">
            <a:extLst>
              <a:ext uri="{FF2B5EF4-FFF2-40B4-BE49-F238E27FC236}">
                <a16:creationId xmlns:a16="http://schemas.microsoft.com/office/drawing/2014/main" id="{8645002C-6584-4D4A-B671-F8614CDE582E}"/>
              </a:ext>
            </a:extLst>
          </p:cNvPr>
          <p:cNvSpPr/>
          <p:nvPr/>
        </p:nvSpPr>
        <p:spPr>
          <a:xfrm>
            <a:off x="10215783" y="4024748"/>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27" name="Oval 826">
            <a:extLst>
              <a:ext uri="{FF2B5EF4-FFF2-40B4-BE49-F238E27FC236}">
                <a16:creationId xmlns:a16="http://schemas.microsoft.com/office/drawing/2014/main" id="{DA114B9C-359F-4457-AA3B-61CC20FD29F4}"/>
              </a:ext>
            </a:extLst>
          </p:cNvPr>
          <p:cNvSpPr/>
          <p:nvPr/>
        </p:nvSpPr>
        <p:spPr>
          <a:xfrm>
            <a:off x="10293710" y="4079506"/>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28" name="Oval 827">
            <a:extLst>
              <a:ext uri="{FF2B5EF4-FFF2-40B4-BE49-F238E27FC236}">
                <a16:creationId xmlns:a16="http://schemas.microsoft.com/office/drawing/2014/main" id="{C2C0BADF-D6A4-4568-A6A8-075B1E8AFADA}"/>
              </a:ext>
            </a:extLst>
          </p:cNvPr>
          <p:cNvSpPr/>
          <p:nvPr/>
        </p:nvSpPr>
        <p:spPr>
          <a:xfrm>
            <a:off x="10247088" y="4115185"/>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29" name="Oval 828">
            <a:extLst>
              <a:ext uri="{FF2B5EF4-FFF2-40B4-BE49-F238E27FC236}">
                <a16:creationId xmlns:a16="http://schemas.microsoft.com/office/drawing/2014/main" id="{5CDD99F2-72B6-4547-A20A-113B4C5E59C7}"/>
              </a:ext>
            </a:extLst>
          </p:cNvPr>
          <p:cNvSpPr/>
          <p:nvPr/>
        </p:nvSpPr>
        <p:spPr>
          <a:xfrm>
            <a:off x="9958940" y="4039592"/>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30" name="Oval 829">
            <a:extLst>
              <a:ext uri="{FF2B5EF4-FFF2-40B4-BE49-F238E27FC236}">
                <a16:creationId xmlns:a16="http://schemas.microsoft.com/office/drawing/2014/main" id="{1A7EABAC-8505-47B8-8D39-8080A5159324}"/>
              </a:ext>
            </a:extLst>
          </p:cNvPr>
          <p:cNvSpPr/>
          <p:nvPr/>
        </p:nvSpPr>
        <p:spPr>
          <a:xfrm>
            <a:off x="9921942" y="4106654"/>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31" name="Oval 830">
            <a:extLst>
              <a:ext uri="{FF2B5EF4-FFF2-40B4-BE49-F238E27FC236}">
                <a16:creationId xmlns:a16="http://schemas.microsoft.com/office/drawing/2014/main" id="{D4901BA4-A935-4AAB-A170-D340F9CCCE54}"/>
              </a:ext>
            </a:extLst>
          </p:cNvPr>
          <p:cNvSpPr/>
          <p:nvPr/>
        </p:nvSpPr>
        <p:spPr>
          <a:xfrm>
            <a:off x="9963643" y="4114018"/>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32" name="Freeform: Shape 831">
            <a:extLst>
              <a:ext uri="{FF2B5EF4-FFF2-40B4-BE49-F238E27FC236}">
                <a16:creationId xmlns:a16="http://schemas.microsoft.com/office/drawing/2014/main" id="{EFD327A4-DD6A-4E69-ACD6-DA86412CCB3C}"/>
              </a:ext>
            </a:extLst>
          </p:cNvPr>
          <p:cNvSpPr/>
          <p:nvPr/>
        </p:nvSpPr>
        <p:spPr>
          <a:xfrm flipV="1">
            <a:off x="10588186" y="3085411"/>
            <a:ext cx="69421" cy="308452"/>
          </a:xfrm>
          <a:custGeom>
            <a:avLst/>
            <a:gdLst>
              <a:gd name="connsiteX0" fmla="*/ 52388 w 248173"/>
              <a:gd name="connsiteY0" fmla="*/ 671513 h 671513"/>
              <a:gd name="connsiteX1" fmla="*/ 247650 w 248173"/>
              <a:gd name="connsiteY1" fmla="*/ 328613 h 671513"/>
              <a:gd name="connsiteX2" fmla="*/ 0 w 248173"/>
              <a:gd name="connsiteY2" fmla="*/ 0 h 671513"/>
            </a:gdLst>
            <a:ahLst/>
            <a:cxnLst>
              <a:cxn ang="0">
                <a:pos x="connsiteX0" y="connsiteY0"/>
              </a:cxn>
              <a:cxn ang="0">
                <a:pos x="connsiteX1" y="connsiteY1"/>
              </a:cxn>
              <a:cxn ang="0">
                <a:pos x="connsiteX2" y="connsiteY2"/>
              </a:cxn>
            </a:cxnLst>
            <a:rect l="l" t="t" r="r" b="b"/>
            <a:pathLst>
              <a:path w="248173" h="671513">
                <a:moveTo>
                  <a:pt x="52388" y="671513"/>
                </a:moveTo>
                <a:cubicBezTo>
                  <a:pt x="154384" y="556022"/>
                  <a:pt x="256381" y="440532"/>
                  <a:pt x="247650" y="328613"/>
                </a:cubicBezTo>
                <a:cubicBezTo>
                  <a:pt x="238919" y="216694"/>
                  <a:pt x="119459" y="108347"/>
                  <a:pt x="0" y="0"/>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cxnSp>
        <p:nvCxnSpPr>
          <p:cNvPr id="833" name="Straight Connector 832">
            <a:extLst>
              <a:ext uri="{FF2B5EF4-FFF2-40B4-BE49-F238E27FC236}">
                <a16:creationId xmlns:a16="http://schemas.microsoft.com/office/drawing/2014/main" id="{05232CB9-E36F-4C3F-A9AD-C711F9A95D55}"/>
              </a:ext>
            </a:extLst>
          </p:cNvPr>
          <p:cNvCxnSpPr>
            <a:cxnSpLocks/>
          </p:cNvCxnSpPr>
          <p:nvPr/>
        </p:nvCxnSpPr>
        <p:spPr>
          <a:xfrm flipV="1">
            <a:off x="10246988" y="3181269"/>
            <a:ext cx="146618" cy="86830"/>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834" name="Straight Connector 833">
            <a:extLst>
              <a:ext uri="{FF2B5EF4-FFF2-40B4-BE49-F238E27FC236}">
                <a16:creationId xmlns:a16="http://schemas.microsoft.com/office/drawing/2014/main" id="{47C58204-D0A0-4E41-8A8F-E2F4CDA35740}"/>
              </a:ext>
            </a:extLst>
          </p:cNvPr>
          <p:cNvCxnSpPr>
            <a:cxnSpLocks/>
          </p:cNvCxnSpPr>
          <p:nvPr/>
        </p:nvCxnSpPr>
        <p:spPr>
          <a:xfrm flipV="1">
            <a:off x="10411759" y="3100221"/>
            <a:ext cx="149519" cy="71273"/>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sp>
        <p:nvSpPr>
          <p:cNvPr id="835" name="Oval 834">
            <a:extLst>
              <a:ext uri="{FF2B5EF4-FFF2-40B4-BE49-F238E27FC236}">
                <a16:creationId xmlns:a16="http://schemas.microsoft.com/office/drawing/2014/main" id="{E3DFAAA1-B103-46B7-9BB6-8CEDAAAECD38}"/>
              </a:ext>
            </a:extLst>
          </p:cNvPr>
          <p:cNvSpPr/>
          <p:nvPr/>
        </p:nvSpPr>
        <p:spPr>
          <a:xfrm flipV="1">
            <a:off x="10405411" y="3169496"/>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36" name="Oval 835">
            <a:extLst>
              <a:ext uri="{FF2B5EF4-FFF2-40B4-BE49-F238E27FC236}">
                <a16:creationId xmlns:a16="http://schemas.microsoft.com/office/drawing/2014/main" id="{385EA179-8D19-454C-9E3E-8A067F031ED6}"/>
              </a:ext>
            </a:extLst>
          </p:cNvPr>
          <p:cNvSpPr/>
          <p:nvPr/>
        </p:nvSpPr>
        <p:spPr>
          <a:xfrm flipV="1">
            <a:off x="10569450" y="3084550"/>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37" name="Oval 836">
            <a:extLst>
              <a:ext uri="{FF2B5EF4-FFF2-40B4-BE49-F238E27FC236}">
                <a16:creationId xmlns:a16="http://schemas.microsoft.com/office/drawing/2014/main" id="{84307CBA-A529-4720-BCEC-6E663AAEAFB4}"/>
              </a:ext>
            </a:extLst>
          </p:cNvPr>
          <p:cNvSpPr/>
          <p:nvPr/>
        </p:nvSpPr>
        <p:spPr>
          <a:xfrm flipV="1">
            <a:off x="10240905" y="3264370"/>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838" name="Straight Connector 837">
            <a:extLst>
              <a:ext uri="{FF2B5EF4-FFF2-40B4-BE49-F238E27FC236}">
                <a16:creationId xmlns:a16="http://schemas.microsoft.com/office/drawing/2014/main" id="{5141DBCA-E42C-4ED2-8597-ABA612C493BA}"/>
              </a:ext>
            </a:extLst>
          </p:cNvPr>
          <p:cNvCxnSpPr>
            <a:cxnSpLocks/>
          </p:cNvCxnSpPr>
          <p:nvPr/>
        </p:nvCxnSpPr>
        <p:spPr>
          <a:xfrm flipV="1">
            <a:off x="9933906" y="3315140"/>
            <a:ext cx="21288" cy="127305"/>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839" name="Straight Connector 838">
            <a:extLst>
              <a:ext uri="{FF2B5EF4-FFF2-40B4-BE49-F238E27FC236}">
                <a16:creationId xmlns:a16="http://schemas.microsoft.com/office/drawing/2014/main" id="{2B9BFF79-267D-4521-9274-ACD54258F53A}"/>
              </a:ext>
            </a:extLst>
          </p:cNvPr>
          <p:cNvCxnSpPr>
            <a:cxnSpLocks/>
          </p:cNvCxnSpPr>
          <p:nvPr/>
        </p:nvCxnSpPr>
        <p:spPr>
          <a:xfrm flipV="1">
            <a:off x="9904514" y="3451478"/>
            <a:ext cx="24416" cy="155047"/>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sp>
        <p:nvSpPr>
          <p:cNvPr id="840" name="Oval 839">
            <a:extLst>
              <a:ext uri="{FF2B5EF4-FFF2-40B4-BE49-F238E27FC236}">
                <a16:creationId xmlns:a16="http://schemas.microsoft.com/office/drawing/2014/main" id="{10722682-626C-4A71-AA7D-B60125404A9B}"/>
              </a:ext>
            </a:extLst>
          </p:cNvPr>
          <p:cNvSpPr/>
          <p:nvPr/>
        </p:nvSpPr>
        <p:spPr>
          <a:xfrm>
            <a:off x="9955096" y="3301640"/>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41" name="Oval 840">
            <a:extLst>
              <a:ext uri="{FF2B5EF4-FFF2-40B4-BE49-F238E27FC236}">
                <a16:creationId xmlns:a16="http://schemas.microsoft.com/office/drawing/2014/main" id="{0DA3F8A9-1836-476B-B940-32A07CF80FB2}"/>
              </a:ext>
            </a:extLst>
          </p:cNvPr>
          <p:cNvSpPr/>
          <p:nvPr/>
        </p:nvSpPr>
        <p:spPr>
          <a:xfrm>
            <a:off x="9928328" y="3434302"/>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842" name="Oval 841">
            <a:extLst>
              <a:ext uri="{FF2B5EF4-FFF2-40B4-BE49-F238E27FC236}">
                <a16:creationId xmlns:a16="http://schemas.microsoft.com/office/drawing/2014/main" id="{8E5F47F1-49D3-4A8E-9AA2-2EEE3DB9B4C9}"/>
              </a:ext>
            </a:extLst>
          </p:cNvPr>
          <p:cNvSpPr/>
          <p:nvPr/>
        </p:nvSpPr>
        <p:spPr>
          <a:xfrm>
            <a:off x="9895305" y="3598231"/>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1136" name="Straight Connector 1135">
            <a:extLst>
              <a:ext uri="{FF2B5EF4-FFF2-40B4-BE49-F238E27FC236}">
                <a16:creationId xmlns:a16="http://schemas.microsoft.com/office/drawing/2014/main" id="{58508385-4D7F-44AD-BCB3-F4B8708B8C5B}"/>
              </a:ext>
            </a:extLst>
          </p:cNvPr>
          <p:cNvCxnSpPr>
            <a:cxnSpLocks/>
          </p:cNvCxnSpPr>
          <p:nvPr/>
        </p:nvCxnSpPr>
        <p:spPr>
          <a:xfrm>
            <a:off x="250422" y="4627381"/>
            <a:ext cx="4356000"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137" name="Straight Connector 1136">
            <a:extLst>
              <a:ext uri="{FF2B5EF4-FFF2-40B4-BE49-F238E27FC236}">
                <a16:creationId xmlns:a16="http://schemas.microsoft.com/office/drawing/2014/main" id="{6B1F3257-B1A1-4110-84BD-B80F7DAB37AD}"/>
              </a:ext>
            </a:extLst>
          </p:cNvPr>
          <p:cNvCxnSpPr/>
          <p:nvPr/>
        </p:nvCxnSpPr>
        <p:spPr>
          <a:xfrm>
            <a:off x="1687536" y="5499935"/>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1138" name="Straight Connector 1137">
            <a:extLst>
              <a:ext uri="{FF2B5EF4-FFF2-40B4-BE49-F238E27FC236}">
                <a16:creationId xmlns:a16="http://schemas.microsoft.com/office/drawing/2014/main" id="{7EF984DF-5901-47BF-B057-CE8AF50D8146}"/>
              </a:ext>
            </a:extLst>
          </p:cNvPr>
          <p:cNvCxnSpPr>
            <a:cxnSpLocks/>
          </p:cNvCxnSpPr>
          <p:nvPr/>
        </p:nvCxnSpPr>
        <p:spPr>
          <a:xfrm flipV="1">
            <a:off x="1661685" y="5509356"/>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1139" name="Straight Connector 1138">
            <a:extLst>
              <a:ext uri="{FF2B5EF4-FFF2-40B4-BE49-F238E27FC236}">
                <a16:creationId xmlns:a16="http://schemas.microsoft.com/office/drawing/2014/main" id="{97A9E7C6-50E4-40DE-871A-B6BAFF166E6B}"/>
              </a:ext>
            </a:extLst>
          </p:cNvPr>
          <p:cNvCxnSpPr>
            <a:cxnSpLocks/>
          </p:cNvCxnSpPr>
          <p:nvPr/>
        </p:nvCxnSpPr>
        <p:spPr>
          <a:xfrm flipV="1">
            <a:off x="1630800" y="5907512"/>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140" name="Straight Connector 1139">
            <a:extLst>
              <a:ext uri="{FF2B5EF4-FFF2-40B4-BE49-F238E27FC236}">
                <a16:creationId xmlns:a16="http://schemas.microsoft.com/office/drawing/2014/main" id="{22D66797-D164-4667-80D2-6A7945164749}"/>
              </a:ext>
            </a:extLst>
          </p:cNvPr>
          <p:cNvCxnSpPr>
            <a:cxnSpLocks/>
          </p:cNvCxnSpPr>
          <p:nvPr/>
        </p:nvCxnSpPr>
        <p:spPr>
          <a:xfrm flipV="1">
            <a:off x="1657530" y="5707079"/>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1141" name="Straight Connector 1140">
            <a:extLst>
              <a:ext uri="{FF2B5EF4-FFF2-40B4-BE49-F238E27FC236}">
                <a16:creationId xmlns:a16="http://schemas.microsoft.com/office/drawing/2014/main" id="{1E3F8432-4744-4654-BB9B-13D12C9FA2F0}"/>
              </a:ext>
            </a:extLst>
          </p:cNvPr>
          <p:cNvCxnSpPr>
            <a:cxnSpLocks/>
          </p:cNvCxnSpPr>
          <p:nvPr/>
        </p:nvCxnSpPr>
        <p:spPr>
          <a:xfrm flipH="1" flipV="1">
            <a:off x="1881856" y="5508158"/>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142" name="Straight Connector 1141">
            <a:extLst>
              <a:ext uri="{FF2B5EF4-FFF2-40B4-BE49-F238E27FC236}">
                <a16:creationId xmlns:a16="http://schemas.microsoft.com/office/drawing/2014/main" id="{03098FD3-0019-4A26-B424-DB186483E05A}"/>
              </a:ext>
            </a:extLst>
          </p:cNvPr>
          <p:cNvCxnSpPr>
            <a:cxnSpLocks/>
          </p:cNvCxnSpPr>
          <p:nvPr/>
        </p:nvCxnSpPr>
        <p:spPr>
          <a:xfrm flipV="1">
            <a:off x="1911116" y="5698358"/>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1143" name="Straight Connector 1142">
            <a:extLst>
              <a:ext uri="{FF2B5EF4-FFF2-40B4-BE49-F238E27FC236}">
                <a16:creationId xmlns:a16="http://schemas.microsoft.com/office/drawing/2014/main" id="{0D5A49B0-094D-4ADA-A6FA-4D5861C2B5CA}"/>
              </a:ext>
            </a:extLst>
          </p:cNvPr>
          <p:cNvCxnSpPr>
            <a:cxnSpLocks/>
          </p:cNvCxnSpPr>
          <p:nvPr/>
        </p:nvCxnSpPr>
        <p:spPr>
          <a:xfrm flipV="1">
            <a:off x="1787893" y="5128192"/>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144" name="Straight Connector 1143">
            <a:extLst>
              <a:ext uri="{FF2B5EF4-FFF2-40B4-BE49-F238E27FC236}">
                <a16:creationId xmlns:a16="http://schemas.microsoft.com/office/drawing/2014/main" id="{CE15F148-A8DF-4A26-B71E-6A34838C8672}"/>
              </a:ext>
            </a:extLst>
          </p:cNvPr>
          <p:cNvCxnSpPr>
            <a:cxnSpLocks/>
          </p:cNvCxnSpPr>
          <p:nvPr/>
        </p:nvCxnSpPr>
        <p:spPr>
          <a:xfrm flipV="1">
            <a:off x="1650855" y="5907512"/>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145" name="Straight Connector 1144">
            <a:extLst>
              <a:ext uri="{FF2B5EF4-FFF2-40B4-BE49-F238E27FC236}">
                <a16:creationId xmlns:a16="http://schemas.microsoft.com/office/drawing/2014/main" id="{AF1D8319-52C7-4AB0-A21F-AE72FB81723D}"/>
              </a:ext>
            </a:extLst>
          </p:cNvPr>
          <p:cNvCxnSpPr>
            <a:cxnSpLocks/>
          </p:cNvCxnSpPr>
          <p:nvPr/>
        </p:nvCxnSpPr>
        <p:spPr>
          <a:xfrm flipH="1" flipV="1">
            <a:off x="1911084" y="5893437"/>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146" name="Straight Connector 1145">
            <a:extLst>
              <a:ext uri="{FF2B5EF4-FFF2-40B4-BE49-F238E27FC236}">
                <a16:creationId xmlns:a16="http://schemas.microsoft.com/office/drawing/2014/main" id="{8755176D-6139-45AB-A94E-7303D0B290E1}"/>
              </a:ext>
            </a:extLst>
          </p:cNvPr>
          <p:cNvCxnSpPr>
            <a:cxnSpLocks/>
          </p:cNvCxnSpPr>
          <p:nvPr/>
        </p:nvCxnSpPr>
        <p:spPr>
          <a:xfrm flipH="1" flipV="1">
            <a:off x="1917790" y="5893436"/>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147" name="Straight Connector 1146">
            <a:extLst>
              <a:ext uri="{FF2B5EF4-FFF2-40B4-BE49-F238E27FC236}">
                <a16:creationId xmlns:a16="http://schemas.microsoft.com/office/drawing/2014/main" id="{12625C2B-F226-483E-85F1-30A0A1C3251F}"/>
              </a:ext>
            </a:extLst>
          </p:cNvPr>
          <p:cNvCxnSpPr>
            <a:cxnSpLocks/>
          </p:cNvCxnSpPr>
          <p:nvPr/>
        </p:nvCxnSpPr>
        <p:spPr>
          <a:xfrm flipV="1">
            <a:off x="1649567" y="5131099"/>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148" name="Straight Connector 1147">
            <a:extLst>
              <a:ext uri="{FF2B5EF4-FFF2-40B4-BE49-F238E27FC236}">
                <a16:creationId xmlns:a16="http://schemas.microsoft.com/office/drawing/2014/main" id="{D5975017-DB98-44F1-BE19-11408076BCE1}"/>
              </a:ext>
            </a:extLst>
          </p:cNvPr>
          <p:cNvCxnSpPr>
            <a:cxnSpLocks/>
          </p:cNvCxnSpPr>
          <p:nvPr/>
        </p:nvCxnSpPr>
        <p:spPr>
          <a:xfrm>
            <a:off x="1937924" y="5131100"/>
            <a:ext cx="144925" cy="12153"/>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1149" name="Straight Connector 1148">
            <a:extLst>
              <a:ext uri="{FF2B5EF4-FFF2-40B4-BE49-F238E27FC236}">
                <a16:creationId xmlns:a16="http://schemas.microsoft.com/office/drawing/2014/main" id="{905BEB7E-FDA1-410F-91D4-F3C68AC827B6}"/>
              </a:ext>
            </a:extLst>
          </p:cNvPr>
          <p:cNvCxnSpPr>
            <a:cxnSpLocks/>
          </p:cNvCxnSpPr>
          <p:nvPr/>
        </p:nvCxnSpPr>
        <p:spPr>
          <a:xfrm flipH="1">
            <a:off x="1940043" y="5158473"/>
            <a:ext cx="138405" cy="21162"/>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cxnSp>
        <p:nvCxnSpPr>
          <p:cNvPr id="1150" name="Straight Connector 1149">
            <a:extLst>
              <a:ext uri="{FF2B5EF4-FFF2-40B4-BE49-F238E27FC236}">
                <a16:creationId xmlns:a16="http://schemas.microsoft.com/office/drawing/2014/main" id="{0A4CA424-EC5C-416F-8723-631C00E30936}"/>
              </a:ext>
            </a:extLst>
          </p:cNvPr>
          <p:cNvCxnSpPr>
            <a:cxnSpLocks/>
          </p:cNvCxnSpPr>
          <p:nvPr/>
        </p:nvCxnSpPr>
        <p:spPr>
          <a:xfrm>
            <a:off x="1811520" y="5131100"/>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151" name="Straight Connector 1150">
            <a:extLst>
              <a:ext uri="{FF2B5EF4-FFF2-40B4-BE49-F238E27FC236}">
                <a16:creationId xmlns:a16="http://schemas.microsoft.com/office/drawing/2014/main" id="{E0873679-09A7-4E8F-B093-762CBCBAAF38}"/>
              </a:ext>
            </a:extLst>
          </p:cNvPr>
          <p:cNvCxnSpPr>
            <a:cxnSpLocks/>
          </p:cNvCxnSpPr>
          <p:nvPr/>
        </p:nvCxnSpPr>
        <p:spPr>
          <a:xfrm flipV="1">
            <a:off x="1514400" y="5161372"/>
            <a:ext cx="119792" cy="10855"/>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1152" name="Straight Connector 1151">
            <a:extLst>
              <a:ext uri="{FF2B5EF4-FFF2-40B4-BE49-F238E27FC236}">
                <a16:creationId xmlns:a16="http://schemas.microsoft.com/office/drawing/2014/main" id="{DEAB30D1-6073-44EB-8998-432A2CC7A74A}"/>
              </a:ext>
            </a:extLst>
          </p:cNvPr>
          <p:cNvCxnSpPr>
            <a:cxnSpLocks/>
          </p:cNvCxnSpPr>
          <p:nvPr/>
        </p:nvCxnSpPr>
        <p:spPr>
          <a:xfrm flipH="1" flipV="1">
            <a:off x="1524260" y="5180040"/>
            <a:ext cx="116427" cy="12778"/>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1153" name="Straight Connector 1152">
            <a:extLst>
              <a:ext uri="{FF2B5EF4-FFF2-40B4-BE49-F238E27FC236}">
                <a16:creationId xmlns:a16="http://schemas.microsoft.com/office/drawing/2014/main" id="{5DD85E49-992C-4170-8D61-D64D262BD94C}"/>
              </a:ext>
            </a:extLst>
          </p:cNvPr>
          <p:cNvCxnSpPr>
            <a:cxnSpLocks/>
          </p:cNvCxnSpPr>
          <p:nvPr/>
        </p:nvCxnSpPr>
        <p:spPr>
          <a:xfrm flipV="1">
            <a:off x="1798494" y="5025441"/>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1154" name="Straight Connector 1153">
            <a:extLst>
              <a:ext uri="{FF2B5EF4-FFF2-40B4-BE49-F238E27FC236}">
                <a16:creationId xmlns:a16="http://schemas.microsoft.com/office/drawing/2014/main" id="{0F1BBB3B-D893-42BF-85F2-42E1E7EF9E3A}"/>
              </a:ext>
            </a:extLst>
          </p:cNvPr>
          <p:cNvCxnSpPr>
            <a:cxnSpLocks/>
          </p:cNvCxnSpPr>
          <p:nvPr/>
        </p:nvCxnSpPr>
        <p:spPr>
          <a:xfrm flipV="1">
            <a:off x="1710175" y="5016359"/>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1155" name="Oval 1154">
            <a:extLst>
              <a:ext uri="{FF2B5EF4-FFF2-40B4-BE49-F238E27FC236}">
                <a16:creationId xmlns:a16="http://schemas.microsoft.com/office/drawing/2014/main" id="{77BC2ED3-2943-47C4-82C2-31A1A8EF178C}"/>
              </a:ext>
            </a:extLst>
          </p:cNvPr>
          <p:cNvSpPr/>
          <p:nvPr/>
        </p:nvSpPr>
        <p:spPr>
          <a:xfrm>
            <a:off x="2082849" y="5152081"/>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56" name="Oval 1155">
            <a:extLst>
              <a:ext uri="{FF2B5EF4-FFF2-40B4-BE49-F238E27FC236}">
                <a16:creationId xmlns:a16="http://schemas.microsoft.com/office/drawing/2014/main" id="{9E39DAF7-0721-49AF-9E19-8AF9EEF5CEE1}"/>
              </a:ext>
            </a:extLst>
          </p:cNvPr>
          <p:cNvSpPr/>
          <p:nvPr/>
        </p:nvSpPr>
        <p:spPr>
          <a:xfrm>
            <a:off x="1921288" y="5173041"/>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57" name="Oval 1156">
            <a:extLst>
              <a:ext uri="{FF2B5EF4-FFF2-40B4-BE49-F238E27FC236}">
                <a16:creationId xmlns:a16="http://schemas.microsoft.com/office/drawing/2014/main" id="{FDA50B0B-0B4E-4E43-95E6-A13C61312749}"/>
              </a:ext>
            </a:extLst>
          </p:cNvPr>
          <p:cNvSpPr/>
          <p:nvPr/>
        </p:nvSpPr>
        <p:spPr>
          <a:xfrm>
            <a:off x="1931841" y="5121642"/>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58" name="Oval 1157">
            <a:extLst>
              <a:ext uri="{FF2B5EF4-FFF2-40B4-BE49-F238E27FC236}">
                <a16:creationId xmlns:a16="http://schemas.microsoft.com/office/drawing/2014/main" id="{E2ED838E-F035-4917-95EE-FB640A9105B9}"/>
              </a:ext>
            </a:extLst>
          </p:cNvPr>
          <p:cNvSpPr/>
          <p:nvPr/>
        </p:nvSpPr>
        <p:spPr>
          <a:xfrm>
            <a:off x="1827257" y="5009766"/>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59" name="Oval 1158">
            <a:extLst>
              <a:ext uri="{FF2B5EF4-FFF2-40B4-BE49-F238E27FC236}">
                <a16:creationId xmlns:a16="http://schemas.microsoft.com/office/drawing/2014/main" id="{6FE605A7-6663-40AC-B424-02D3FC6A61A6}"/>
              </a:ext>
            </a:extLst>
          </p:cNvPr>
          <p:cNvSpPr/>
          <p:nvPr/>
        </p:nvSpPr>
        <p:spPr>
          <a:xfrm>
            <a:off x="1691858" y="5028485"/>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60" name="Oval 1159">
            <a:extLst>
              <a:ext uri="{FF2B5EF4-FFF2-40B4-BE49-F238E27FC236}">
                <a16:creationId xmlns:a16="http://schemas.microsoft.com/office/drawing/2014/main" id="{F3298E6E-81E2-4CB7-A7EB-4ECD32A364B3}"/>
              </a:ext>
            </a:extLst>
          </p:cNvPr>
          <p:cNvSpPr/>
          <p:nvPr/>
        </p:nvSpPr>
        <p:spPr>
          <a:xfrm>
            <a:off x="1634094" y="5147871"/>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61" name="Oval 1160">
            <a:extLst>
              <a:ext uri="{FF2B5EF4-FFF2-40B4-BE49-F238E27FC236}">
                <a16:creationId xmlns:a16="http://schemas.microsoft.com/office/drawing/2014/main" id="{68C2156A-3237-4E81-9A73-760B07CEB6C9}"/>
              </a:ext>
            </a:extLst>
          </p:cNvPr>
          <p:cNvSpPr/>
          <p:nvPr/>
        </p:nvSpPr>
        <p:spPr>
          <a:xfrm>
            <a:off x="1512126" y="5177658"/>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62" name="Oval 1161">
            <a:extLst>
              <a:ext uri="{FF2B5EF4-FFF2-40B4-BE49-F238E27FC236}">
                <a16:creationId xmlns:a16="http://schemas.microsoft.com/office/drawing/2014/main" id="{0C169791-09B8-4629-A06C-B9B5899681F2}"/>
              </a:ext>
            </a:extLst>
          </p:cNvPr>
          <p:cNvSpPr/>
          <p:nvPr/>
        </p:nvSpPr>
        <p:spPr>
          <a:xfrm>
            <a:off x="1645257" y="5187465"/>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63" name="Oval 1162">
            <a:extLst>
              <a:ext uri="{FF2B5EF4-FFF2-40B4-BE49-F238E27FC236}">
                <a16:creationId xmlns:a16="http://schemas.microsoft.com/office/drawing/2014/main" id="{76107581-154C-4F98-AF7C-002755C5F78F}"/>
              </a:ext>
            </a:extLst>
          </p:cNvPr>
          <p:cNvSpPr/>
          <p:nvPr/>
        </p:nvSpPr>
        <p:spPr>
          <a:xfrm>
            <a:off x="1784207" y="5117956"/>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64" name="Oval 1163">
            <a:extLst>
              <a:ext uri="{FF2B5EF4-FFF2-40B4-BE49-F238E27FC236}">
                <a16:creationId xmlns:a16="http://schemas.microsoft.com/office/drawing/2014/main" id="{75A11F43-57DF-444C-B147-4A395F159A1D}"/>
              </a:ext>
            </a:extLst>
          </p:cNvPr>
          <p:cNvSpPr/>
          <p:nvPr/>
        </p:nvSpPr>
        <p:spPr>
          <a:xfrm>
            <a:off x="1796511" y="5475091"/>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65" name="Oval 1164">
            <a:extLst>
              <a:ext uri="{FF2B5EF4-FFF2-40B4-BE49-F238E27FC236}">
                <a16:creationId xmlns:a16="http://schemas.microsoft.com/office/drawing/2014/main" id="{2E471CBE-80C2-49B1-A891-D27B2645595D}"/>
              </a:ext>
            </a:extLst>
          </p:cNvPr>
          <p:cNvSpPr/>
          <p:nvPr/>
        </p:nvSpPr>
        <p:spPr>
          <a:xfrm>
            <a:off x="1876767" y="5489295"/>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66" name="Oval 1165">
            <a:extLst>
              <a:ext uri="{FF2B5EF4-FFF2-40B4-BE49-F238E27FC236}">
                <a16:creationId xmlns:a16="http://schemas.microsoft.com/office/drawing/2014/main" id="{744E384A-01C7-4C19-BC3B-8161D4C2046C}"/>
              </a:ext>
            </a:extLst>
          </p:cNvPr>
          <p:cNvSpPr/>
          <p:nvPr/>
        </p:nvSpPr>
        <p:spPr>
          <a:xfrm>
            <a:off x="1668535" y="5492774"/>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67" name="Oval 1166">
            <a:extLst>
              <a:ext uri="{FF2B5EF4-FFF2-40B4-BE49-F238E27FC236}">
                <a16:creationId xmlns:a16="http://schemas.microsoft.com/office/drawing/2014/main" id="{3CDE2C21-D524-4771-8DB4-8659E636A1DB}"/>
              </a:ext>
            </a:extLst>
          </p:cNvPr>
          <p:cNvSpPr/>
          <p:nvPr/>
        </p:nvSpPr>
        <p:spPr>
          <a:xfrm>
            <a:off x="1916526" y="5684606"/>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68" name="Oval 1167">
            <a:extLst>
              <a:ext uri="{FF2B5EF4-FFF2-40B4-BE49-F238E27FC236}">
                <a16:creationId xmlns:a16="http://schemas.microsoft.com/office/drawing/2014/main" id="{6EF430EE-6E30-4E3D-9B99-C7F849DB787F}"/>
              </a:ext>
            </a:extLst>
          </p:cNvPr>
          <p:cNvSpPr/>
          <p:nvPr/>
        </p:nvSpPr>
        <p:spPr>
          <a:xfrm>
            <a:off x="1642608" y="5693327"/>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69" name="Oval 1168">
            <a:extLst>
              <a:ext uri="{FF2B5EF4-FFF2-40B4-BE49-F238E27FC236}">
                <a16:creationId xmlns:a16="http://schemas.microsoft.com/office/drawing/2014/main" id="{E6EA5780-4681-4F19-B156-FF71222BFC48}"/>
              </a:ext>
            </a:extLst>
          </p:cNvPr>
          <p:cNvSpPr/>
          <p:nvPr/>
        </p:nvSpPr>
        <p:spPr>
          <a:xfrm>
            <a:off x="1901885" y="5881499"/>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70" name="Oval 1169">
            <a:extLst>
              <a:ext uri="{FF2B5EF4-FFF2-40B4-BE49-F238E27FC236}">
                <a16:creationId xmlns:a16="http://schemas.microsoft.com/office/drawing/2014/main" id="{96A79028-BEEB-45D0-8320-342545A9D579}"/>
              </a:ext>
            </a:extLst>
          </p:cNvPr>
          <p:cNvSpPr/>
          <p:nvPr/>
        </p:nvSpPr>
        <p:spPr>
          <a:xfrm>
            <a:off x="1979812" y="5936257"/>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71" name="Oval 1170">
            <a:extLst>
              <a:ext uri="{FF2B5EF4-FFF2-40B4-BE49-F238E27FC236}">
                <a16:creationId xmlns:a16="http://schemas.microsoft.com/office/drawing/2014/main" id="{005143A0-63A7-48EB-BCEF-2D31DFD6A7DC}"/>
              </a:ext>
            </a:extLst>
          </p:cNvPr>
          <p:cNvSpPr/>
          <p:nvPr/>
        </p:nvSpPr>
        <p:spPr>
          <a:xfrm>
            <a:off x="1933190" y="5971936"/>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72" name="Oval 1171">
            <a:extLst>
              <a:ext uri="{FF2B5EF4-FFF2-40B4-BE49-F238E27FC236}">
                <a16:creationId xmlns:a16="http://schemas.microsoft.com/office/drawing/2014/main" id="{29B3416F-5584-4B74-BCE4-201216E21EA0}"/>
              </a:ext>
            </a:extLst>
          </p:cNvPr>
          <p:cNvSpPr/>
          <p:nvPr/>
        </p:nvSpPr>
        <p:spPr>
          <a:xfrm>
            <a:off x="1645042" y="5896343"/>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73" name="Oval 1172">
            <a:extLst>
              <a:ext uri="{FF2B5EF4-FFF2-40B4-BE49-F238E27FC236}">
                <a16:creationId xmlns:a16="http://schemas.microsoft.com/office/drawing/2014/main" id="{FC73A460-2F2D-4EB5-AD50-5FE8984B0DF4}"/>
              </a:ext>
            </a:extLst>
          </p:cNvPr>
          <p:cNvSpPr/>
          <p:nvPr/>
        </p:nvSpPr>
        <p:spPr>
          <a:xfrm>
            <a:off x="1608044" y="5963405"/>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74" name="Oval 1173">
            <a:extLst>
              <a:ext uri="{FF2B5EF4-FFF2-40B4-BE49-F238E27FC236}">
                <a16:creationId xmlns:a16="http://schemas.microsoft.com/office/drawing/2014/main" id="{E6F0E33F-7EB8-4795-B4B8-1BAA78C63865}"/>
              </a:ext>
            </a:extLst>
          </p:cNvPr>
          <p:cNvSpPr/>
          <p:nvPr/>
        </p:nvSpPr>
        <p:spPr>
          <a:xfrm>
            <a:off x="1649745" y="5970769"/>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1175" name="Straight Connector 1174">
            <a:extLst>
              <a:ext uri="{FF2B5EF4-FFF2-40B4-BE49-F238E27FC236}">
                <a16:creationId xmlns:a16="http://schemas.microsoft.com/office/drawing/2014/main" id="{CBAFFE89-83E5-4BFF-AAAB-A8F43BB043CC}"/>
              </a:ext>
            </a:extLst>
          </p:cNvPr>
          <p:cNvCxnSpPr>
            <a:cxnSpLocks/>
          </p:cNvCxnSpPr>
          <p:nvPr/>
        </p:nvCxnSpPr>
        <p:spPr>
          <a:xfrm>
            <a:off x="250422" y="6113281"/>
            <a:ext cx="4356000"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176" name="Straight Connector 1175">
            <a:extLst>
              <a:ext uri="{FF2B5EF4-FFF2-40B4-BE49-F238E27FC236}">
                <a16:creationId xmlns:a16="http://schemas.microsoft.com/office/drawing/2014/main" id="{2D5248BC-D916-4B2E-9CC4-DA5DE6BE27B7}"/>
              </a:ext>
            </a:extLst>
          </p:cNvPr>
          <p:cNvCxnSpPr/>
          <p:nvPr/>
        </p:nvCxnSpPr>
        <p:spPr>
          <a:xfrm>
            <a:off x="3542830" y="5499935"/>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1177" name="Straight Connector 1176">
            <a:extLst>
              <a:ext uri="{FF2B5EF4-FFF2-40B4-BE49-F238E27FC236}">
                <a16:creationId xmlns:a16="http://schemas.microsoft.com/office/drawing/2014/main" id="{0EF0FE9B-87AD-462E-A83D-0941036F35B2}"/>
              </a:ext>
            </a:extLst>
          </p:cNvPr>
          <p:cNvCxnSpPr>
            <a:cxnSpLocks/>
          </p:cNvCxnSpPr>
          <p:nvPr/>
        </p:nvCxnSpPr>
        <p:spPr>
          <a:xfrm flipV="1">
            <a:off x="3516979" y="5509356"/>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1178" name="Straight Connector 1177">
            <a:extLst>
              <a:ext uri="{FF2B5EF4-FFF2-40B4-BE49-F238E27FC236}">
                <a16:creationId xmlns:a16="http://schemas.microsoft.com/office/drawing/2014/main" id="{7F474229-E00C-4F23-89A0-D9977670E900}"/>
              </a:ext>
            </a:extLst>
          </p:cNvPr>
          <p:cNvCxnSpPr>
            <a:cxnSpLocks/>
          </p:cNvCxnSpPr>
          <p:nvPr/>
        </p:nvCxnSpPr>
        <p:spPr>
          <a:xfrm flipV="1">
            <a:off x="3486094" y="5907512"/>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179" name="Straight Connector 1178">
            <a:extLst>
              <a:ext uri="{FF2B5EF4-FFF2-40B4-BE49-F238E27FC236}">
                <a16:creationId xmlns:a16="http://schemas.microsoft.com/office/drawing/2014/main" id="{E6A236E3-BE3D-4D5C-87FA-84ADF617321F}"/>
              </a:ext>
            </a:extLst>
          </p:cNvPr>
          <p:cNvCxnSpPr>
            <a:cxnSpLocks/>
          </p:cNvCxnSpPr>
          <p:nvPr/>
        </p:nvCxnSpPr>
        <p:spPr>
          <a:xfrm flipV="1">
            <a:off x="3512824" y="5707079"/>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1180" name="Straight Connector 1179">
            <a:extLst>
              <a:ext uri="{FF2B5EF4-FFF2-40B4-BE49-F238E27FC236}">
                <a16:creationId xmlns:a16="http://schemas.microsoft.com/office/drawing/2014/main" id="{2C6FD82C-43B5-4B14-8519-9EF450F8E9CA}"/>
              </a:ext>
            </a:extLst>
          </p:cNvPr>
          <p:cNvCxnSpPr>
            <a:cxnSpLocks/>
          </p:cNvCxnSpPr>
          <p:nvPr/>
        </p:nvCxnSpPr>
        <p:spPr>
          <a:xfrm flipH="1" flipV="1">
            <a:off x="3737150" y="5508158"/>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181" name="Straight Connector 1180">
            <a:extLst>
              <a:ext uri="{FF2B5EF4-FFF2-40B4-BE49-F238E27FC236}">
                <a16:creationId xmlns:a16="http://schemas.microsoft.com/office/drawing/2014/main" id="{A2F9DF15-BF81-4136-8796-DB87E2942DE4}"/>
              </a:ext>
            </a:extLst>
          </p:cNvPr>
          <p:cNvCxnSpPr>
            <a:cxnSpLocks/>
          </p:cNvCxnSpPr>
          <p:nvPr/>
        </p:nvCxnSpPr>
        <p:spPr>
          <a:xfrm flipV="1">
            <a:off x="3766410" y="5698358"/>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1182" name="Straight Connector 1181">
            <a:extLst>
              <a:ext uri="{FF2B5EF4-FFF2-40B4-BE49-F238E27FC236}">
                <a16:creationId xmlns:a16="http://schemas.microsoft.com/office/drawing/2014/main" id="{8F63B240-2DA0-4DBC-ADE8-7FA81F2377D4}"/>
              </a:ext>
            </a:extLst>
          </p:cNvPr>
          <p:cNvCxnSpPr>
            <a:cxnSpLocks/>
          </p:cNvCxnSpPr>
          <p:nvPr/>
        </p:nvCxnSpPr>
        <p:spPr>
          <a:xfrm flipV="1">
            <a:off x="3643187" y="5128192"/>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183" name="Straight Connector 1182">
            <a:extLst>
              <a:ext uri="{FF2B5EF4-FFF2-40B4-BE49-F238E27FC236}">
                <a16:creationId xmlns:a16="http://schemas.microsoft.com/office/drawing/2014/main" id="{DB53DFAD-6918-4CF9-841F-4933A0F29D9C}"/>
              </a:ext>
            </a:extLst>
          </p:cNvPr>
          <p:cNvCxnSpPr>
            <a:cxnSpLocks/>
          </p:cNvCxnSpPr>
          <p:nvPr/>
        </p:nvCxnSpPr>
        <p:spPr>
          <a:xfrm flipV="1">
            <a:off x="3506149" y="5907512"/>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184" name="Straight Connector 1183">
            <a:extLst>
              <a:ext uri="{FF2B5EF4-FFF2-40B4-BE49-F238E27FC236}">
                <a16:creationId xmlns:a16="http://schemas.microsoft.com/office/drawing/2014/main" id="{29F56B66-B146-4DA4-BFE8-81C4D4B1C979}"/>
              </a:ext>
            </a:extLst>
          </p:cNvPr>
          <p:cNvCxnSpPr>
            <a:cxnSpLocks/>
          </p:cNvCxnSpPr>
          <p:nvPr/>
        </p:nvCxnSpPr>
        <p:spPr>
          <a:xfrm flipH="1" flipV="1">
            <a:off x="3766378" y="5893437"/>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185" name="Straight Connector 1184">
            <a:extLst>
              <a:ext uri="{FF2B5EF4-FFF2-40B4-BE49-F238E27FC236}">
                <a16:creationId xmlns:a16="http://schemas.microsoft.com/office/drawing/2014/main" id="{AFCE7377-D93D-4692-8E03-68A7F3A89C25}"/>
              </a:ext>
            </a:extLst>
          </p:cNvPr>
          <p:cNvCxnSpPr>
            <a:cxnSpLocks/>
          </p:cNvCxnSpPr>
          <p:nvPr/>
        </p:nvCxnSpPr>
        <p:spPr>
          <a:xfrm flipH="1" flipV="1">
            <a:off x="3773084" y="5893436"/>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186" name="Straight Connector 1185">
            <a:extLst>
              <a:ext uri="{FF2B5EF4-FFF2-40B4-BE49-F238E27FC236}">
                <a16:creationId xmlns:a16="http://schemas.microsoft.com/office/drawing/2014/main" id="{83B8ADB7-1694-45CB-A8BA-5F65BBBBF9CA}"/>
              </a:ext>
            </a:extLst>
          </p:cNvPr>
          <p:cNvCxnSpPr>
            <a:cxnSpLocks/>
          </p:cNvCxnSpPr>
          <p:nvPr/>
        </p:nvCxnSpPr>
        <p:spPr>
          <a:xfrm flipV="1">
            <a:off x="3504861" y="5131099"/>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187" name="Straight Connector 1186">
            <a:extLst>
              <a:ext uri="{FF2B5EF4-FFF2-40B4-BE49-F238E27FC236}">
                <a16:creationId xmlns:a16="http://schemas.microsoft.com/office/drawing/2014/main" id="{EC9F261D-34F4-4E5D-8B33-B95D3B4B41DB}"/>
              </a:ext>
            </a:extLst>
          </p:cNvPr>
          <p:cNvCxnSpPr>
            <a:cxnSpLocks/>
          </p:cNvCxnSpPr>
          <p:nvPr/>
        </p:nvCxnSpPr>
        <p:spPr>
          <a:xfrm>
            <a:off x="3793218" y="5131101"/>
            <a:ext cx="174833" cy="42"/>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1188" name="Straight Connector 1187">
            <a:extLst>
              <a:ext uri="{FF2B5EF4-FFF2-40B4-BE49-F238E27FC236}">
                <a16:creationId xmlns:a16="http://schemas.microsoft.com/office/drawing/2014/main" id="{908AC09C-F049-4074-B53B-5C3D74B01113}"/>
              </a:ext>
            </a:extLst>
          </p:cNvPr>
          <p:cNvCxnSpPr>
            <a:cxnSpLocks/>
          </p:cNvCxnSpPr>
          <p:nvPr/>
        </p:nvCxnSpPr>
        <p:spPr>
          <a:xfrm>
            <a:off x="3993311" y="5130718"/>
            <a:ext cx="158749" cy="211"/>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cxnSp>
        <p:nvCxnSpPr>
          <p:cNvPr id="1189" name="Straight Connector 1188">
            <a:extLst>
              <a:ext uri="{FF2B5EF4-FFF2-40B4-BE49-F238E27FC236}">
                <a16:creationId xmlns:a16="http://schemas.microsoft.com/office/drawing/2014/main" id="{D1B8587C-311D-4C15-A63E-A2F13FF1A0DC}"/>
              </a:ext>
            </a:extLst>
          </p:cNvPr>
          <p:cNvCxnSpPr>
            <a:cxnSpLocks/>
          </p:cNvCxnSpPr>
          <p:nvPr/>
        </p:nvCxnSpPr>
        <p:spPr>
          <a:xfrm>
            <a:off x="3666814" y="5131100"/>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190" name="Straight Connector 1189">
            <a:extLst>
              <a:ext uri="{FF2B5EF4-FFF2-40B4-BE49-F238E27FC236}">
                <a16:creationId xmlns:a16="http://schemas.microsoft.com/office/drawing/2014/main" id="{A99EEDD1-76CE-4EED-9B52-E50039B6D08C}"/>
              </a:ext>
            </a:extLst>
          </p:cNvPr>
          <p:cNvCxnSpPr>
            <a:cxnSpLocks/>
          </p:cNvCxnSpPr>
          <p:nvPr/>
        </p:nvCxnSpPr>
        <p:spPr>
          <a:xfrm>
            <a:off x="3311796" y="5161371"/>
            <a:ext cx="177690" cy="1"/>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1191" name="Straight Connector 1190">
            <a:extLst>
              <a:ext uri="{FF2B5EF4-FFF2-40B4-BE49-F238E27FC236}">
                <a16:creationId xmlns:a16="http://schemas.microsoft.com/office/drawing/2014/main" id="{4A035A68-F7BA-4587-90D9-174D7D2DC988}"/>
              </a:ext>
            </a:extLst>
          </p:cNvPr>
          <p:cNvCxnSpPr>
            <a:cxnSpLocks/>
          </p:cNvCxnSpPr>
          <p:nvPr/>
        </p:nvCxnSpPr>
        <p:spPr>
          <a:xfrm flipH="1">
            <a:off x="3123835" y="5164928"/>
            <a:ext cx="151512" cy="0"/>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1192" name="Straight Connector 1191">
            <a:extLst>
              <a:ext uri="{FF2B5EF4-FFF2-40B4-BE49-F238E27FC236}">
                <a16:creationId xmlns:a16="http://schemas.microsoft.com/office/drawing/2014/main" id="{78C9BB3D-5235-44AA-9D84-95BFB5FB1AA4}"/>
              </a:ext>
            </a:extLst>
          </p:cNvPr>
          <p:cNvCxnSpPr>
            <a:cxnSpLocks/>
          </p:cNvCxnSpPr>
          <p:nvPr/>
        </p:nvCxnSpPr>
        <p:spPr>
          <a:xfrm flipV="1">
            <a:off x="3653788" y="5025441"/>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1193" name="Straight Connector 1192">
            <a:extLst>
              <a:ext uri="{FF2B5EF4-FFF2-40B4-BE49-F238E27FC236}">
                <a16:creationId xmlns:a16="http://schemas.microsoft.com/office/drawing/2014/main" id="{20FE216F-AAB4-4680-9765-3FD9D883557F}"/>
              </a:ext>
            </a:extLst>
          </p:cNvPr>
          <p:cNvCxnSpPr>
            <a:cxnSpLocks/>
          </p:cNvCxnSpPr>
          <p:nvPr/>
        </p:nvCxnSpPr>
        <p:spPr>
          <a:xfrm flipV="1">
            <a:off x="3565469" y="5016359"/>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1194" name="Oval 1193">
            <a:extLst>
              <a:ext uri="{FF2B5EF4-FFF2-40B4-BE49-F238E27FC236}">
                <a16:creationId xmlns:a16="http://schemas.microsoft.com/office/drawing/2014/main" id="{E2F1D07D-4B2F-4702-9C87-2EE66D361F82}"/>
              </a:ext>
            </a:extLst>
          </p:cNvPr>
          <p:cNvSpPr/>
          <p:nvPr/>
        </p:nvSpPr>
        <p:spPr>
          <a:xfrm>
            <a:off x="3973446" y="5130929"/>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95" name="Oval 1194">
            <a:extLst>
              <a:ext uri="{FF2B5EF4-FFF2-40B4-BE49-F238E27FC236}">
                <a16:creationId xmlns:a16="http://schemas.microsoft.com/office/drawing/2014/main" id="{02F7EBB7-E190-443D-BE14-F72507297EFA}"/>
              </a:ext>
            </a:extLst>
          </p:cNvPr>
          <p:cNvSpPr/>
          <p:nvPr/>
        </p:nvSpPr>
        <p:spPr>
          <a:xfrm>
            <a:off x="4169071" y="5121642"/>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96" name="Oval 1195">
            <a:extLst>
              <a:ext uri="{FF2B5EF4-FFF2-40B4-BE49-F238E27FC236}">
                <a16:creationId xmlns:a16="http://schemas.microsoft.com/office/drawing/2014/main" id="{DB523648-19DE-4D6D-A95F-C234868CD3B9}"/>
              </a:ext>
            </a:extLst>
          </p:cNvPr>
          <p:cNvSpPr/>
          <p:nvPr/>
        </p:nvSpPr>
        <p:spPr>
          <a:xfrm>
            <a:off x="3787135" y="5121642"/>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97" name="Oval 1196">
            <a:extLst>
              <a:ext uri="{FF2B5EF4-FFF2-40B4-BE49-F238E27FC236}">
                <a16:creationId xmlns:a16="http://schemas.microsoft.com/office/drawing/2014/main" id="{2FABC392-948C-4AE3-9961-3764D816759A}"/>
              </a:ext>
            </a:extLst>
          </p:cNvPr>
          <p:cNvSpPr/>
          <p:nvPr/>
        </p:nvSpPr>
        <p:spPr>
          <a:xfrm>
            <a:off x="3682551" y="5009766"/>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98" name="Oval 1197">
            <a:extLst>
              <a:ext uri="{FF2B5EF4-FFF2-40B4-BE49-F238E27FC236}">
                <a16:creationId xmlns:a16="http://schemas.microsoft.com/office/drawing/2014/main" id="{730873F6-575C-450C-87E6-EF9B2A019E69}"/>
              </a:ext>
            </a:extLst>
          </p:cNvPr>
          <p:cNvSpPr/>
          <p:nvPr/>
        </p:nvSpPr>
        <p:spPr>
          <a:xfrm>
            <a:off x="3547152" y="5028485"/>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199" name="Oval 1198">
            <a:extLst>
              <a:ext uri="{FF2B5EF4-FFF2-40B4-BE49-F238E27FC236}">
                <a16:creationId xmlns:a16="http://schemas.microsoft.com/office/drawing/2014/main" id="{999060B7-9F31-4E30-9F64-078C4BDE2A22}"/>
              </a:ext>
            </a:extLst>
          </p:cNvPr>
          <p:cNvSpPr/>
          <p:nvPr/>
        </p:nvSpPr>
        <p:spPr>
          <a:xfrm>
            <a:off x="3489388" y="5147871"/>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00" name="Oval 1199">
            <a:extLst>
              <a:ext uri="{FF2B5EF4-FFF2-40B4-BE49-F238E27FC236}">
                <a16:creationId xmlns:a16="http://schemas.microsoft.com/office/drawing/2014/main" id="{FE5D55FF-C742-456D-BEBE-4AB2A0F915F4}"/>
              </a:ext>
            </a:extLst>
          </p:cNvPr>
          <p:cNvSpPr/>
          <p:nvPr/>
        </p:nvSpPr>
        <p:spPr>
          <a:xfrm>
            <a:off x="3290722" y="5154464"/>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01" name="Oval 1200">
            <a:extLst>
              <a:ext uri="{FF2B5EF4-FFF2-40B4-BE49-F238E27FC236}">
                <a16:creationId xmlns:a16="http://schemas.microsoft.com/office/drawing/2014/main" id="{2BA7BC3E-1677-4696-B0FE-7C4FC2E68F99}"/>
              </a:ext>
            </a:extLst>
          </p:cNvPr>
          <p:cNvSpPr/>
          <p:nvPr/>
        </p:nvSpPr>
        <p:spPr>
          <a:xfrm>
            <a:off x="3103741" y="5166448"/>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02" name="Oval 1201">
            <a:extLst>
              <a:ext uri="{FF2B5EF4-FFF2-40B4-BE49-F238E27FC236}">
                <a16:creationId xmlns:a16="http://schemas.microsoft.com/office/drawing/2014/main" id="{AA94E10F-4F38-4854-90B9-4C4432D1BE49}"/>
              </a:ext>
            </a:extLst>
          </p:cNvPr>
          <p:cNvSpPr/>
          <p:nvPr/>
        </p:nvSpPr>
        <p:spPr>
          <a:xfrm>
            <a:off x="3639501" y="5117956"/>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03" name="Oval 1202">
            <a:extLst>
              <a:ext uri="{FF2B5EF4-FFF2-40B4-BE49-F238E27FC236}">
                <a16:creationId xmlns:a16="http://schemas.microsoft.com/office/drawing/2014/main" id="{3B06BB85-582D-4AD7-B2D2-AE7AA145A324}"/>
              </a:ext>
            </a:extLst>
          </p:cNvPr>
          <p:cNvSpPr/>
          <p:nvPr/>
        </p:nvSpPr>
        <p:spPr>
          <a:xfrm>
            <a:off x="3651805" y="5475091"/>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04" name="Oval 1203">
            <a:extLst>
              <a:ext uri="{FF2B5EF4-FFF2-40B4-BE49-F238E27FC236}">
                <a16:creationId xmlns:a16="http://schemas.microsoft.com/office/drawing/2014/main" id="{3B97B388-3C8B-42E9-BDFC-40235890D7AC}"/>
              </a:ext>
            </a:extLst>
          </p:cNvPr>
          <p:cNvSpPr/>
          <p:nvPr/>
        </p:nvSpPr>
        <p:spPr>
          <a:xfrm>
            <a:off x="3732061" y="5489295"/>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05" name="Oval 1204">
            <a:extLst>
              <a:ext uri="{FF2B5EF4-FFF2-40B4-BE49-F238E27FC236}">
                <a16:creationId xmlns:a16="http://schemas.microsoft.com/office/drawing/2014/main" id="{9898C369-3EB9-4B0F-963E-14F74C481349}"/>
              </a:ext>
            </a:extLst>
          </p:cNvPr>
          <p:cNvSpPr/>
          <p:nvPr/>
        </p:nvSpPr>
        <p:spPr>
          <a:xfrm>
            <a:off x="3523829" y="5492774"/>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06" name="Oval 1205">
            <a:extLst>
              <a:ext uri="{FF2B5EF4-FFF2-40B4-BE49-F238E27FC236}">
                <a16:creationId xmlns:a16="http://schemas.microsoft.com/office/drawing/2014/main" id="{49BF22AF-6B48-4114-B534-A011013AD39D}"/>
              </a:ext>
            </a:extLst>
          </p:cNvPr>
          <p:cNvSpPr/>
          <p:nvPr/>
        </p:nvSpPr>
        <p:spPr>
          <a:xfrm>
            <a:off x="3771820" y="5684606"/>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07" name="Oval 1206">
            <a:extLst>
              <a:ext uri="{FF2B5EF4-FFF2-40B4-BE49-F238E27FC236}">
                <a16:creationId xmlns:a16="http://schemas.microsoft.com/office/drawing/2014/main" id="{B8AC2C93-91C7-45C3-95A3-E08CC8AEF554}"/>
              </a:ext>
            </a:extLst>
          </p:cNvPr>
          <p:cNvSpPr/>
          <p:nvPr/>
        </p:nvSpPr>
        <p:spPr>
          <a:xfrm>
            <a:off x="3497902" y="5693327"/>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08" name="Oval 1207">
            <a:extLst>
              <a:ext uri="{FF2B5EF4-FFF2-40B4-BE49-F238E27FC236}">
                <a16:creationId xmlns:a16="http://schemas.microsoft.com/office/drawing/2014/main" id="{8A5EB7DA-4990-4118-A535-79E3E340F8BC}"/>
              </a:ext>
            </a:extLst>
          </p:cNvPr>
          <p:cNvSpPr/>
          <p:nvPr/>
        </p:nvSpPr>
        <p:spPr>
          <a:xfrm>
            <a:off x="3757179" y="5881499"/>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09" name="Oval 1208">
            <a:extLst>
              <a:ext uri="{FF2B5EF4-FFF2-40B4-BE49-F238E27FC236}">
                <a16:creationId xmlns:a16="http://schemas.microsoft.com/office/drawing/2014/main" id="{43AAC951-4E74-468C-904D-991DCA5848FD}"/>
              </a:ext>
            </a:extLst>
          </p:cNvPr>
          <p:cNvSpPr/>
          <p:nvPr/>
        </p:nvSpPr>
        <p:spPr>
          <a:xfrm>
            <a:off x="3835106" y="5936257"/>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10" name="Oval 1209">
            <a:extLst>
              <a:ext uri="{FF2B5EF4-FFF2-40B4-BE49-F238E27FC236}">
                <a16:creationId xmlns:a16="http://schemas.microsoft.com/office/drawing/2014/main" id="{9973448F-CE2F-4ED8-81B8-4C016AED755E}"/>
              </a:ext>
            </a:extLst>
          </p:cNvPr>
          <p:cNvSpPr/>
          <p:nvPr/>
        </p:nvSpPr>
        <p:spPr>
          <a:xfrm>
            <a:off x="3788484" y="5971936"/>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11" name="Oval 1210">
            <a:extLst>
              <a:ext uri="{FF2B5EF4-FFF2-40B4-BE49-F238E27FC236}">
                <a16:creationId xmlns:a16="http://schemas.microsoft.com/office/drawing/2014/main" id="{37367CA4-7A06-492E-926F-F8849D7E1EC6}"/>
              </a:ext>
            </a:extLst>
          </p:cNvPr>
          <p:cNvSpPr/>
          <p:nvPr/>
        </p:nvSpPr>
        <p:spPr>
          <a:xfrm>
            <a:off x="3500336" y="5896343"/>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12" name="Oval 1211">
            <a:extLst>
              <a:ext uri="{FF2B5EF4-FFF2-40B4-BE49-F238E27FC236}">
                <a16:creationId xmlns:a16="http://schemas.microsoft.com/office/drawing/2014/main" id="{F3FD18FC-44FA-4E3E-B55D-DB7720107579}"/>
              </a:ext>
            </a:extLst>
          </p:cNvPr>
          <p:cNvSpPr/>
          <p:nvPr/>
        </p:nvSpPr>
        <p:spPr>
          <a:xfrm>
            <a:off x="3463338" y="5963405"/>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13" name="Oval 1212">
            <a:extLst>
              <a:ext uri="{FF2B5EF4-FFF2-40B4-BE49-F238E27FC236}">
                <a16:creationId xmlns:a16="http://schemas.microsoft.com/office/drawing/2014/main" id="{4A9212F4-3500-4115-8286-51DEDA4535B9}"/>
              </a:ext>
            </a:extLst>
          </p:cNvPr>
          <p:cNvSpPr/>
          <p:nvPr/>
        </p:nvSpPr>
        <p:spPr>
          <a:xfrm>
            <a:off x="3505039" y="5970769"/>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1214" name="Straight Connector 1213">
            <a:extLst>
              <a:ext uri="{FF2B5EF4-FFF2-40B4-BE49-F238E27FC236}">
                <a16:creationId xmlns:a16="http://schemas.microsoft.com/office/drawing/2014/main" id="{C353C13E-2D00-446C-A882-48C4D2A345EB}"/>
              </a:ext>
            </a:extLst>
          </p:cNvPr>
          <p:cNvCxnSpPr>
            <a:cxnSpLocks/>
          </p:cNvCxnSpPr>
          <p:nvPr/>
        </p:nvCxnSpPr>
        <p:spPr>
          <a:xfrm>
            <a:off x="5726121" y="4631390"/>
            <a:ext cx="5040000"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215" name="Straight Connector 1214">
            <a:extLst>
              <a:ext uri="{FF2B5EF4-FFF2-40B4-BE49-F238E27FC236}">
                <a16:creationId xmlns:a16="http://schemas.microsoft.com/office/drawing/2014/main" id="{308E918A-C4B4-4AF4-9B20-DBD42262BA1D}"/>
              </a:ext>
            </a:extLst>
          </p:cNvPr>
          <p:cNvCxnSpPr>
            <a:cxnSpLocks/>
          </p:cNvCxnSpPr>
          <p:nvPr/>
        </p:nvCxnSpPr>
        <p:spPr>
          <a:xfrm>
            <a:off x="5726121" y="6117290"/>
            <a:ext cx="5040000"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216" name="Straight Connector 1215">
            <a:extLst>
              <a:ext uri="{FF2B5EF4-FFF2-40B4-BE49-F238E27FC236}">
                <a16:creationId xmlns:a16="http://schemas.microsoft.com/office/drawing/2014/main" id="{8030C23B-4DC2-4D7D-AEF6-E5E87495ED14}"/>
              </a:ext>
            </a:extLst>
          </p:cNvPr>
          <p:cNvCxnSpPr/>
          <p:nvPr/>
        </p:nvCxnSpPr>
        <p:spPr>
          <a:xfrm>
            <a:off x="6827143" y="5503944"/>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1217" name="Straight Connector 1216">
            <a:extLst>
              <a:ext uri="{FF2B5EF4-FFF2-40B4-BE49-F238E27FC236}">
                <a16:creationId xmlns:a16="http://schemas.microsoft.com/office/drawing/2014/main" id="{367DB358-3A73-4C38-919E-D7CB06A3BAB6}"/>
              </a:ext>
            </a:extLst>
          </p:cNvPr>
          <p:cNvCxnSpPr>
            <a:cxnSpLocks/>
          </p:cNvCxnSpPr>
          <p:nvPr/>
        </p:nvCxnSpPr>
        <p:spPr>
          <a:xfrm flipV="1">
            <a:off x="6801292" y="5513365"/>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1218" name="Straight Connector 1217">
            <a:extLst>
              <a:ext uri="{FF2B5EF4-FFF2-40B4-BE49-F238E27FC236}">
                <a16:creationId xmlns:a16="http://schemas.microsoft.com/office/drawing/2014/main" id="{FDD23863-140E-401D-A90A-0E4F70B01265}"/>
              </a:ext>
            </a:extLst>
          </p:cNvPr>
          <p:cNvCxnSpPr>
            <a:cxnSpLocks/>
          </p:cNvCxnSpPr>
          <p:nvPr/>
        </p:nvCxnSpPr>
        <p:spPr>
          <a:xfrm flipV="1">
            <a:off x="6770407" y="5911521"/>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219" name="Straight Connector 1218">
            <a:extLst>
              <a:ext uri="{FF2B5EF4-FFF2-40B4-BE49-F238E27FC236}">
                <a16:creationId xmlns:a16="http://schemas.microsoft.com/office/drawing/2014/main" id="{19C5331C-E17B-418E-BA85-5D3910938EC2}"/>
              </a:ext>
            </a:extLst>
          </p:cNvPr>
          <p:cNvCxnSpPr>
            <a:cxnSpLocks/>
          </p:cNvCxnSpPr>
          <p:nvPr/>
        </p:nvCxnSpPr>
        <p:spPr>
          <a:xfrm flipV="1">
            <a:off x="6797137" y="5711088"/>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1220" name="Straight Connector 1219">
            <a:extLst>
              <a:ext uri="{FF2B5EF4-FFF2-40B4-BE49-F238E27FC236}">
                <a16:creationId xmlns:a16="http://schemas.microsoft.com/office/drawing/2014/main" id="{1CA4CE52-C8F4-4F55-AF26-CD40223BF3F5}"/>
              </a:ext>
            </a:extLst>
          </p:cNvPr>
          <p:cNvCxnSpPr>
            <a:cxnSpLocks/>
          </p:cNvCxnSpPr>
          <p:nvPr/>
        </p:nvCxnSpPr>
        <p:spPr>
          <a:xfrm flipH="1" flipV="1">
            <a:off x="7021463" y="5512167"/>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21" name="Straight Connector 1220">
            <a:extLst>
              <a:ext uri="{FF2B5EF4-FFF2-40B4-BE49-F238E27FC236}">
                <a16:creationId xmlns:a16="http://schemas.microsoft.com/office/drawing/2014/main" id="{3761B7B4-7CB9-44C2-909F-128C795308EB}"/>
              </a:ext>
            </a:extLst>
          </p:cNvPr>
          <p:cNvCxnSpPr>
            <a:cxnSpLocks/>
          </p:cNvCxnSpPr>
          <p:nvPr/>
        </p:nvCxnSpPr>
        <p:spPr>
          <a:xfrm flipV="1">
            <a:off x="7050723" y="5702367"/>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1222" name="Straight Connector 1221">
            <a:extLst>
              <a:ext uri="{FF2B5EF4-FFF2-40B4-BE49-F238E27FC236}">
                <a16:creationId xmlns:a16="http://schemas.microsoft.com/office/drawing/2014/main" id="{E26AE426-823D-4C3F-8F60-C7F509DD94CF}"/>
              </a:ext>
            </a:extLst>
          </p:cNvPr>
          <p:cNvCxnSpPr>
            <a:cxnSpLocks/>
          </p:cNvCxnSpPr>
          <p:nvPr/>
        </p:nvCxnSpPr>
        <p:spPr>
          <a:xfrm flipV="1">
            <a:off x="6927500" y="5132201"/>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223" name="Straight Connector 1222">
            <a:extLst>
              <a:ext uri="{FF2B5EF4-FFF2-40B4-BE49-F238E27FC236}">
                <a16:creationId xmlns:a16="http://schemas.microsoft.com/office/drawing/2014/main" id="{3CFEB7C0-0482-4020-B5CB-3EF15999E9FA}"/>
              </a:ext>
            </a:extLst>
          </p:cNvPr>
          <p:cNvCxnSpPr>
            <a:cxnSpLocks/>
          </p:cNvCxnSpPr>
          <p:nvPr/>
        </p:nvCxnSpPr>
        <p:spPr>
          <a:xfrm flipV="1">
            <a:off x="6790462" y="5911521"/>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224" name="Straight Connector 1223">
            <a:extLst>
              <a:ext uri="{FF2B5EF4-FFF2-40B4-BE49-F238E27FC236}">
                <a16:creationId xmlns:a16="http://schemas.microsoft.com/office/drawing/2014/main" id="{05F7C292-060B-41D3-8918-6DD06C463491}"/>
              </a:ext>
            </a:extLst>
          </p:cNvPr>
          <p:cNvCxnSpPr>
            <a:cxnSpLocks/>
          </p:cNvCxnSpPr>
          <p:nvPr/>
        </p:nvCxnSpPr>
        <p:spPr>
          <a:xfrm flipH="1" flipV="1">
            <a:off x="7050691" y="5897446"/>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225" name="Straight Connector 1224">
            <a:extLst>
              <a:ext uri="{FF2B5EF4-FFF2-40B4-BE49-F238E27FC236}">
                <a16:creationId xmlns:a16="http://schemas.microsoft.com/office/drawing/2014/main" id="{A17064A5-1C0A-40D2-B87D-3019DF6753FB}"/>
              </a:ext>
            </a:extLst>
          </p:cNvPr>
          <p:cNvCxnSpPr>
            <a:cxnSpLocks/>
          </p:cNvCxnSpPr>
          <p:nvPr/>
        </p:nvCxnSpPr>
        <p:spPr>
          <a:xfrm flipH="1" flipV="1">
            <a:off x="7057397" y="5897445"/>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226" name="Straight Connector 1225">
            <a:extLst>
              <a:ext uri="{FF2B5EF4-FFF2-40B4-BE49-F238E27FC236}">
                <a16:creationId xmlns:a16="http://schemas.microsoft.com/office/drawing/2014/main" id="{2CDB085F-37C7-4147-B9B6-A95A0A79B94A}"/>
              </a:ext>
            </a:extLst>
          </p:cNvPr>
          <p:cNvCxnSpPr>
            <a:cxnSpLocks/>
          </p:cNvCxnSpPr>
          <p:nvPr/>
        </p:nvCxnSpPr>
        <p:spPr>
          <a:xfrm flipV="1">
            <a:off x="6789174" y="5135108"/>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227" name="Straight Connector 1226">
            <a:extLst>
              <a:ext uri="{FF2B5EF4-FFF2-40B4-BE49-F238E27FC236}">
                <a16:creationId xmlns:a16="http://schemas.microsoft.com/office/drawing/2014/main" id="{428FEC94-7F39-4AE0-A81A-830E6F8ED8CB}"/>
              </a:ext>
            </a:extLst>
          </p:cNvPr>
          <p:cNvCxnSpPr>
            <a:cxnSpLocks/>
          </p:cNvCxnSpPr>
          <p:nvPr/>
        </p:nvCxnSpPr>
        <p:spPr>
          <a:xfrm>
            <a:off x="6951127" y="5135109"/>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228" name="Straight Connector 1227">
            <a:extLst>
              <a:ext uri="{FF2B5EF4-FFF2-40B4-BE49-F238E27FC236}">
                <a16:creationId xmlns:a16="http://schemas.microsoft.com/office/drawing/2014/main" id="{3EA3B6B7-6D88-4D3C-95A4-32C1FEDA2860}"/>
              </a:ext>
            </a:extLst>
          </p:cNvPr>
          <p:cNvCxnSpPr>
            <a:cxnSpLocks/>
          </p:cNvCxnSpPr>
          <p:nvPr/>
        </p:nvCxnSpPr>
        <p:spPr>
          <a:xfrm flipV="1">
            <a:off x="6938101" y="5029450"/>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1229" name="Straight Connector 1228">
            <a:extLst>
              <a:ext uri="{FF2B5EF4-FFF2-40B4-BE49-F238E27FC236}">
                <a16:creationId xmlns:a16="http://schemas.microsoft.com/office/drawing/2014/main" id="{99A8FF35-817A-493C-9884-E02505A79C98}"/>
              </a:ext>
            </a:extLst>
          </p:cNvPr>
          <p:cNvCxnSpPr>
            <a:cxnSpLocks/>
          </p:cNvCxnSpPr>
          <p:nvPr/>
        </p:nvCxnSpPr>
        <p:spPr>
          <a:xfrm flipV="1">
            <a:off x="6849782" y="5020368"/>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1230" name="Oval 1229">
            <a:extLst>
              <a:ext uri="{FF2B5EF4-FFF2-40B4-BE49-F238E27FC236}">
                <a16:creationId xmlns:a16="http://schemas.microsoft.com/office/drawing/2014/main" id="{0CE128C2-EF96-42FE-AF36-E24B2B7DDE08}"/>
              </a:ext>
            </a:extLst>
          </p:cNvPr>
          <p:cNvSpPr/>
          <p:nvPr/>
        </p:nvSpPr>
        <p:spPr>
          <a:xfrm>
            <a:off x="6966864" y="5013775"/>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31" name="Oval 1230">
            <a:extLst>
              <a:ext uri="{FF2B5EF4-FFF2-40B4-BE49-F238E27FC236}">
                <a16:creationId xmlns:a16="http://schemas.microsoft.com/office/drawing/2014/main" id="{76F681B9-7B77-4A0F-A711-4F23670A5D97}"/>
              </a:ext>
            </a:extLst>
          </p:cNvPr>
          <p:cNvSpPr/>
          <p:nvPr/>
        </p:nvSpPr>
        <p:spPr>
          <a:xfrm>
            <a:off x="6831465" y="5032494"/>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32" name="Oval 1231">
            <a:extLst>
              <a:ext uri="{FF2B5EF4-FFF2-40B4-BE49-F238E27FC236}">
                <a16:creationId xmlns:a16="http://schemas.microsoft.com/office/drawing/2014/main" id="{86123C7B-6069-4F59-B7EA-917C82FC262B}"/>
              </a:ext>
            </a:extLst>
          </p:cNvPr>
          <p:cNvSpPr/>
          <p:nvPr/>
        </p:nvSpPr>
        <p:spPr>
          <a:xfrm>
            <a:off x="6773701" y="5151880"/>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33" name="Oval 1232">
            <a:extLst>
              <a:ext uri="{FF2B5EF4-FFF2-40B4-BE49-F238E27FC236}">
                <a16:creationId xmlns:a16="http://schemas.microsoft.com/office/drawing/2014/main" id="{12A97E10-CA43-4F0D-9E3D-4F80DBE9D8B3}"/>
              </a:ext>
            </a:extLst>
          </p:cNvPr>
          <p:cNvSpPr/>
          <p:nvPr/>
        </p:nvSpPr>
        <p:spPr>
          <a:xfrm>
            <a:off x="6923814" y="5121965"/>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34" name="Oval 1233">
            <a:extLst>
              <a:ext uri="{FF2B5EF4-FFF2-40B4-BE49-F238E27FC236}">
                <a16:creationId xmlns:a16="http://schemas.microsoft.com/office/drawing/2014/main" id="{23FEC573-043B-4E9A-8482-42D6DF333A25}"/>
              </a:ext>
            </a:extLst>
          </p:cNvPr>
          <p:cNvSpPr/>
          <p:nvPr/>
        </p:nvSpPr>
        <p:spPr>
          <a:xfrm>
            <a:off x="6936118" y="5479100"/>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35" name="Oval 1234">
            <a:extLst>
              <a:ext uri="{FF2B5EF4-FFF2-40B4-BE49-F238E27FC236}">
                <a16:creationId xmlns:a16="http://schemas.microsoft.com/office/drawing/2014/main" id="{577CD093-5714-4F51-94AF-BE95F9235DB6}"/>
              </a:ext>
            </a:extLst>
          </p:cNvPr>
          <p:cNvSpPr/>
          <p:nvPr/>
        </p:nvSpPr>
        <p:spPr>
          <a:xfrm>
            <a:off x="7016374" y="5493304"/>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36" name="Oval 1235">
            <a:extLst>
              <a:ext uri="{FF2B5EF4-FFF2-40B4-BE49-F238E27FC236}">
                <a16:creationId xmlns:a16="http://schemas.microsoft.com/office/drawing/2014/main" id="{2CE9E487-B054-43BF-9204-7A6DA23690DD}"/>
              </a:ext>
            </a:extLst>
          </p:cNvPr>
          <p:cNvSpPr/>
          <p:nvPr/>
        </p:nvSpPr>
        <p:spPr>
          <a:xfrm>
            <a:off x="6808142" y="5496783"/>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37" name="Oval 1236">
            <a:extLst>
              <a:ext uri="{FF2B5EF4-FFF2-40B4-BE49-F238E27FC236}">
                <a16:creationId xmlns:a16="http://schemas.microsoft.com/office/drawing/2014/main" id="{631DD2C7-B14A-45B5-AD14-13F2BB55C90C}"/>
              </a:ext>
            </a:extLst>
          </p:cNvPr>
          <p:cNvSpPr/>
          <p:nvPr/>
        </p:nvSpPr>
        <p:spPr>
          <a:xfrm>
            <a:off x="7056133" y="5688615"/>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38" name="Oval 1237">
            <a:extLst>
              <a:ext uri="{FF2B5EF4-FFF2-40B4-BE49-F238E27FC236}">
                <a16:creationId xmlns:a16="http://schemas.microsoft.com/office/drawing/2014/main" id="{B8557F51-F163-422A-A9DA-856EB85553F5}"/>
              </a:ext>
            </a:extLst>
          </p:cNvPr>
          <p:cNvSpPr/>
          <p:nvPr/>
        </p:nvSpPr>
        <p:spPr>
          <a:xfrm>
            <a:off x="6782215" y="5697336"/>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39" name="Oval 1238">
            <a:extLst>
              <a:ext uri="{FF2B5EF4-FFF2-40B4-BE49-F238E27FC236}">
                <a16:creationId xmlns:a16="http://schemas.microsoft.com/office/drawing/2014/main" id="{76AA6F67-B244-4EBE-93D4-0C5A50031F80}"/>
              </a:ext>
            </a:extLst>
          </p:cNvPr>
          <p:cNvSpPr/>
          <p:nvPr/>
        </p:nvSpPr>
        <p:spPr>
          <a:xfrm>
            <a:off x="7041492" y="5885508"/>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40" name="Oval 1239">
            <a:extLst>
              <a:ext uri="{FF2B5EF4-FFF2-40B4-BE49-F238E27FC236}">
                <a16:creationId xmlns:a16="http://schemas.microsoft.com/office/drawing/2014/main" id="{21BCFC9D-EDB5-4C9E-977E-B8E8F522709F}"/>
              </a:ext>
            </a:extLst>
          </p:cNvPr>
          <p:cNvSpPr/>
          <p:nvPr/>
        </p:nvSpPr>
        <p:spPr>
          <a:xfrm>
            <a:off x="7119419" y="5940266"/>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41" name="Oval 1240">
            <a:extLst>
              <a:ext uri="{FF2B5EF4-FFF2-40B4-BE49-F238E27FC236}">
                <a16:creationId xmlns:a16="http://schemas.microsoft.com/office/drawing/2014/main" id="{0FD8F63B-EE45-4722-8E35-C582522DB6A2}"/>
              </a:ext>
            </a:extLst>
          </p:cNvPr>
          <p:cNvSpPr/>
          <p:nvPr/>
        </p:nvSpPr>
        <p:spPr>
          <a:xfrm>
            <a:off x="7072797" y="5975945"/>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42" name="Oval 1241">
            <a:extLst>
              <a:ext uri="{FF2B5EF4-FFF2-40B4-BE49-F238E27FC236}">
                <a16:creationId xmlns:a16="http://schemas.microsoft.com/office/drawing/2014/main" id="{3A909B93-4DC8-4E5C-A6EA-78C6E0683631}"/>
              </a:ext>
            </a:extLst>
          </p:cNvPr>
          <p:cNvSpPr/>
          <p:nvPr/>
        </p:nvSpPr>
        <p:spPr>
          <a:xfrm>
            <a:off x="6784649" y="5900352"/>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43" name="Oval 1242">
            <a:extLst>
              <a:ext uri="{FF2B5EF4-FFF2-40B4-BE49-F238E27FC236}">
                <a16:creationId xmlns:a16="http://schemas.microsoft.com/office/drawing/2014/main" id="{4190BC63-58A1-4676-9EA2-9A448114DCB8}"/>
              </a:ext>
            </a:extLst>
          </p:cNvPr>
          <p:cNvSpPr/>
          <p:nvPr/>
        </p:nvSpPr>
        <p:spPr>
          <a:xfrm>
            <a:off x="6747651" y="5967414"/>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44" name="Oval 1243">
            <a:extLst>
              <a:ext uri="{FF2B5EF4-FFF2-40B4-BE49-F238E27FC236}">
                <a16:creationId xmlns:a16="http://schemas.microsoft.com/office/drawing/2014/main" id="{3D6E7BC6-00EB-4D7E-B9D1-3CD61D967316}"/>
              </a:ext>
            </a:extLst>
          </p:cNvPr>
          <p:cNvSpPr/>
          <p:nvPr/>
        </p:nvSpPr>
        <p:spPr>
          <a:xfrm>
            <a:off x="6789352" y="5974778"/>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1245" name="Straight Connector 1244">
            <a:extLst>
              <a:ext uri="{FF2B5EF4-FFF2-40B4-BE49-F238E27FC236}">
                <a16:creationId xmlns:a16="http://schemas.microsoft.com/office/drawing/2014/main" id="{D77B46B1-18BD-4D47-B299-16D3F056BE80}"/>
              </a:ext>
            </a:extLst>
          </p:cNvPr>
          <p:cNvCxnSpPr>
            <a:cxnSpLocks/>
          </p:cNvCxnSpPr>
          <p:nvPr/>
        </p:nvCxnSpPr>
        <p:spPr>
          <a:xfrm>
            <a:off x="7082227" y="5143252"/>
            <a:ext cx="30400" cy="164997"/>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1246" name="Straight Connector 1245">
            <a:extLst>
              <a:ext uri="{FF2B5EF4-FFF2-40B4-BE49-F238E27FC236}">
                <a16:creationId xmlns:a16="http://schemas.microsoft.com/office/drawing/2014/main" id="{B2FD1256-05FE-4C06-8925-455441731CE9}"/>
              </a:ext>
            </a:extLst>
          </p:cNvPr>
          <p:cNvCxnSpPr>
            <a:cxnSpLocks/>
          </p:cNvCxnSpPr>
          <p:nvPr/>
        </p:nvCxnSpPr>
        <p:spPr>
          <a:xfrm>
            <a:off x="7120533" y="5328694"/>
            <a:ext cx="22752" cy="138591"/>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sp>
        <p:nvSpPr>
          <p:cNvPr id="1247" name="Oval 1246">
            <a:extLst>
              <a:ext uri="{FF2B5EF4-FFF2-40B4-BE49-F238E27FC236}">
                <a16:creationId xmlns:a16="http://schemas.microsoft.com/office/drawing/2014/main" id="{5945E995-6525-4FF7-BE38-5C71C5F36D96}"/>
              </a:ext>
            </a:extLst>
          </p:cNvPr>
          <p:cNvSpPr/>
          <p:nvPr/>
        </p:nvSpPr>
        <p:spPr>
          <a:xfrm>
            <a:off x="7114185" y="5317505"/>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48" name="Oval 1247">
            <a:extLst>
              <a:ext uri="{FF2B5EF4-FFF2-40B4-BE49-F238E27FC236}">
                <a16:creationId xmlns:a16="http://schemas.microsoft.com/office/drawing/2014/main" id="{84DF2E06-8EB7-447A-85DA-C9DE3C02456E}"/>
              </a:ext>
            </a:extLst>
          </p:cNvPr>
          <p:cNvSpPr/>
          <p:nvPr/>
        </p:nvSpPr>
        <p:spPr>
          <a:xfrm>
            <a:off x="7139038" y="5465913"/>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49" name="Oval 1248">
            <a:extLst>
              <a:ext uri="{FF2B5EF4-FFF2-40B4-BE49-F238E27FC236}">
                <a16:creationId xmlns:a16="http://schemas.microsoft.com/office/drawing/2014/main" id="{D563396D-24C1-450E-AF1C-C45B25946C84}"/>
              </a:ext>
            </a:extLst>
          </p:cNvPr>
          <p:cNvSpPr/>
          <p:nvPr/>
        </p:nvSpPr>
        <p:spPr>
          <a:xfrm>
            <a:off x="7076144" y="5133794"/>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1250" name="Straight Connector 1249">
            <a:extLst>
              <a:ext uri="{FF2B5EF4-FFF2-40B4-BE49-F238E27FC236}">
                <a16:creationId xmlns:a16="http://schemas.microsoft.com/office/drawing/2014/main" id="{3BC5E2B2-2048-40C7-B282-62C69DCB41D2}"/>
              </a:ext>
            </a:extLst>
          </p:cNvPr>
          <p:cNvCxnSpPr>
            <a:cxnSpLocks/>
          </p:cNvCxnSpPr>
          <p:nvPr/>
        </p:nvCxnSpPr>
        <p:spPr>
          <a:xfrm flipV="1">
            <a:off x="6759615" y="5175900"/>
            <a:ext cx="21288" cy="127305"/>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1251" name="Straight Connector 1250">
            <a:extLst>
              <a:ext uri="{FF2B5EF4-FFF2-40B4-BE49-F238E27FC236}">
                <a16:creationId xmlns:a16="http://schemas.microsoft.com/office/drawing/2014/main" id="{442D4393-18B5-4E48-A462-C5CF2209D241}"/>
              </a:ext>
            </a:extLst>
          </p:cNvPr>
          <p:cNvCxnSpPr>
            <a:cxnSpLocks/>
          </p:cNvCxnSpPr>
          <p:nvPr/>
        </p:nvCxnSpPr>
        <p:spPr>
          <a:xfrm flipV="1">
            <a:off x="6730223" y="5312238"/>
            <a:ext cx="24416" cy="155047"/>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sp>
        <p:nvSpPr>
          <p:cNvPr id="1252" name="Oval 1251">
            <a:extLst>
              <a:ext uri="{FF2B5EF4-FFF2-40B4-BE49-F238E27FC236}">
                <a16:creationId xmlns:a16="http://schemas.microsoft.com/office/drawing/2014/main" id="{2EC720E5-B70F-4CE5-95F0-DF44E1E88467}"/>
              </a:ext>
            </a:extLst>
          </p:cNvPr>
          <p:cNvSpPr/>
          <p:nvPr/>
        </p:nvSpPr>
        <p:spPr>
          <a:xfrm>
            <a:off x="6780805" y="5162400"/>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53" name="Oval 1252">
            <a:extLst>
              <a:ext uri="{FF2B5EF4-FFF2-40B4-BE49-F238E27FC236}">
                <a16:creationId xmlns:a16="http://schemas.microsoft.com/office/drawing/2014/main" id="{A32DB8DB-FF84-4879-B896-B93A2C402CBC}"/>
              </a:ext>
            </a:extLst>
          </p:cNvPr>
          <p:cNvSpPr/>
          <p:nvPr/>
        </p:nvSpPr>
        <p:spPr>
          <a:xfrm>
            <a:off x="6754037" y="5295062"/>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54" name="Oval 1253">
            <a:extLst>
              <a:ext uri="{FF2B5EF4-FFF2-40B4-BE49-F238E27FC236}">
                <a16:creationId xmlns:a16="http://schemas.microsoft.com/office/drawing/2014/main" id="{22A2810D-66C5-4216-A723-9F211ABB5509}"/>
              </a:ext>
            </a:extLst>
          </p:cNvPr>
          <p:cNvSpPr/>
          <p:nvPr/>
        </p:nvSpPr>
        <p:spPr>
          <a:xfrm>
            <a:off x="6721014" y="5458991"/>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55" name="TextBox 1254">
            <a:extLst>
              <a:ext uri="{FF2B5EF4-FFF2-40B4-BE49-F238E27FC236}">
                <a16:creationId xmlns:a16="http://schemas.microsoft.com/office/drawing/2014/main" id="{1BECB5AE-CA11-4A2D-BCBE-5C363889DF27}"/>
              </a:ext>
            </a:extLst>
          </p:cNvPr>
          <p:cNvSpPr txBox="1"/>
          <p:nvPr/>
        </p:nvSpPr>
        <p:spPr>
          <a:xfrm>
            <a:off x="370636" y="5653222"/>
            <a:ext cx="652624" cy="369332"/>
          </a:xfrm>
          <a:prstGeom prst="rect">
            <a:avLst/>
          </a:prstGeom>
          <a:noFill/>
        </p:spPr>
        <p:txBody>
          <a:bodyPr wrap="square" lIns="0" tIns="0" rIns="0" bIns="0" rtlCol="0" anchor="ctr">
            <a:spAutoFit/>
          </a:bodyPr>
          <a:lstStyle>
            <a:defPPr>
              <a:defRPr lang="en-US"/>
            </a:defPPr>
            <a:lvl1pPr algn="ctr">
              <a:defRPr sz="1200">
                <a:latin typeface="Bahnschrift Light" panose="020B0502040204020203" pitchFamily="34" charset="0"/>
              </a:defRPr>
            </a:lvl1pPr>
          </a:lstStyle>
          <a:p>
            <a:r>
              <a:rPr lang="en-GB" dirty="0"/>
              <a:t>move</a:t>
            </a:r>
          </a:p>
          <a:p>
            <a:r>
              <a:rPr lang="en-GB" dirty="0"/>
              <a:t>id=2</a:t>
            </a:r>
          </a:p>
        </p:txBody>
      </p:sp>
      <p:sp>
        <p:nvSpPr>
          <p:cNvPr id="1256" name="TextBox 1255">
            <a:extLst>
              <a:ext uri="{FF2B5EF4-FFF2-40B4-BE49-F238E27FC236}">
                <a16:creationId xmlns:a16="http://schemas.microsoft.com/office/drawing/2014/main" id="{E82C613F-D578-4F5B-A3CE-04CD880D1B62}"/>
              </a:ext>
            </a:extLst>
          </p:cNvPr>
          <p:cNvSpPr txBox="1"/>
          <p:nvPr/>
        </p:nvSpPr>
        <p:spPr>
          <a:xfrm>
            <a:off x="5770509" y="5653222"/>
            <a:ext cx="800473" cy="369332"/>
          </a:xfrm>
          <a:prstGeom prst="rect">
            <a:avLst/>
          </a:prstGeom>
          <a:noFill/>
        </p:spPr>
        <p:txBody>
          <a:bodyPr wrap="square" lIns="0" tIns="0" rIns="0" bIns="0" rtlCol="0" anchor="ctr">
            <a:spAutoFit/>
          </a:bodyPr>
          <a:lstStyle>
            <a:defPPr>
              <a:defRPr lang="en-US"/>
            </a:defPPr>
            <a:lvl1pPr algn="ctr">
              <a:defRPr sz="1200">
                <a:latin typeface="Bahnschrift Light" panose="020B0502040204020203" pitchFamily="34" charset="0"/>
              </a:defRPr>
            </a:lvl1pPr>
          </a:lstStyle>
          <a:p>
            <a:r>
              <a:rPr lang="en-GB" dirty="0"/>
              <a:t>looping</a:t>
            </a:r>
          </a:p>
          <a:p>
            <a:r>
              <a:rPr lang="en-GB" dirty="0"/>
              <a:t>id=5</a:t>
            </a:r>
          </a:p>
        </p:txBody>
      </p:sp>
      <p:sp>
        <p:nvSpPr>
          <p:cNvPr id="1257" name="Isosceles Triangle 1256">
            <a:extLst>
              <a:ext uri="{FF2B5EF4-FFF2-40B4-BE49-F238E27FC236}">
                <a16:creationId xmlns:a16="http://schemas.microsoft.com/office/drawing/2014/main" id="{9AF6079D-6B64-4DF8-87BB-024A0BAAAE4E}"/>
              </a:ext>
            </a:extLst>
          </p:cNvPr>
          <p:cNvSpPr/>
          <p:nvPr/>
        </p:nvSpPr>
        <p:spPr>
          <a:xfrm rot="5400000">
            <a:off x="582388" y="5134939"/>
            <a:ext cx="349250" cy="244621"/>
          </a:xfrm>
          <a:prstGeom prst="triangl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sp>
        <p:nvSpPr>
          <p:cNvPr id="1258" name="Isosceles Triangle 1257">
            <a:extLst>
              <a:ext uri="{FF2B5EF4-FFF2-40B4-BE49-F238E27FC236}">
                <a16:creationId xmlns:a16="http://schemas.microsoft.com/office/drawing/2014/main" id="{66A0E846-BA2E-4345-B95F-4CFB8AEF25D5}"/>
              </a:ext>
            </a:extLst>
          </p:cNvPr>
          <p:cNvSpPr/>
          <p:nvPr/>
        </p:nvSpPr>
        <p:spPr>
          <a:xfrm rot="5400000">
            <a:off x="407943" y="5134939"/>
            <a:ext cx="349250" cy="244621"/>
          </a:xfrm>
          <a:prstGeom prst="triangl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endParaRPr lang="de-CH" sz="700">
              <a:latin typeface="Bahnschrift" panose="020B0502040204020203" pitchFamily="34" charset="0"/>
            </a:endParaRPr>
          </a:p>
        </p:txBody>
      </p:sp>
      <p:grpSp>
        <p:nvGrpSpPr>
          <p:cNvPr id="1259" name="Group 1258">
            <a:extLst>
              <a:ext uri="{FF2B5EF4-FFF2-40B4-BE49-F238E27FC236}">
                <a16:creationId xmlns:a16="http://schemas.microsoft.com/office/drawing/2014/main" id="{F1DB36A2-6FE2-4FD4-A6E9-D3655E55B1AF}"/>
              </a:ext>
            </a:extLst>
          </p:cNvPr>
          <p:cNvGrpSpPr/>
          <p:nvPr/>
        </p:nvGrpSpPr>
        <p:grpSpPr>
          <a:xfrm rot="5400000">
            <a:off x="5881541" y="5083881"/>
            <a:ext cx="476527" cy="474013"/>
            <a:chOff x="10227643" y="3788448"/>
            <a:chExt cx="598921" cy="581187"/>
          </a:xfrm>
        </p:grpSpPr>
        <p:sp>
          <p:nvSpPr>
            <p:cNvPr id="1260" name="Arrow: Curved Down 1259">
              <a:extLst>
                <a:ext uri="{FF2B5EF4-FFF2-40B4-BE49-F238E27FC236}">
                  <a16:creationId xmlns:a16="http://schemas.microsoft.com/office/drawing/2014/main" id="{D361E29D-17C1-4B05-9F74-DE503967981A}"/>
                </a:ext>
              </a:extLst>
            </p:cNvPr>
            <p:cNvSpPr/>
            <p:nvPr/>
          </p:nvSpPr>
          <p:spPr>
            <a:xfrm rot="5400000">
              <a:off x="10423372" y="3966444"/>
              <a:ext cx="529389" cy="276994"/>
            </a:xfrm>
            <a:prstGeom prst="curvedDownArrow">
              <a:avLst>
                <a:gd name="adj1" fmla="val 46379"/>
                <a:gd name="adj2" fmla="val 95560"/>
                <a:gd name="adj3" fmla="val 250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700">
                <a:latin typeface="Bahnschrift" panose="020B0502040204020203" pitchFamily="34" charset="0"/>
              </a:endParaRPr>
            </a:p>
          </p:txBody>
        </p:sp>
        <p:sp>
          <p:nvSpPr>
            <p:cNvPr id="1261" name="Arrow: Curved Down 1260">
              <a:extLst>
                <a:ext uri="{FF2B5EF4-FFF2-40B4-BE49-F238E27FC236}">
                  <a16:creationId xmlns:a16="http://schemas.microsoft.com/office/drawing/2014/main" id="{1D29EEA6-D937-41A4-87FB-321DE4D1ABCE}"/>
                </a:ext>
              </a:extLst>
            </p:cNvPr>
            <p:cNvSpPr/>
            <p:nvPr/>
          </p:nvSpPr>
          <p:spPr>
            <a:xfrm rot="5400000" flipH="1" flipV="1">
              <a:off x="10101445" y="3914646"/>
              <a:ext cx="529389" cy="276994"/>
            </a:xfrm>
            <a:prstGeom prst="curvedDownArrow">
              <a:avLst>
                <a:gd name="adj1" fmla="val 46379"/>
                <a:gd name="adj2" fmla="val 95560"/>
                <a:gd name="adj3" fmla="val 250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700">
                <a:latin typeface="Bahnschrift" panose="020B0502040204020203" pitchFamily="34" charset="0"/>
              </a:endParaRPr>
            </a:p>
          </p:txBody>
        </p:sp>
      </p:grpSp>
      <p:cxnSp>
        <p:nvCxnSpPr>
          <p:cNvPr id="1262" name="Straight Connector 1261">
            <a:extLst>
              <a:ext uri="{FF2B5EF4-FFF2-40B4-BE49-F238E27FC236}">
                <a16:creationId xmlns:a16="http://schemas.microsoft.com/office/drawing/2014/main" id="{68829818-AB23-416E-85D9-6A8141CBD6F1}"/>
              </a:ext>
            </a:extLst>
          </p:cNvPr>
          <p:cNvCxnSpPr/>
          <p:nvPr/>
        </p:nvCxnSpPr>
        <p:spPr>
          <a:xfrm>
            <a:off x="7846298" y="5503944"/>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1263" name="Straight Connector 1262">
            <a:extLst>
              <a:ext uri="{FF2B5EF4-FFF2-40B4-BE49-F238E27FC236}">
                <a16:creationId xmlns:a16="http://schemas.microsoft.com/office/drawing/2014/main" id="{AB13E046-2647-4DA0-9222-510BFC52A903}"/>
              </a:ext>
            </a:extLst>
          </p:cNvPr>
          <p:cNvCxnSpPr>
            <a:cxnSpLocks/>
          </p:cNvCxnSpPr>
          <p:nvPr/>
        </p:nvCxnSpPr>
        <p:spPr>
          <a:xfrm flipV="1">
            <a:off x="7820447" y="5513365"/>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1264" name="Straight Connector 1263">
            <a:extLst>
              <a:ext uri="{FF2B5EF4-FFF2-40B4-BE49-F238E27FC236}">
                <a16:creationId xmlns:a16="http://schemas.microsoft.com/office/drawing/2014/main" id="{F2818094-D66B-4A28-9474-FD5033D37B95}"/>
              </a:ext>
            </a:extLst>
          </p:cNvPr>
          <p:cNvCxnSpPr>
            <a:cxnSpLocks/>
          </p:cNvCxnSpPr>
          <p:nvPr/>
        </p:nvCxnSpPr>
        <p:spPr>
          <a:xfrm flipV="1">
            <a:off x="7789562" y="5911521"/>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265" name="Straight Connector 1264">
            <a:extLst>
              <a:ext uri="{FF2B5EF4-FFF2-40B4-BE49-F238E27FC236}">
                <a16:creationId xmlns:a16="http://schemas.microsoft.com/office/drawing/2014/main" id="{8452FB9D-508F-4555-A44B-D7B01B302614}"/>
              </a:ext>
            </a:extLst>
          </p:cNvPr>
          <p:cNvCxnSpPr>
            <a:cxnSpLocks/>
          </p:cNvCxnSpPr>
          <p:nvPr/>
        </p:nvCxnSpPr>
        <p:spPr>
          <a:xfrm flipV="1">
            <a:off x="7816292" y="5711088"/>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1266" name="Straight Connector 1265">
            <a:extLst>
              <a:ext uri="{FF2B5EF4-FFF2-40B4-BE49-F238E27FC236}">
                <a16:creationId xmlns:a16="http://schemas.microsoft.com/office/drawing/2014/main" id="{02D3E757-D2C3-472F-A224-69F1D698A791}"/>
              </a:ext>
            </a:extLst>
          </p:cNvPr>
          <p:cNvCxnSpPr>
            <a:cxnSpLocks/>
          </p:cNvCxnSpPr>
          <p:nvPr/>
        </p:nvCxnSpPr>
        <p:spPr>
          <a:xfrm flipH="1" flipV="1">
            <a:off x="8040618" y="5512167"/>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67" name="Straight Connector 1266">
            <a:extLst>
              <a:ext uri="{FF2B5EF4-FFF2-40B4-BE49-F238E27FC236}">
                <a16:creationId xmlns:a16="http://schemas.microsoft.com/office/drawing/2014/main" id="{391BB8F6-B8A2-4E51-BD86-34488B590E9E}"/>
              </a:ext>
            </a:extLst>
          </p:cNvPr>
          <p:cNvCxnSpPr>
            <a:cxnSpLocks/>
          </p:cNvCxnSpPr>
          <p:nvPr/>
        </p:nvCxnSpPr>
        <p:spPr>
          <a:xfrm flipV="1">
            <a:off x="8069878" y="5702367"/>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1268" name="Straight Connector 1267">
            <a:extLst>
              <a:ext uri="{FF2B5EF4-FFF2-40B4-BE49-F238E27FC236}">
                <a16:creationId xmlns:a16="http://schemas.microsoft.com/office/drawing/2014/main" id="{C8A529C7-C90F-4AEF-A84A-897563478C2A}"/>
              </a:ext>
            </a:extLst>
          </p:cNvPr>
          <p:cNvCxnSpPr>
            <a:cxnSpLocks/>
          </p:cNvCxnSpPr>
          <p:nvPr/>
        </p:nvCxnSpPr>
        <p:spPr>
          <a:xfrm flipV="1">
            <a:off x="7946655" y="5132201"/>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269" name="Straight Connector 1268">
            <a:extLst>
              <a:ext uri="{FF2B5EF4-FFF2-40B4-BE49-F238E27FC236}">
                <a16:creationId xmlns:a16="http://schemas.microsoft.com/office/drawing/2014/main" id="{0526FF50-619B-4D77-8EB7-A7C09B2B0795}"/>
              </a:ext>
            </a:extLst>
          </p:cNvPr>
          <p:cNvCxnSpPr>
            <a:cxnSpLocks/>
          </p:cNvCxnSpPr>
          <p:nvPr/>
        </p:nvCxnSpPr>
        <p:spPr>
          <a:xfrm flipV="1">
            <a:off x="7809617" y="5911521"/>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270" name="Straight Connector 1269">
            <a:extLst>
              <a:ext uri="{FF2B5EF4-FFF2-40B4-BE49-F238E27FC236}">
                <a16:creationId xmlns:a16="http://schemas.microsoft.com/office/drawing/2014/main" id="{29283179-D839-4438-9B2B-9287F5C87857}"/>
              </a:ext>
            </a:extLst>
          </p:cNvPr>
          <p:cNvCxnSpPr>
            <a:cxnSpLocks/>
          </p:cNvCxnSpPr>
          <p:nvPr/>
        </p:nvCxnSpPr>
        <p:spPr>
          <a:xfrm flipH="1" flipV="1">
            <a:off x="8069846" y="5897446"/>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271" name="Straight Connector 1270">
            <a:extLst>
              <a:ext uri="{FF2B5EF4-FFF2-40B4-BE49-F238E27FC236}">
                <a16:creationId xmlns:a16="http://schemas.microsoft.com/office/drawing/2014/main" id="{FB9E649C-9AAF-4201-8B0B-CF10A938F6DF}"/>
              </a:ext>
            </a:extLst>
          </p:cNvPr>
          <p:cNvCxnSpPr>
            <a:cxnSpLocks/>
          </p:cNvCxnSpPr>
          <p:nvPr/>
        </p:nvCxnSpPr>
        <p:spPr>
          <a:xfrm flipH="1" flipV="1">
            <a:off x="8076552" y="5897445"/>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272" name="Straight Connector 1271">
            <a:extLst>
              <a:ext uri="{FF2B5EF4-FFF2-40B4-BE49-F238E27FC236}">
                <a16:creationId xmlns:a16="http://schemas.microsoft.com/office/drawing/2014/main" id="{9F56050B-D87E-4138-854C-E6148F79ACA4}"/>
              </a:ext>
            </a:extLst>
          </p:cNvPr>
          <p:cNvCxnSpPr>
            <a:cxnSpLocks/>
          </p:cNvCxnSpPr>
          <p:nvPr/>
        </p:nvCxnSpPr>
        <p:spPr>
          <a:xfrm flipV="1">
            <a:off x="7808329" y="5135108"/>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273" name="Straight Connector 1272">
            <a:extLst>
              <a:ext uri="{FF2B5EF4-FFF2-40B4-BE49-F238E27FC236}">
                <a16:creationId xmlns:a16="http://schemas.microsoft.com/office/drawing/2014/main" id="{8A1719DD-AEE6-4953-A965-356DB03481F8}"/>
              </a:ext>
            </a:extLst>
          </p:cNvPr>
          <p:cNvCxnSpPr>
            <a:cxnSpLocks/>
          </p:cNvCxnSpPr>
          <p:nvPr/>
        </p:nvCxnSpPr>
        <p:spPr>
          <a:xfrm>
            <a:off x="7970282" y="5135109"/>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274" name="Straight Connector 1273">
            <a:extLst>
              <a:ext uri="{FF2B5EF4-FFF2-40B4-BE49-F238E27FC236}">
                <a16:creationId xmlns:a16="http://schemas.microsoft.com/office/drawing/2014/main" id="{D145B897-8AB7-474B-ADB7-BE3788D883A7}"/>
              </a:ext>
            </a:extLst>
          </p:cNvPr>
          <p:cNvCxnSpPr>
            <a:cxnSpLocks/>
          </p:cNvCxnSpPr>
          <p:nvPr/>
        </p:nvCxnSpPr>
        <p:spPr>
          <a:xfrm flipV="1">
            <a:off x="7957256" y="5029450"/>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1275" name="Straight Connector 1274">
            <a:extLst>
              <a:ext uri="{FF2B5EF4-FFF2-40B4-BE49-F238E27FC236}">
                <a16:creationId xmlns:a16="http://schemas.microsoft.com/office/drawing/2014/main" id="{0846D3F2-AECC-46CE-B3F9-FAD9F67CB37D}"/>
              </a:ext>
            </a:extLst>
          </p:cNvPr>
          <p:cNvCxnSpPr>
            <a:cxnSpLocks/>
          </p:cNvCxnSpPr>
          <p:nvPr/>
        </p:nvCxnSpPr>
        <p:spPr>
          <a:xfrm flipV="1">
            <a:off x="7868937" y="5020368"/>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1276" name="Oval 1275">
            <a:extLst>
              <a:ext uri="{FF2B5EF4-FFF2-40B4-BE49-F238E27FC236}">
                <a16:creationId xmlns:a16="http://schemas.microsoft.com/office/drawing/2014/main" id="{8E0A4096-481C-4549-A0F5-59BB1191F6D7}"/>
              </a:ext>
            </a:extLst>
          </p:cNvPr>
          <p:cNvSpPr/>
          <p:nvPr/>
        </p:nvSpPr>
        <p:spPr>
          <a:xfrm>
            <a:off x="7986019" y="5013775"/>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77" name="Oval 1276">
            <a:extLst>
              <a:ext uri="{FF2B5EF4-FFF2-40B4-BE49-F238E27FC236}">
                <a16:creationId xmlns:a16="http://schemas.microsoft.com/office/drawing/2014/main" id="{380E0BA9-DB53-4A44-B835-C4E956921076}"/>
              </a:ext>
            </a:extLst>
          </p:cNvPr>
          <p:cNvSpPr/>
          <p:nvPr/>
        </p:nvSpPr>
        <p:spPr>
          <a:xfrm>
            <a:off x="7850620" y="5032494"/>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78" name="Oval 1277">
            <a:extLst>
              <a:ext uri="{FF2B5EF4-FFF2-40B4-BE49-F238E27FC236}">
                <a16:creationId xmlns:a16="http://schemas.microsoft.com/office/drawing/2014/main" id="{4EC0D5D3-9663-44FC-A739-5FEBE2DFC93A}"/>
              </a:ext>
            </a:extLst>
          </p:cNvPr>
          <p:cNvSpPr/>
          <p:nvPr/>
        </p:nvSpPr>
        <p:spPr>
          <a:xfrm>
            <a:off x="7792856" y="5151880"/>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79" name="Oval 1278">
            <a:extLst>
              <a:ext uri="{FF2B5EF4-FFF2-40B4-BE49-F238E27FC236}">
                <a16:creationId xmlns:a16="http://schemas.microsoft.com/office/drawing/2014/main" id="{5B7907F9-B630-45D2-A8E9-055AD54AEC8E}"/>
              </a:ext>
            </a:extLst>
          </p:cNvPr>
          <p:cNvSpPr/>
          <p:nvPr/>
        </p:nvSpPr>
        <p:spPr>
          <a:xfrm>
            <a:off x="7942969" y="5121965"/>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80" name="Oval 1279">
            <a:extLst>
              <a:ext uri="{FF2B5EF4-FFF2-40B4-BE49-F238E27FC236}">
                <a16:creationId xmlns:a16="http://schemas.microsoft.com/office/drawing/2014/main" id="{1FC6A2D5-1BA0-43E0-B5D1-83B808C1C36D}"/>
              </a:ext>
            </a:extLst>
          </p:cNvPr>
          <p:cNvSpPr/>
          <p:nvPr/>
        </p:nvSpPr>
        <p:spPr>
          <a:xfrm>
            <a:off x="7955273" y="5479100"/>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81" name="Oval 1280">
            <a:extLst>
              <a:ext uri="{FF2B5EF4-FFF2-40B4-BE49-F238E27FC236}">
                <a16:creationId xmlns:a16="http://schemas.microsoft.com/office/drawing/2014/main" id="{E4EC8D47-BE72-4EDE-A89C-00B8AC4ABABD}"/>
              </a:ext>
            </a:extLst>
          </p:cNvPr>
          <p:cNvSpPr/>
          <p:nvPr/>
        </p:nvSpPr>
        <p:spPr>
          <a:xfrm>
            <a:off x="8035529" y="5493304"/>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82" name="Oval 1281">
            <a:extLst>
              <a:ext uri="{FF2B5EF4-FFF2-40B4-BE49-F238E27FC236}">
                <a16:creationId xmlns:a16="http://schemas.microsoft.com/office/drawing/2014/main" id="{08DF84F9-B1C9-4CDA-8B35-09E24464635C}"/>
              </a:ext>
            </a:extLst>
          </p:cNvPr>
          <p:cNvSpPr/>
          <p:nvPr/>
        </p:nvSpPr>
        <p:spPr>
          <a:xfrm>
            <a:off x="7827297" y="5496783"/>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83" name="Oval 1282">
            <a:extLst>
              <a:ext uri="{FF2B5EF4-FFF2-40B4-BE49-F238E27FC236}">
                <a16:creationId xmlns:a16="http://schemas.microsoft.com/office/drawing/2014/main" id="{44C8C0D5-4B0E-410E-9E51-36DD0AE9D619}"/>
              </a:ext>
            </a:extLst>
          </p:cNvPr>
          <p:cNvSpPr/>
          <p:nvPr/>
        </p:nvSpPr>
        <p:spPr>
          <a:xfrm>
            <a:off x="8075288" y="5688615"/>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84" name="Oval 1283">
            <a:extLst>
              <a:ext uri="{FF2B5EF4-FFF2-40B4-BE49-F238E27FC236}">
                <a16:creationId xmlns:a16="http://schemas.microsoft.com/office/drawing/2014/main" id="{C3DBB0E7-C84C-4433-A868-ED3E6AA83912}"/>
              </a:ext>
            </a:extLst>
          </p:cNvPr>
          <p:cNvSpPr/>
          <p:nvPr/>
        </p:nvSpPr>
        <p:spPr>
          <a:xfrm>
            <a:off x="7801370" y="5697336"/>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85" name="Oval 1284">
            <a:extLst>
              <a:ext uri="{FF2B5EF4-FFF2-40B4-BE49-F238E27FC236}">
                <a16:creationId xmlns:a16="http://schemas.microsoft.com/office/drawing/2014/main" id="{B1FF7FCB-5CB8-4C8D-BEF1-8EC83911BE17}"/>
              </a:ext>
            </a:extLst>
          </p:cNvPr>
          <p:cNvSpPr/>
          <p:nvPr/>
        </p:nvSpPr>
        <p:spPr>
          <a:xfrm>
            <a:off x="8060647" y="5885508"/>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86" name="Oval 1285">
            <a:extLst>
              <a:ext uri="{FF2B5EF4-FFF2-40B4-BE49-F238E27FC236}">
                <a16:creationId xmlns:a16="http://schemas.microsoft.com/office/drawing/2014/main" id="{D8312BFB-DCBE-47D5-B04B-38E4AE58ECF9}"/>
              </a:ext>
            </a:extLst>
          </p:cNvPr>
          <p:cNvSpPr/>
          <p:nvPr/>
        </p:nvSpPr>
        <p:spPr>
          <a:xfrm>
            <a:off x="8138574" y="5940266"/>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87" name="Oval 1286">
            <a:extLst>
              <a:ext uri="{FF2B5EF4-FFF2-40B4-BE49-F238E27FC236}">
                <a16:creationId xmlns:a16="http://schemas.microsoft.com/office/drawing/2014/main" id="{ED3D52EB-4ED8-4DAB-A7CE-2E26624A524B}"/>
              </a:ext>
            </a:extLst>
          </p:cNvPr>
          <p:cNvSpPr/>
          <p:nvPr/>
        </p:nvSpPr>
        <p:spPr>
          <a:xfrm>
            <a:off x="8091952" y="5975945"/>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88" name="Oval 1287">
            <a:extLst>
              <a:ext uri="{FF2B5EF4-FFF2-40B4-BE49-F238E27FC236}">
                <a16:creationId xmlns:a16="http://schemas.microsoft.com/office/drawing/2014/main" id="{42A58813-BCB3-49FE-ADC1-3BD2A9D21CE4}"/>
              </a:ext>
            </a:extLst>
          </p:cNvPr>
          <p:cNvSpPr/>
          <p:nvPr/>
        </p:nvSpPr>
        <p:spPr>
          <a:xfrm>
            <a:off x="7803804" y="5900352"/>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89" name="Oval 1288">
            <a:extLst>
              <a:ext uri="{FF2B5EF4-FFF2-40B4-BE49-F238E27FC236}">
                <a16:creationId xmlns:a16="http://schemas.microsoft.com/office/drawing/2014/main" id="{25ADBA2B-CD47-4B8B-A126-F40899A3BD26}"/>
              </a:ext>
            </a:extLst>
          </p:cNvPr>
          <p:cNvSpPr/>
          <p:nvPr/>
        </p:nvSpPr>
        <p:spPr>
          <a:xfrm>
            <a:off x="7766806" y="5967414"/>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90" name="Oval 1289">
            <a:extLst>
              <a:ext uri="{FF2B5EF4-FFF2-40B4-BE49-F238E27FC236}">
                <a16:creationId xmlns:a16="http://schemas.microsoft.com/office/drawing/2014/main" id="{341B8DC1-EE66-4D0E-ADF8-E2E75BD06AD5}"/>
              </a:ext>
            </a:extLst>
          </p:cNvPr>
          <p:cNvSpPr/>
          <p:nvPr/>
        </p:nvSpPr>
        <p:spPr>
          <a:xfrm>
            <a:off x="7808507" y="5974778"/>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1291" name="Straight Connector 1290">
            <a:extLst>
              <a:ext uri="{FF2B5EF4-FFF2-40B4-BE49-F238E27FC236}">
                <a16:creationId xmlns:a16="http://schemas.microsoft.com/office/drawing/2014/main" id="{D11A3EC7-A2D9-42BF-95F7-2B4C92424D3F}"/>
              </a:ext>
            </a:extLst>
          </p:cNvPr>
          <p:cNvCxnSpPr>
            <a:cxnSpLocks/>
          </p:cNvCxnSpPr>
          <p:nvPr/>
        </p:nvCxnSpPr>
        <p:spPr>
          <a:xfrm flipV="1">
            <a:off x="8101382" y="4997201"/>
            <a:ext cx="45145" cy="146051"/>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1292" name="Straight Connector 1291">
            <a:extLst>
              <a:ext uri="{FF2B5EF4-FFF2-40B4-BE49-F238E27FC236}">
                <a16:creationId xmlns:a16="http://schemas.microsoft.com/office/drawing/2014/main" id="{189F6D16-CA02-4C8C-B949-C3350CA77CEC}"/>
              </a:ext>
            </a:extLst>
          </p:cNvPr>
          <p:cNvCxnSpPr>
            <a:cxnSpLocks/>
          </p:cNvCxnSpPr>
          <p:nvPr/>
        </p:nvCxnSpPr>
        <p:spPr>
          <a:xfrm flipV="1">
            <a:off x="8156358" y="4852916"/>
            <a:ext cx="29315" cy="125978"/>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sp>
        <p:nvSpPr>
          <p:cNvPr id="1293" name="Oval 1292">
            <a:extLst>
              <a:ext uri="{FF2B5EF4-FFF2-40B4-BE49-F238E27FC236}">
                <a16:creationId xmlns:a16="http://schemas.microsoft.com/office/drawing/2014/main" id="{56C3B5B1-9389-4B75-9812-AA4B971029E2}"/>
              </a:ext>
            </a:extLst>
          </p:cNvPr>
          <p:cNvSpPr/>
          <p:nvPr/>
        </p:nvSpPr>
        <p:spPr>
          <a:xfrm>
            <a:off x="8142900" y="4986047"/>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94" name="Oval 1293">
            <a:extLst>
              <a:ext uri="{FF2B5EF4-FFF2-40B4-BE49-F238E27FC236}">
                <a16:creationId xmlns:a16="http://schemas.microsoft.com/office/drawing/2014/main" id="{5BB7417D-5F64-440A-A50E-4D882558EB17}"/>
              </a:ext>
            </a:extLst>
          </p:cNvPr>
          <p:cNvSpPr/>
          <p:nvPr/>
        </p:nvSpPr>
        <p:spPr>
          <a:xfrm>
            <a:off x="8177536" y="4832576"/>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95" name="Oval 1294">
            <a:extLst>
              <a:ext uri="{FF2B5EF4-FFF2-40B4-BE49-F238E27FC236}">
                <a16:creationId xmlns:a16="http://schemas.microsoft.com/office/drawing/2014/main" id="{1D32E77D-A89F-4C3B-8A9F-46A306CBF308}"/>
              </a:ext>
            </a:extLst>
          </p:cNvPr>
          <p:cNvSpPr/>
          <p:nvPr/>
        </p:nvSpPr>
        <p:spPr>
          <a:xfrm>
            <a:off x="8095299" y="5133794"/>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1296" name="Straight Connector 1295">
            <a:extLst>
              <a:ext uri="{FF2B5EF4-FFF2-40B4-BE49-F238E27FC236}">
                <a16:creationId xmlns:a16="http://schemas.microsoft.com/office/drawing/2014/main" id="{108864F2-EF3C-4A25-BE69-425C05282E46}"/>
              </a:ext>
            </a:extLst>
          </p:cNvPr>
          <p:cNvCxnSpPr>
            <a:cxnSpLocks/>
          </p:cNvCxnSpPr>
          <p:nvPr/>
        </p:nvCxnSpPr>
        <p:spPr>
          <a:xfrm flipV="1">
            <a:off x="7778770" y="5175900"/>
            <a:ext cx="21288" cy="127305"/>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1297" name="Straight Connector 1296">
            <a:extLst>
              <a:ext uri="{FF2B5EF4-FFF2-40B4-BE49-F238E27FC236}">
                <a16:creationId xmlns:a16="http://schemas.microsoft.com/office/drawing/2014/main" id="{D6FF0565-CFEE-41AC-84D4-27331A44112A}"/>
              </a:ext>
            </a:extLst>
          </p:cNvPr>
          <p:cNvCxnSpPr>
            <a:cxnSpLocks/>
          </p:cNvCxnSpPr>
          <p:nvPr/>
        </p:nvCxnSpPr>
        <p:spPr>
          <a:xfrm flipV="1">
            <a:off x="7749378" y="5312238"/>
            <a:ext cx="24416" cy="155047"/>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sp>
        <p:nvSpPr>
          <p:cNvPr id="1298" name="Oval 1297">
            <a:extLst>
              <a:ext uri="{FF2B5EF4-FFF2-40B4-BE49-F238E27FC236}">
                <a16:creationId xmlns:a16="http://schemas.microsoft.com/office/drawing/2014/main" id="{BF2D2C89-CDCC-47D7-909A-CEEC4DF4ADCC}"/>
              </a:ext>
            </a:extLst>
          </p:cNvPr>
          <p:cNvSpPr/>
          <p:nvPr/>
        </p:nvSpPr>
        <p:spPr>
          <a:xfrm>
            <a:off x="7799960" y="5162400"/>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299" name="Oval 1298">
            <a:extLst>
              <a:ext uri="{FF2B5EF4-FFF2-40B4-BE49-F238E27FC236}">
                <a16:creationId xmlns:a16="http://schemas.microsoft.com/office/drawing/2014/main" id="{4F765B76-5359-445E-9E15-05606BDA473B}"/>
              </a:ext>
            </a:extLst>
          </p:cNvPr>
          <p:cNvSpPr/>
          <p:nvPr/>
        </p:nvSpPr>
        <p:spPr>
          <a:xfrm>
            <a:off x="7773192" y="5295062"/>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00" name="Oval 1299">
            <a:extLst>
              <a:ext uri="{FF2B5EF4-FFF2-40B4-BE49-F238E27FC236}">
                <a16:creationId xmlns:a16="http://schemas.microsoft.com/office/drawing/2014/main" id="{36F2EF34-75D7-44B4-991E-50E57F6C4EEA}"/>
              </a:ext>
            </a:extLst>
          </p:cNvPr>
          <p:cNvSpPr/>
          <p:nvPr/>
        </p:nvSpPr>
        <p:spPr>
          <a:xfrm>
            <a:off x="7740169" y="5458991"/>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1301" name="Straight Connector 1300">
            <a:extLst>
              <a:ext uri="{FF2B5EF4-FFF2-40B4-BE49-F238E27FC236}">
                <a16:creationId xmlns:a16="http://schemas.microsoft.com/office/drawing/2014/main" id="{A02DAD78-DD64-457C-823C-02CDA9AAC435}"/>
              </a:ext>
            </a:extLst>
          </p:cNvPr>
          <p:cNvCxnSpPr/>
          <p:nvPr/>
        </p:nvCxnSpPr>
        <p:spPr>
          <a:xfrm>
            <a:off x="8949755" y="5503944"/>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1302" name="Straight Connector 1301">
            <a:extLst>
              <a:ext uri="{FF2B5EF4-FFF2-40B4-BE49-F238E27FC236}">
                <a16:creationId xmlns:a16="http://schemas.microsoft.com/office/drawing/2014/main" id="{7057719E-30B7-4160-9B31-BAE55C7E785C}"/>
              </a:ext>
            </a:extLst>
          </p:cNvPr>
          <p:cNvCxnSpPr>
            <a:cxnSpLocks/>
          </p:cNvCxnSpPr>
          <p:nvPr/>
        </p:nvCxnSpPr>
        <p:spPr>
          <a:xfrm flipV="1">
            <a:off x="8923904" y="5513365"/>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1303" name="Straight Connector 1302">
            <a:extLst>
              <a:ext uri="{FF2B5EF4-FFF2-40B4-BE49-F238E27FC236}">
                <a16:creationId xmlns:a16="http://schemas.microsoft.com/office/drawing/2014/main" id="{5FEF7A2F-CB1A-4BBF-B7BC-CADC2272883B}"/>
              </a:ext>
            </a:extLst>
          </p:cNvPr>
          <p:cNvCxnSpPr>
            <a:cxnSpLocks/>
          </p:cNvCxnSpPr>
          <p:nvPr/>
        </p:nvCxnSpPr>
        <p:spPr>
          <a:xfrm flipV="1">
            <a:off x="8893019" y="5911521"/>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304" name="Straight Connector 1303">
            <a:extLst>
              <a:ext uri="{FF2B5EF4-FFF2-40B4-BE49-F238E27FC236}">
                <a16:creationId xmlns:a16="http://schemas.microsoft.com/office/drawing/2014/main" id="{28892C08-0A15-494F-8648-A19B462F8CC9}"/>
              </a:ext>
            </a:extLst>
          </p:cNvPr>
          <p:cNvCxnSpPr>
            <a:cxnSpLocks/>
          </p:cNvCxnSpPr>
          <p:nvPr/>
        </p:nvCxnSpPr>
        <p:spPr>
          <a:xfrm flipV="1">
            <a:off x="8919749" y="5711088"/>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1305" name="Straight Connector 1304">
            <a:extLst>
              <a:ext uri="{FF2B5EF4-FFF2-40B4-BE49-F238E27FC236}">
                <a16:creationId xmlns:a16="http://schemas.microsoft.com/office/drawing/2014/main" id="{C56F9F5F-4C02-45B3-B52D-B47B2B8F511E}"/>
              </a:ext>
            </a:extLst>
          </p:cNvPr>
          <p:cNvCxnSpPr>
            <a:cxnSpLocks/>
          </p:cNvCxnSpPr>
          <p:nvPr/>
        </p:nvCxnSpPr>
        <p:spPr>
          <a:xfrm flipH="1" flipV="1">
            <a:off x="9144075" y="5512167"/>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306" name="Straight Connector 1305">
            <a:extLst>
              <a:ext uri="{FF2B5EF4-FFF2-40B4-BE49-F238E27FC236}">
                <a16:creationId xmlns:a16="http://schemas.microsoft.com/office/drawing/2014/main" id="{D8C417F8-25AB-432E-B7D2-6268814B2066}"/>
              </a:ext>
            </a:extLst>
          </p:cNvPr>
          <p:cNvCxnSpPr>
            <a:cxnSpLocks/>
          </p:cNvCxnSpPr>
          <p:nvPr/>
        </p:nvCxnSpPr>
        <p:spPr>
          <a:xfrm flipV="1">
            <a:off x="9173335" y="5702367"/>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1307" name="Straight Connector 1306">
            <a:extLst>
              <a:ext uri="{FF2B5EF4-FFF2-40B4-BE49-F238E27FC236}">
                <a16:creationId xmlns:a16="http://schemas.microsoft.com/office/drawing/2014/main" id="{C6092B0A-DF73-4BB4-8E94-15A383EF8C3B}"/>
              </a:ext>
            </a:extLst>
          </p:cNvPr>
          <p:cNvCxnSpPr>
            <a:cxnSpLocks/>
          </p:cNvCxnSpPr>
          <p:nvPr/>
        </p:nvCxnSpPr>
        <p:spPr>
          <a:xfrm flipV="1">
            <a:off x="9050112" y="5132201"/>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308" name="Straight Connector 1307">
            <a:extLst>
              <a:ext uri="{FF2B5EF4-FFF2-40B4-BE49-F238E27FC236}">
                <a16:creationId xmlns:a16="http://schemas.microsoft.com/office/drawing/2014/main" id="{E995ED8D-B39D-48B6-8A77-680BCBEE0C65}"/>
              </a:ext>
            </a:extLst>
          </p:cNvPr>
          <p:cNvCxnSpPr>
            <a:cxnSpLocks/>
          </p:cNvCxnSpPr>
          <p:nvPr/>
        </p:nvCxnSpPr>
        <p:spPr>
          <a:xfrm flipV="1">
            <a:off x="8913074" y="5911521"/>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309" name="Straight Connector 1308">
            <a:extLst>
              <a:ext uri="{FF2B5EF4-FFF2-40B4-BE49-F238E27FC236}">
                <a16:creationId xmlns:a16="http://schemas.microsoft.com/office/drawing/2014/main" id="{76B82B43-1320-40D1-8C81-3C9990F76B03}"/>
              </a:ext>
            </a:extLst>
          </p:cNvPr>
          <p:cNvCxnSpPr>
            <a:cxnSpLocks/>
          </p:cNvCxnSpPr>
          <p:nvPr/>
        </p:nvCxnSpPr>
        <p:spPr>
          <a:xfrm flipH="1" flipV="1">
            <a:off x="9173303" y="5897446"/>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310" name="Straight Connector 1309">
            <a:extLst>
              <a:ext uri="{FF2B5EF4-FFF2-40B4-BE49-F238E27FC236}">
                <a16:creationId xmlns:a16="http://schemas.microsoft.com/office/drawing/2014/main" id="{3AE2527D-0BBC-4085-BD4F-877519C56617}"/>
              </a:ext>
            </a:extLst>
          </p:cNvPr>
          <p:cNvCxnSpPr>
            <a:cxnSpLocks/>
          </p:cNvCxnSpPr>
          <p:nvPr/>
        </p:nvCxnSpPr>
        <p:spPr>
          <a:xfrm flipH="1" flipV="1">
            <a:off x="9180009" y="5897445"/>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311" name="Straight Connector 1310">
            <a:extLst>
              <a:ext uri="{FF2B5EF4-FFF2-40B4-BE49-F238E27FC236}">
                <a16:creationId xmlns:a16="http://schemas.microsoft.com/office/drawing/2014/main" id="{7D35DCB8-CC25-427B-A847-E7744EA4E435}"/>
              </a:ext>
            </a:extLst>
          </p:cNvPr>
          <p:cNvCxnSpPr>
            <a:cxnSpLocks/>
          </p:cNvCxnSpPr>
          <p:nvPr/>
        </p:nvCxnSpPr>
        <p:spPr>
          <a:xfrm flipV="1">
            <a:off x="8911786" y="5135108"/>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312" name="Straight Connector 1311">
            <a:extLst>
              <a:ext uri="{FF2B5EF4-FFF2-40B4-BE49-F238E27FC236}">
                <a16:creationId xmlns:a16="http://schemas.microsoft.com/office/drawing/2014/main" id="{F6396739-0680-4CB4-A804-F569BFADCEDC}"/>
              </a:ext>
            </a:extLst>
          </p:cNvPr>
          <p:cNvCxnSpPr>
            <a:cxnSpLocks/>
          </p:cNvCxnSpPr>
          <p:nvPr/>
        </p:nvCxnSpPr>
        <p:spPr>
          <a:xfrm>
            <a:off x="9073739" y="5135109"/>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313" name="Straight Connector 1312">
            <a:extLst>
              <a:ext uri="{FF2B5EF4-FFF2-40B4-BE49-F238E27FC236}">
                <a16:creationId xmlns:a16="http://schemas.microsoft.com/office/drawing/2014/main" id="{69C5F96D-2D83-40F2-B2D4-E86982C8F56D}"/>
              </a:ext>
            </a:extLst>
          </p:cNvPr>
          <p:cNvCxnSpPr>
            <a:cxnSpLocks/>
          </p:cNvCxnSpPr>
          <p:nvPr/>
        </p:nvCxnSpPr>
        <p:spPr>
          <a:xfrm flipV="1">
            <a:off x="9060713" y="5029450"/>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1314" name="Straight Connector 1313">
            <a:extLst>
              <a:ext uri="{FF2B5EF4-FFF2-40B4-BE49-F238E27FC236}">
                <a16:creationId xmlns:a16="http://schemas.microsoft.com/office/drawing/2014/main" id="{35238EBA-FE59-4E23-A2CD-D242DC8A7F78}"/>
              </a:ext>
            </a:extLst>
          </p:cNvPr>
          <p:cNvCxnSpPr>
            <a:cxnSpLocks/>
          </p:cNvCxnSpPr>
          <p:nvPr/>
        </p:nvCxnSpPr>
        <p:spPr>
          <a:xfrm flipV="1">
            <a:off x="8972394" y="5020368"/>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1315" name="Oval 1314">
            <a:extLst>
              <a:ext uri="{FF2B5EF4-FFF2-40B4-BE49-F238E27FC236}">
                <a16:creationId xmlns:a16="http://schemas.microsoft.com/office/drawing/2014/main" id="{27924513-C44F-40F4-9538-6B356CA877EF}"/>
              </a:ext>
            </a:extLst>
          </p:cNvPr>
          <p:cNvSpPr/>
          <p:nvPr/>
        </p:nvSpPr>
        <p:spPr>
          <a:xfrm>
            <a:off x="9089476" y="5013775"/>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16" name="Oval 1315">
            <a:extLst>
              <a:ext uri="{FF2B5EF4-FFF2-40B4-BE49-F238E27FC236}">
                <a16:creationId xmlns:a16="http://schemas.microsoft.com/office/drawing/2014/main" id="{02864ECF-9151-451E-AC82-3C20844A0809}"/>
              </a:ext>
            </a:extLst>
          </p:cNvPr>
          <p:cNvSpPr/>
          <p:nvPr/>
        </p:nvSpPr>
        <p:spPr>
          <a:xfrm>
            <a:off x="8954077" y="5032494"/>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17" name="Oval 1316">
            <a:extLst>
              <a:ext uri="{FF2B5EF4-FFF2-40B4-BE49-F238E27FC236}">
                <a16:creationId xmlns:a16="http://schemas.microsoft.com/office/drawing/2014/main" id="{6CD5EE79-B971-482A-BE7E-3E1544341A5D}"/>
              </a:ext>
            </a:extLst>
          </p:cNvPr>
          <p:cNvSpPr/>
          <p:nvPr/>
        </p:nvSpPr>
        <p:spPr>
          <a:xfrm>
            <a:off x="8896313" y="5151880"/>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18" name="Oval 1317">
            <a:extLst>
              <a:ext uri="{FF2B5EF4-FFF2-40B4-BE49-F238E27FC236}">
                <a16:creationId xmlns:a16="http://schemas.microsoft.com/office/drawing/2014/main" id="{648A6C40-5116-4A82-B379-CE0BACF2B6D8}"/>
              </a:ext>
            </a:extLst>
          </p:cNvPr>
          <p:cNvSpPr/>
          <p:nvPr/>
        </p:nvSpPr>
        <p:spPr>
          <a:xfrm>
            <a:off x="9046426" y="5121965"/>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19" name="Oval 1318">
            <a:extLst>
              <a:ext uri="{FF2B5EF4-FFF2-40B4-BE49-F238E27FC236}">
                <a16:creationId xmlns:a16="http://schemas.microsoft.com/office/drawing/2014/main" id="{1A3A9C96-137B-4E27-8D1F-733651E59CBE}"/>
              </a:ext>
            </a:extLst>
          </p:cNvPr>
          <p:cNvSpPr/>
          <p:nvPr/>
        </p:nvSpPr>
        <p:spPr>
          <a:xfrm>
            <a:off x="9058730" y="5479100"/>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20" name="Oval 1319">
            <a:extLst>
              <a:ext uri="{FF2B5EF4-FFF2-40B4-BE49-F238E27FC236}">
                <a16:creationId xmlns:a16="http://schemas.microsoft.com/office/drawing/2014/main" id="{25980B70-4D62-4B7A-A08D-728C7C1DD7DA}"/>
              </a:ext>
            </a:extLst>
          </p:cNvPr>
          <p:cNvSpPr/>
          <p:nvPr/>
        </p:nvSpPr>
        <p:spPr>
          <a:xfrm>
            <a:off x="9138986" y="5493304"/>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21" name="Oval 1320">
            <a:extLst>
              <a:ext uri="{FF2B5EF4-FFF2-40B4-BE49-F238E27FC236}">
                <a16:creationId xmlns:a16="http://schemas.microsoft.com/office/drawing/2014/main" id="{2C53BAD8-D77B-4D25-9DB8-62B11D40B652}"/>
              </a:ext>
            </a:extLst>
          </p:cNvPr>
          <p:cNvSpPr/>
          <p:nvPr/>
        </p:nvSpPr>
        <p:spPr>
          <a:xfrm>
            <a:off x="8930754" y="5496783"/>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22" name="Oval 1321">
            <a:extLst>
              <a:ext uri="{FF2B5EF4-FFF2-40B4-BE49-F238E27FC236}">
                <a16:creationId xmlns:a16="http://schemas.microsoft.com/office/drawing/2014/main" id="{47BD1CF1-CF45-467F-B71C-05D70E26C280}"/>
              </a:ext>
            </a:extLst>
          </p:cNvPr>
          <p:cNvSpPr/>
          <p:nvPr/>
        </p:nvSpPr>
        <p:spPr>
          <a:xfrm>
            <a:off x="9178745" y="5688615"/>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23" name="Oval 1322">
            <a:extLst>
              <a:ext uri="{FF2B5EF4-FFF2-40B4-BE49-F238E27FC236}">
                <a16:creationId xmlns:a16="http://schemas.microsoft.com/office/drawing/2014/main" id="{17F1B6C1-E07C-4213-A5BD-CBD7E69EDE59}"/>
              </a:ext>
            </a:extLst>
          </p:cNvPr>
          <p:cNvSpPr/>
          <p:nvPr/>
        </p:nvSpPr>
        <p:spPr>
          <a:xfrm>
            <a:off x="8904827" y="5697336"/>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24" name="Oval 1323">
            <a:extLst>
              <a:ext uri="{FF2B5EF4-FFF2-40B4-BE49-F238E27FC236}">
                <a16:creationId xmlns:a16="http://schemas.microsoft.com/office/drawing/2014/main" id="{D078E53D-A27E-45B5-9B39-140620BD7318}"/>
              </a:ext>
            </a:extLst>
          </p:cNvPr>
          <p:cNvSpPr/>
          <p:nvPr/>
        </p:nvSpPr>
        <p:spPr>
          <a:xfrm>
            <a:off x="9164104" y="5885508"/>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25" name="Oval 1324">
            <a:extLst>
              <a:ext uri="{FF2B5EF4-FFF2-40B4-BE49-F238E27FC236}">
                <a16:creationId xmlns:a16="http://schemas.microsoft.com/office/drawing/2014/main" id="{BDB3F85A-8720-48F4-9EFB-828EEEE90D7C}"/>
              </a:ext>
            </a:extLst>
          </p:cNvPr>
          <p:cNvSpPr/>
          <p:nvPr/>
        </p:nvSpPr>
        <p:spPr>
          <a:xfrm>
            <a:off x="9242031" y="5940266"/>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26" name="Oval 1325">
            <a:extLst>
              <a:ext uri="{FF2B5EF4-FFF2-40B4-BE49-F238E27FC236}">
                <a16:creationId xmlns:a16="http://schemas.microsoft.com/office/drawing/2014/main" id="{91055831-9B93-4AD2-A78D-8BEC3E1E12BA}"/>
              </a:ext>
            </a:extLst>
          </p:cNvPr>
          <p:cNvSpPr/>
          <p:nvPr/>
        </p:nvSpPr>
        <p:spPr>
          <a:xfrm>
            <a:off x="9195409" y="5975945"/>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27" name="Oval 1326">
            <a:extLst>
              <a:ext uri="{FF2B5EF4-FFF2-40B4-BE49-F238E27FC236}">
                <a16:creationId xmlns:a16="http://schemas.microsoft.com/office/drawing/2014/main" id="{67C62BE9-1E12-4F9F-8152-1340C6B9985F}"/>
              </a:ext>
            </a:extLst>
          </p:cNvPr>
          <p:cNvSpPr/>
          <p:nvPr/>
        </p:nvSpPr>
        <p:spPr>
          <a:xfrm>
            <a:off x="8907261" y="5900352"/>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28" name="Oval 1327">
            <a:extLst>
              <a:ext uri="{FF2B5EF4-FFF2-40B4-BE49-F238E27FC236}">
                <a16:creationId xmlns:a16="http://schemas.microsoft.com/office/drawing/2014/main" id="{A9F7D646-0C3D-4156-A1B8-E1C416279F39}"/>
              </a:ext>
            </a:extLst>
          </p:cNvPr>
          <p:cNvSpPr/>
          <p:nvPr/>
        </p:nvSpPr>
        <p:spPr>
          <a:xfrm>
            <a:off x="8870263" y="5967414"/>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29" name="Oval 1328">
            <a:extLst>
              <a:ext uri="{FF2B5EF4-FFF2-40B4-BE49-F238E27FC236}">
                <a16:creationId xmlns:a16="http://schemas.microsoft.com/office/drawing/2014/main" id="{4942FFB7-2A6E-42DB-AA7D-1E0BBF54C568}"/>
              </a:ext>
            </a:extLst>
          </p:cNvPr>
          <p:cNvSpPr/>
          <p:nvPr/>
        </p:nvSpPr>
        <p:spPr>
          <a:xfrm>
            <a:off x="8911964" y="5974778"/>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1330" name="Straight Connector 1329">
            <a:extLst>
              <a:ext uri="{FF2B5EF4-FFF2-40B4-BE49-F238E27FC236}">
                <a16:creationId xmlns:a16="http://schemas.microsoft.com/office/drawing/2014/main" id="{2CB61BB7-9DF5-4629-8548-62447B3013A7}"/>
              </a:ext>
            </a:extLst>
          </p:cNvPr>
          <p:cNvCxnSpPr>
            <a:cxnSpLocks/>
          </p:cNvCxnSpPr>
          <p:nvPr/>
        </p:nvCxnSpPr>
        <p:spPr>
          <a:xfrm flipH="1" flipV="1">
            <a:off x="9058570" y="5056639"/>
            <a:ext cx="146269" cy="86614"/>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1331" name="Straight Connector 1330">
            <a:extLst>
              <a:ext uri="{FF2B5EF4-FFF2-40B4-BE49-F238E27FC236}">
                <a16:creationId xmlns:a16="http://schemas.microsoft.com/office/drawing/2014/main" id="{1E2D16CD-9AEE-4FB0-ABFE-9946F79A272A}"/>
              </a:ext>
            </a:extLst>
          </p:cNvPr>
          <p:cNvCxnSpPr>
            <a:cxnSpLocks/>
          </p:cNvCxnSpPr>
          <p:nvPr/>
        </p:nvCxnSpPr>
        <p:spPr>
          <a:xfrm flipH="1" flipV="1">
            <a:off x="8913646" y="5019819"/>
            <a:ext cx="115338" cy="30296"/>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sp>
        <p:nvSpPr>
          <p:cNvPr id="1332" name="Oval 1331">
            <a:extLst>
              <a:ext uri="{FF2B5EF4-FFF2-40B4-BE49-F238E27FC236}">
                <a16:creationId xmlns:a16="http://schemas.microsoft.com/office/drawing/2014/main" id="{661B289D-3DDB-4A43-9300-AFD39176D0A2}"/>
              </a:ext>
            </a:extLst>
          </p:cNvPr>
          <p:cNvSpPr/>
          <p:nvPr/>
        </p:nvSpPr>
        <p:spPr>
          <a:xfrm>
            <a:off x="9034549" y="5050115"/>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33" name="Oval 1332">
            <a:extLst>
              <a:ext uri="{FF2B5EF4-FFF2-40B4-BE49-F238E27FC236}">
                <a16:creationId xmlns:a16="http://schemas.microsoft.com/office/drawing/2014/main" id="{5D0A3637-01B1-4B97-AE9B-84E2D9AB32CD}"/>
              </a:ext>
            </a:extLst>
          </p:cNvPr>
          <p:cNvSpPr/>
          <p:nvPr/>
        </p:nvSpPr>
        <p:spPr>
          <a:xfrm>
            <a:off x="8892766" y="5011369"/>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34" name="Oval 1333">
            <a:extLst>
              <a:ext uri="{FF2B5EF4-FFF2-40B4-BE49-F238E27FC236}">
                <a16:creationId xmlns:a16="http://schemas.microsoft.com/office/drawing/2014/main" id="{DA26A973-1C5E-4EA3-9514-519F3459CDB2}"/>
              </a:ext>
            </a:extLst>
          </p:cNvPr>
          <p:cNvSpPr/>
          <p:nvPr/>
        </p:nvSpPr>
        <p:spPr>
          <a:xfrm>
            <a:off x="9198756" y="5133794"/>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1335" name="Straight Connector 1334">
            <a:extLst>
              <a:ext uri="{FF2B5EF4-FFF2-40B4-BE49-F238E27FC236}">
                <a16:creationId xmlns:a16="http://schemas.microsoft.com/office/drawing/2014/main" id="{15231177-8792-4B41-996B-8C418A0D6575}"/>
              </a:ext>
            </a:extLst>
          </p:cNvPr>
          <p:cNvCxnSpPr>
            <a:cxnSpLocks/>
          </p:cNvCxnSpPr>
          <p:nvPr/>
        </p:nvCxnSpPr>
        <p:spPr>
          <a:xfrm flipV="1">
            <a:off x="8882227" y="5175900"/>
            <a:ext cx="21288" cy="127305"/>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1336" name="Straight Connector 1335">
            <a:extLst>
              <a:ext uri="{FF2B5EF4-FFF2-40B4-BE49-F238E27FC236}">
                <a16:creationId xmlns:a16="http://schemas.microsoft.com/office/drawing/2014/main" id="{D37B8304-314D-4861-8053-807B0BC431D9}"/>
              </a:ext>
            </a:extLst>
          </p:cNvPr>
          <p:cNvCxnSpPr>
            <a:cxnSpLocks/>
          </p:cNvCxnSpPr>
          <p:nvPr/>
        </p:nvCxnSpPr>
        <p:spPr>
          <a:xfrm flipV="1">
            <a:off x="8852835" y="5312238"/>
            <a:ext cx="24416" cy="155047"/>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sp>
        <p:nvSpPr>
          <p:cNvPr id="1337" name="Oval 1336">
            <a:extLst>
              <a:ext uri="{FF2B5EF4-FFF2-40B4-BE49-F238E27FC236}">
                <a16:creationId xmlns:a16="http://schemas.microsoft.com/office/drawing/2014/main" id="{D44AF3E3-17B3-4B3E-98FA-B506B578F27E}"/>
              </a:ext>
            </a:extLst>
          </p:cNvPr>
          <p:cNvSpPr/>
          <p:nvPr/>
        </p:nvSpPr>
        <p:spPr>
          <a:xfrm>
            <a:off x="8903417" y="5162400"/>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38" name="Oval 1337">
            <a:extLst>
              <a:ext uri="{FF2B5EF4-FFF2-40B4-BE49-F238E27FC236}">
                <a16:creationId xmlns:a16="http://schemas.microsoft.com/office/drawing/2014/main" id="{B372318E-E9C4-45EE-83F9-D7A0D8DBD1D5}"/>
              </a:ext>
            </a:extLst>
          </p:cNvPr>
          <p:cNvSpPr/>
          <p:nvPr/>
        </p:nvSpPr>
        <p:spPr>
          <a:xfrm>
            <a:off x="8876649" y="5295062"/>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39" name="Oval 1338">
            <a:extLst>
              <a:ext uri="{FF2B5EF4-FFF2-40B4-BE49-F238E27FC236}">
                <a16:creationId xmlns:a16="http://schemas.microsoft.com/office/drawing/2014/main" id="{95867765-C278-4FE9-8CDE-2140E4A9E75A}"/>
              </a:ext>
            </a:extLst>
          </p:cNvPr>
          <p:cNvSpPr/>
          <p:nvPr/>
        </p:nvSpPr>
        <p:spPr>
          <a:xfrm>
            <a:off x="8843626" y="5458991"/>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1340" name="Straight Connector 1339">
            <a:extLst>
              <a:ext uri="{FF2B5EF4-FFF2-40B4-BE49-F238E27FC236}">
                <a16:creationId xmlns:a16="http://schemas.microsoft.com/office/drawing/2014/main" id="{80075966-A065-43D0-A9F9-D8E92E1DC4F9}"/>
              </a:ext>
            </a:extLst>
          </p:cNvPr>
          <p:cNvCxnSpPr/>
          <p:nvPr/>
        </p:nvCxnSpPr>
        <p:spPr>
          <a:xfrm>
            <a:off x="10029875" y="5503944"/>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1341" name="Straight Connector 1340">
            <a:extLst>
              <a:ext uri="{FF2B5EF4-FFF2-40B4-BE49-F238E27FC236}">
                <a16:creationId xmlns:a16="http://schemas.microsoft.com/office/drawing/2014/main" id="{5BC71505-4AF1-41C8-93D6-D627B71B00E1}"/>
              </a:ext>
            </a:extLst>
          </p:cNvPr>
          <p:cNvCxnSpPr>
            <a:cxnSpLocks/>
          </p:cNvCxnSpPr>
          <p:nvPr/>
        </p:nvCxnSpPr>
        <p:spPr>
          <a:xfrm flipV="1">
            <a:off x="10004024" y="5513365"/>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1342" name="Straight Connector 1341">
            <a:extLst>
              <a:ext uri="{FF2B5EF4-FFF2-40B4-BE49-F238E27FC236}">
                <a16:creationId xmlns:a16="http://schemas.microsoft.com/office/drawing/2014/main" id="{B5A9C240-D4C8-41EA-95EF-1C0D9F4C766A}"/>
              </a:ext>
            </a:extLst>
          </p:cNvPr>
          <p:cNvCxnSpPr>
            <a:cxnSpLocks/>
          </p:cNvCxnSpPr>
          <p:nvPr/>
        </p:nvCxnSpPr>
        <p:spPr>
          <a:xfrm flipV="1">
            <a:off x="9973139" y="5911521"/>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343" name="Straight Connector 1342">
            <a:extLst>
              <a:ext uri="{FF2B5EF4-FFF2-40B4-BE49-F238E27FC236}">
                <a16:creationId xmlns:a16="http://schemas.microsoft.com/office/drawing/2014/main" id="{2E9345E9-B0C8-46A6-A7C0-DDA733F76B35}"/>
              </a:ext>
            </a:extLst>
          </p:cNvPr>
          <p:cNvCxnSpPr>
            <a:cxnSpLocks/>
          </p:cNvCxnSpPr>
          <p:nvPr/>
        </p:nvCxnSpPr>
        <p:spPr>
          <a:xfrm flipV="1">
            <a:off x="9999869" y="5711088"/>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1344" name="Straight Connector 1343">
            <a:extLst>
              <a:ext uri="{FF2B5EF4-FFF2-40B4-BE49-F238E27FC236}">
                <a16:creationId xmlns:a16="http://schemas.microsoft.com/office/drawing/2014/main" id="{01A1E403-18D3-42B5-8459-B56D173E9408}"/>
              </a:ext>
            </a:extLst>
          </p:cNvPr>
          <p:cNvCxnSpPr>
            <a:cxnSpLocks/>
          </p:cNvCxnSpPr>
          <p:nvPr/>
        </p:nvCxnSpPr>
        <p:spPr>
          <a:xfrm flipH="1" flipV="1">
            <a:off x="10224195" y="5512167"/>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345" name="Straight Connector 1344">
            <a:extLst>
              <a:ext uri="{FF2B5EF4-FFF2-40B4-BE49-F238E27FC236}">
                <a16:creationId xmlns:a16="http://schemas.microsoft.com/office/drawing/2014/main" id="{F31D8A05-2900-428C-8FF7-E8332A4138F6}"/>
              </a:ext>
            </a:extLst>
          </p:cNvPr>
          <p:cNvCxnSpPr>
            <a:cxnSpLocks/>
          </p:cNvCxnSpPr>
          <p:nvPr/>
        </p:nvCxnSpPr>
        <p:spPr>
          <a:xfrm flipV="1">
            <a:off x="10253455" y="5702367"/>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1346" name="Straight Connector 1345">
            <a:extLst>
              <a:ext uri="{FF2B5EF4-FFF2-40B4-BE49-F238E27FC236}">
                <a16:creationId xmlns:a16="http://schemas.microsoft.com/office/drawing/2014/main" id="{3515836E-16A3-4CD9-8DC3-693136CDB9DC}"/>
              </a:ext>
            </a:extLst>
          </p:cNvPr>
          <p:cNvCxnSpPr>
            <a:cxnSpLocks/>
          </p:cNvCxnSpPr>
          <p:nvPr/>
        </p:nvCxnSpPr>
        <p:spPr>
          <a:xfrm flipV="1">
            <a:off x="10130232" y="5132201"/>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347" name="Straight Connector 1346">
            <a:extLst>
              <a:ext uri="{FF2B5EF4-FFF2-40B4-BE49-F238E27FC236}">
                <a16:creationId xmlns:a16="http://schemas.microsoft.com/office/drawing/2014/main" id="{7D800553-437E-4E3A-949C-3A4C26378A35}"/>
              </a:ext>
            </a:extLst>
          </p:cNvPr>
          <p:cNvCxnSpPr>
            <a:cxnSpLocks/>
          </p:cNvCxnSpPr>
          <p:nvPr/>
        </p:nvCxnSpPr>
        <p:spPr>
          <a:xfrm flipV="1">
            <a:off x="9993194" y="5911521"/>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348" name="Straight Connector 1347">
            <a:extLst>
              <a:ext uri="{FF2B5EF4-FFF2-40B4-BE49-F238E27FC236}">
                <a16:creationId xmlns:a16="http://schemas.microsoft.com/office/drawing/2014/main" id="{08AE8EA7-FC0A-4EC6-A4CB-66A9F3A23922}"/>
              </a:ext>
            </a:extLst>
          </p:cNvPr>
          <p:cNvCxnSpPr>
            <a:cxnSpLocks/>
          </p:cNvCxnSpPr>
          <p:nvPr/>
        </p:nvCxnSpPr>
        <p:spPr>
          <a:xfrm flipH="1" flipV="1">
            <a:off x="10253423" y="5897446"/>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349" name="Straight Connector 1348">
            <a:extLst>
              <a:ext uri="{FF2B5EF4-FFF2-40B4-BE49-F238E27FC236}">
                <a16:creationId xmlns:a16="http://schemas.microsoft.com/office/drawing/2014/main" id="{B5C37B20-86AD-4DEF-883A-C97674CED254}"/>
              </a:ext>
            </a:extLst>
          </p:cNvPr>
          <p:cNvCxnSpPr>
            <a:cxnSpLocks/>
          </p:cNvCxnSpPr>
          <p:nvPr/>
        </p:nvCxnSpPr>
        <p:spPr>
          <a:xfrm flipH="1" flipV="1">
            <a:off x="10260129" y="5897445"/>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350" name="Straight Connector 1349">
            <a:extLst>
              <a:ext uri="{FF2B5EF4-FFF2-40B4-BE49-F238E27FC236}">
                <a16:creationId xmlns:a16="http://schemas.microsoft.com/office/drawing/2014/main" id="{E56572C8-9147-4A7E-9985-7AD2C91CC788}"/>
              </a:ext>
            </a:extLst>
          </p:cNvPr>
          <p:cNvCxnSpPr>
            <a:cxnSpLocks/>
          </p:cNvCxnSpPr>
          <p:nvPr/>
        </p:nvCxnSpPr>
        <p:spPr>
          <a:xfrm flipV="1">
            <a:off x="9991906" y="5135108"/>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351" name="Straight Connector 1350">
            <a:extLst>
              <a:ext uri="{FF2B5EF4-FFF2-40B4-BE49-F238E27FC236}">
                <a16:creationId xmlns:a16="http://schemas.microsoft.com/office/drawing/2014/main" id="{32F57CE3-FCA3-47E6-AB27-B48F3F7ABBB6}"/>
              </a:ext>
            </a:extLst>
          </p:cNvPr>
          <p:cNvCxnSpPr>
            <a:cxnSpLocks/>
          </p:cNvCxnSpPr>
          <p:nvPr/>
        </p:nvCxnSpPr>
        <p:spPr>
          <a:xfrm>
            <a:off x="10153859" y="5135109"/>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352" name="Straight Connector 1351">
            <a:extLst>
              <a:ext uri="{FF2B5EF4-FFF2-40B4-BE49-F238E27FC236}">
                <a16:creationId xmlns:a16="http://schemas.microsoft.com/office/drawing/2014/main" id="{52AECE03-34CA-40D9-82B5-82F4E9441250}"/>
              </a:ext>
            </a:extLst>
          </p:cNvPr>
          <p:cNvCxnSpPr>
            <a:cxnSpLocks/>
          </p:cNvCxnSpPr>
          <p:nvPr/>
        </p:nvCxnSpPr>
        <p:spPr>
          <a:xfrm flipV="1">
            <a:off x="10140833" y="5029450"/>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1353" name="Straight Connector 1352">
            <a:extLst>
              <a:ext uri="{FF2B5EF4-FFF2-40B4-BE49-F238E27FC236}">
                <a16:creationId xmlns:a16="http://schemas.microsoft.com/office/drawing/2014/main" id="{FBC7D24B-10F8-484F-BF70-65F187094DEE}"/>
              </a:ext>
            </a:extLst>
          </p:cNvPr>
          <p:cNvCxnSpPr>
            <a:cxnSpLocks/>
          </p:cNvCxnSpPr>
          <p:nvPr/>
        </p:nvCxnSpPr>
        <p:spPr>
          <a:xfrm flipV="1">
            <a:off x="10052514" y="5020368"/>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1354" name="Oval 1353">
            <a:extLst>
              <a:ext uri="{FF2B5EF4-FFF2-40B4-BE49-F238E27FC236}">
                <a16:creationId xmlns:a16="http://schemas.microsoft.com/office/drawing/2014/main" id="{5BFEB2C4-8C42-4278-BECB-BB2AAA8BCE10}"/>
              </a:ext>
            </a:extLst>
          </p:cNvPr>
          <p:cNvSpPr/>
          <p:nvPr/>
        </p:nvSpPr>
        <p:spPr>
          <a:xfrm>
            <a:off x="10169596" y="5013775"/>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55" name="Oval 1354">
            <a:extLst>
              <a:ext uri="{FF2B5EF4-FFF2-40B4-BE49-F238E27FC236}">
                <a16:creationId xmlns:a16="http://schemas.microsoft.com/office/drawing/2014/main" id="{141F6A9E-B9E2-4CD9-96ED-3875E6DE760F}"/>
              </a:ext>
            </a:extLst>
          </p:cNvPr>
          <p:cNvSpPr/>
          <p:nvPr/>
        </p:nvSpPr>
        <p:spPr>
          <a:xfrm>
            <a:off x="10034197" y="5032494"/>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56" name="Oval 1355">
            <a:extLst>
              <a:ext uri="{FF2B5EF4-FFF2-40B4-BE49-F238E27FC236}">
                <a16:creationId xmlns:a16="http://schemas.microsoft.com/office/drawing/2014/main" id="{11630D15-7266-471F-A5DD-44209A6FC6C8}"/>
              </a:ext>
            </a:extLst>
          </p:cNvPr>
          <p:cNvSpPr/>
          <p:nvPr/>
        </p:nvSpPr>
        <p:spPr>
          <a:xfrm>
            <a:off x="9976433" y="5151880"/>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57" name="Oval 1356">
            <a:extLst>
              <a:ext uri="{FF2B5EF4-FFF2-40B4-BE49-F238E27FC236}">
                <a16:creationId xmlns:a16="http://schemas.microsoft.com/office/drawing/2014/main" id="{B033422C-4752-485A-BF88-39A71F4D3A9B}"/>
              </a:ext>
            </a:extLst>
          </p:cNvPr>
          <p:cNvSpPr/>
          <p:nvPr/>
        </p:nvSpPr>
        <p:spPr>
          <a:xfrm>
            <a:off x="10126546" y="5121965"/>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58" name="Oval 1357">
            <a:extLst>
              <a:ext uri="{FF2B5EF4-FFF2-40B4-BE49-F238E27FC236}">
                <a16:creationId xmlns:a16="http://schemas.microsoft.com/office/drawing/2014/main" id="{13116ED4-E2F1-48A3-81E4-B9CEE893653F}"/>
              </a:ext>
            </a:extLst>
          </p:cNvPr>
          <p:cNvSpPr/>
          <p:nvPr/>
        </p:nvSpPr>
        <p:spPr>
          <a:xfrm>
            <a:off x="10138850" y="5479100"/>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59" name="Oval 1358">
            <a:extLst>
              <a:ext uri="{FF2B5EF4-FFF2-40B4-BE49-F238E27FC236}">
                <a16:creationId xmlns:a16="http://schemas.microsoft.com/office/drawing/2014/main" id="{21AFD1B7-92AD-4899-8B72-499B65E71D4B}"/>
              </a:ext>
            </a:extLst>
          </p:cNvPr>
          <p:cNvSpPr/>
          <p:nvPr/>
        </p:nvSpPr>
        <p:spPr>
          <a:xfrm>
            <a:off x="10219106" y="5493304"/>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60" name="Oval 1359">
            <a:extLst>
              <a:ext uri="{FF2B5EF4-FFF2-40B4-BE49-F238E27FC236}">
                <a16:creationId xmlns:a16="http://schemas.microsoft.com/office/drawing/2014/main" id="{E9C8B3EA-DD90-449F-8C32-B8DE58543438}"/>
              </a:ext>
            </a:extLst>
          </p:cNvPr>
          <p:cNvSpPr/>
          <p:nvPr/>
        </p:nvSpPr>
        <p:spPr>
          <a:xfrm>
            <a:off x="10010874" y="5496783"/>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61" name="Oval 1360">
            <a:extLst>
              <a:ext uri="{FF2B5EF4-FFF2-40B4-BE49-F238E27FC236}">
                <a16:creationId xmlns:a16="http://schemas.microsoft.com/office/drawing/2014/main" id="{597A7CB5-C15C-40B9-8667-BCD2067B7D1C}"/>
              </a:ext>
            </a:extLst>
          </p:cNvPr>
          <p:cNvSpPr/>
          <p:nvPr/>
        </p:nvSpPr>
        <p:spPr>
          <a:xfrm>
            <a:off x="10258865" y="5688615"/>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62" name="Oval 1361">
            <a:extLst>
              <a:ext uri="{FF2B5EF4-FFF2-40B4-BE49-F238E27FC236}">
                <a16:creationId xmlns:a16="http://schemas.microsoft.com/office/drawing/2014/main" id="{D6EA6C76-BE88-4E1E-B4AA-FD0A27A9497D}"/>
              </a:ext>
            </a:extLst>
          </p:cNvPr>
          <p:cNvSpPr/>
          <p:nvPr/>
        </p:nvSpPr>
        <p:spPr>
          <a:xfrm>
            <a:off x="9984947" y="5697336"/>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63" name="Oval 1362">
            <a:extLst>
              <a:ext uri="{FF2B5EF4-FFF2-40B4-BE49-F238E27FC236}">
                <a16:creationId xmlns:a16="http://schemas.microsoft.com/office/drawing/2014/main" id="{A29A4952-EBA3-404B-BA8F-5B82E4CD9F9D}"/>
              </a:ext>
            </a:extLst>
          </p:cNvPr>
          <p:cNvSpPr/>
          <p:nvPr/>
        </p:nvSpPr>
        <p:spPr>
          <a:xfrm>
            <a:off x="10244224" y="5885508"/>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64" name="Oval 1363">
            <a:extLst>
              <a:ext uri="{FF2B5EF4-FFF2-40B4-BE49-F238E27FC236}">
                <a16:creationId xmlns:a16="http://schemas.microsoft.com/office/drawing/2014/main" id="{34465E4C-627C-492A-9B11-207B604CD1AA}"/>
              </a:ext>
            </a:extLst>
          </p:cNvPr>
          <p:cNvSpPr/>
          <p:nvPr/>
        </p:nvSpPr>
        <p:spPr>
          <a:xfrm>
            <a:off x="10322151" y="5940266"/>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65" name="Oval 1364">
            <a:extLst>
              <a:ext uri="{FF2B5EF4-FFF2-40B4-BE49-F238E27FC236}">
                <a16:creationId xmlns:a16="http://schemas.microsoft.com/office/drawing/2014/main" id="{2B6B77AC-DE6E-4BF5-B3AB-9B51C0CE6A2A}"/>
              </a:ext>
            </a:extLst>
          </p:cNvPr>
          <p:cNvSpPr/>
          <p:nvPr/>
        </p:nvSpPr>
        <p:spPr>
          <a:xfrm>
            <a:off x="10275529" y="5975945"/>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66" name="Oval 1365">
            <a:extLst>
              <a:ext uri="{FF2B5EF4-FFF2-40B4-BE49-F238E27FC236}">
                <a16:creationId xmlns:a16="http://schemas.microsoft.com/office/drawing/2014/main" id="{9349AC21-FE68-4ACA-B1F6-4EB771C0AD56}"/>
              </a:ext>
            </a:extLst>
          </p:cNvPr>
          <p:cNvSpPr/>
          <p:nvPr/>
        </p:nvSpPr>
        <p:spPr>
          <a:xfrm>
            <a:off x="9987381" y="5900352"/>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67" name="Oval 1366">
            <a:extLst>
              <a:ext uri="{FF2B5EF4-FFF2-40B4-BE49-F238E27FC236}">
                <a16:creationId xmlns:a16="http://schemas.microsoft.com/office/drawing/2014/main" id="{1B6BB748-CE6F-47EB-90B7-C0E4EDCF23BB}"/>
              </a:ext>
            </a:extLst>
          </p:cNvPr>
          <p:cNvSpPr/>
          <p:nvPr/>
        </p:nvSpPr>
        <p:spPr>
          <a:xfrm>
            <a:off x="9950383" y="5967414"/>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68" name="Oval 1367">
            <a:extLst>
              <a:ext uri="{FF2B5EF4-FFF2-40B4-BE49-F238E27FC236}">
                <a16:creationId xmlns:a16="http://schemas.microsoft.com/office/drawing/2014/main" id="{D1EE09D0-7A9F-4B68-A081-9066DD9524FB}"/>
              </a:ext>
            </a:extLst>
          </p:cNvPr>
          <p:cNvSpPr/>
          <p:nvPr/>
        </p:nvSpPr>
        <p:spPr>
          <a:xfrm>
            <a:off x="9992084" y="5974778"/>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1369" name="Straight Connector 1368">
            <a:extLst>
              <a:ext uri="{FF2B5EF4-FFF2-40B4-BE49-F238E27FC236}">
                <a16:creationId xmlns:a16="http://schemas.microsoft.com/office/drawing/2014/main" id="{B8B8A121-1C1A-4994-A9E2-E60E81966A95}"/>
              </a:ext>
            </a:extLst>
          </p:cNvPr>
          <p:cNvCxnSpPr>
            <a:cxnSpLocks/>
          </p:cNvCxnSpPr>
          <p:nvPr/>
        </p:nvCxnSpPr>
        <p:spPr>
          <a:xfrm flipH="1">
            <a:off x="10169651" y="5143252"/>
            <a:ext cx="115308" cy="133054"/>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1370" name="Straight Connector 1369">
            <a:extLst>
              <a:ext uri="{FF2B5EF4-FFF2-40B4-BE49-F238E27FC236}">
                <a16:creationId xmlns:a16="http://schemas.microsoft.com/office/drawing/2014/main" id="{58464F75-57C6-4E51-AB42-8C812D036021}"/>
              </a:ext>
            </a:extLst>
          </p:cNvPr>
          <p:cNvCxnSpPr>
            <a:cxnSpLocks/>
          </p:cNvCxnSpPr>
          <p:nvPr/>
        </p:nvCxnSpPr>
        <p:spPr>
          <a:xfrm flipH="1">
            <a:off x="10086879" y="5293284"/>
            <a:ext cx="74541" cy="93176"/>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sp>
        <p:nvSpPr>
          <p:cNvPr id="1371" name="Oval 1370">
            <a:extLst>
              <a:ext uri="{FF2B5EF4-FFF2-40B4-BE49-F238E27FC236}">
                <a16:creationId xmlns:a16="http://schemas.microsoft.com/office/drawing/2014/main" id="{01D7EF91-C45D-4E3C-AD0F-EB29D015EC6A}"/>
              </a:ext>
            </a:extLst>
          </p:cNvPr>
          <p:cNvSpPr/>
          <p:nvPr/>
        </p:nvSpPr>
        <p:spPr>
          <a:xfrm>
            <a:off x="10159087" y="5274602"/>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72" name="Oval 1371">
            <a:extLst>
              <a:ext uri="{FF2B5EF4-FFF2-40B4-BE49-F238E27FC236}">
                <a16:creationId xmlns:a16="http://schemas.microsoft.com/office/drawing/2014/main" id="{4537D33D-D16D-4094-8D28-18A438429F23}"/>
              </a:ext>
            </a:extLst>
          </p:cNvPr>
          <p:cNvSpPr/>
          <p:nvPr/>
        </p:nvSpPr>
        <p:spPr>
          <a:xfrm>
            <a:off x="10073692" y="5391395"/>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73" name="Oval 1372">
            <a:extLst>
              <a:ext uri="{FF2B5EF4-FFF2-40B4-BE49-F238E27FC236}">
                <a16:creationId xmlns:a16="http://schemas.microsoft.com/office/drawing/2014/main" id="{7BB2BDB7-9C0B-4DDD-9FEC-DF43B2C735EC}"/>
              </a:ext>
            </a:extLst>
          </p:cNvPr>
          <p:cNvSpPr/>
          <p:nvPr/>
        </p:nvSpPr>
        <p:spPr>
          <a:xfrm>
            <a:off x="10278876" y="5133794"/>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1374" name="Straight Connector 1373">
            <a:extLst>
              <a:ext uri="{FF2B5EF4-FFF2-40B4-BE49-F238E27FC236}">
                <a16:creationId xmlns:a16="http://schemas.microsoft.com/office/drawing/2014/main" id="{A8F6808F-4598-48B9-A75E-A3F9484BDA28}"/>
              </a:ext>
            </a:extLst>
          </p:cNvPr>
          <p:cNvCxnSpPr>
            <a:cxnSpLocks/>
          </p:cNvCxnSpPr>
          <p:nvPr/>
        </p:nvCxnSpPr>
        <p:spPr>
          <a:xfrm flipV="1">
            <a:off x="9962347" y="5175900"/>
            <a:ext cx="21288" cy="127305"/>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1375" name="Straight Connector 1374">
            <a:extLst>
              <a:ext uri="{FF2B5EF4-FFF2-40B4-BE49-F238E27FC236}">
                <a16:creationId xmlns:a16="http://schemas.microsoft.com/office/drawing/2014/main" id="{44A3BC31-7501-4061-A0C0-FC021A859652}"/>
              </a:ext>
            </a:extLst>
          </p:cNvPr>
          <p:cNvCxnSpPr>
            <a:cxnSpLocks/>
          </p:cNvCxnSpPr>
          <p:nvPr/>
        </p:nvCxnSpPr>
        <p:spPr>
          <a:xfrm flipV="1">
            <a:off x="9932955" y="5312238"/>
            <a:ext cx="24416" cy="155047"/>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sp>
        <p:nvSpPr>
          <p:cNvPr id="1376" name="Oval 1375">
            <a:extLst>
              <a:ext uri="{FF2B5EF4-FFF2-40B4-BE49-F238E27FC236}">
                <a16:creationId xmlns:a16="http://schemas.microsoft.com/office/drawing/2014/main" id="{FF0084DF-E6A9-4B0A-A4C8-E28F14594AFE}"/>
              </a:ext>
            </a:extLst>
          </p:cNvPr>
          <p:cNvSpPr/>
          <p:nvPr/>
        </p:nvSpPr>
        <p:spPr>
          <a:xfrm>
            <a:off x="9983537" y="5162400"/>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77" name="Oval 1376">
            <a:extLst>
              <a:ext uri="{FF2B5EF4-FFF2-40B4-BE49-F238E27FC236}">
                <a16:creationId xmlns:a16="http://schemas.microsoft.com/office/drawing/2014/main" id="{95109E15-5463-4E19-BD63-A1CCEE86522F}"/>
              </a:ext>
            </a:extLst>
          </p:cNvPr>
          <p:cNvSpPr/>
          <p:nvPr/>
        </p:nvSpPr>
        <p:spPr>
          <a:xfrm>
            <a:off x="9956769" y="5295062"/>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78" name="Oval 1377">
            <a:extLst>
              <a:ext uri="{FF2B5EF4-FFF2-40B4-BE49-F238E27FC236}">
                <a16:creationId xmlns:a16="http://schemas.microsoft.com/office/drawing/2014/main" id="{3E7C957C-F6E6-44CD-BE43-D3C56E0C37F7}"/>
              </a:ext>
            </a:extLst>
          </p:cNvPr>
          <p:cNvSpPr/>
          <p:nvPr/>
        </p:nvSpPr>
        <p:spPr>
          <a:xfrm>
            <a:off x="9923746" y="5458991"/>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379" name="Freeform: Shape 1378">
            <a:extLst>
              <a:ext uri="{FF2B5EF4-FFF2-40B4-BE49-F238E27FC236}">
                <a16:creationId xmlns:a16="http://schemas.microsoft.com/office/drawing/2014/main" id="{6E0DDD5D-A642-4A04-8826-0A27C165B3EB}"/>
              </a:ext>
            </a:extLst>
          </p:cNvPr>
          <p:cNvSpPr/>
          <p:nvPr/>
        </p:nvSpPr>
        <p:spPr>
          <a:xfrm>
            <a:off x="7167563" y="4938713"/>
            <a:ext cx="259980" cy="528637"/>
          </a:xfrm>
          <a:custGeom>
            <a:avLst/>
            <a:gdLst>
              <a:gd name="connsiteX0" fmla="*/ 0 w 259980"/>
              <a:gd name="connsiteY0" fmla="*/ 528637 h 528637"/>
              <a:gd name="connsiteX1" fmla="*/ 247650 w 259980"/>
              <a:gd name="connsiteY1" fmla="*/ 352425 h 528637"/>
              <a:gd name="connsiteX2" fmla="*/ 200025 w 259980"/>
              <a:gd name="connsiteY2" fmla="*/ 0 h 528637"/>
            </a:gdLst>
            <a:ahLst/>
            <a:cxnLst>
              <a:cxn ang="0">
                <a:pos x="connsiteX0" y="connsiteY0"/>
              </a:cxn>
              <a:cxn ang="0">
                <a:pos x="connsiteX1" y="connsiteY1"/>
              </a:cxn>
              <a:cxn ang="0">
                <a:pos x="connsiteX2" y="connsiteY2"/>
              </a:cxn>
            </a:cxnLst>
            <a:rect l="l" t="t" r="r" b="b"/>
            <a:pathLst>
              <a:path w="259980" h="528637">
                <a:moveTo>
                  <a:pt x="0" y="528637"/>
                </a:moveTo>
                <a:cubicBezTo>
                  <a:pt x="107156" y="484584"/>
                  <a:pt x="214313" y="440531"/>
                  <a:pt x="247650" y="352425"/>
                </a:cubicBezTo>
                <a:cubicBezTo>
                  <a:pt x="280988" y="264319"/>
                  <a:pt x="240506" y="132159"/>
                  <a:pt x="200025" y="0"/>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a:p>
        </p:txBody>
      </p:sp>
      <p:sp>
        <p:nvSpPr>
          <p:cNvPr id="1380" name="Freeform: Shape 1379">
            <a:extLst>
              <a:ext uri="{FF2B5EF4-FFF2-40B4-BE49-F238E27FC236}">
                <a16:creationId xmlns:a16="http://schemas.microsoft.com/office/drawing/2014/main" id="{9A32D44A-45CB-4303-B9F8-D8E8120944C4}"/>
              </a:ext>
            </a:extLst>
          </p:cNvPr>
          <p:cNvSpPr/>
          <p:nvPr/>
        </p:nvSpPr>
        <p:spPr>
          <a:xfrm>
            <a:off x="7691438" y="4758011"/>
            <a:ext cx="481012" cy="237852"/>
          </a:xfrm>
          <a:custGeom>
            <a:avLst/>
            <a:gdLst>
              <a:gd name="connsiteX0" fmla="*/ 481012 w 481012"/>
              <a:gd name="connsiteY0" fmla="*/ 66402 h 237852"/>
              <a:gd name="connsiteX1" fmla="*/ 161925 w 481012"/>
              <a:gd name="connsiteY1" fmla="*/ 9252 h 237852"/>
              <a:gd name="connsiteX2" fmla="*/ 0 w 481012"/>
              <a:gd name="connsiteY2" fmla="*/ 237852 h 237852"/>
            </a:gdLst>
            <a:ahLst/>
            <a:cxnLst>
              <a:cxn ang="0">
                <a:pos x="connsiteX0" y="connsiteY0"/>
              </a:cxn>
              <a:cxn ang="0">
                <a:pos x="connsiteX1" y="connsiteY1"/>
              </a:cxn>
              <a:cxn ang="0">
                <a:pos x="connsiteX2" y="connsiteY2"/>
              </a:cxn>
            </a:cxnLst>
            <a:rect l="l" t="t" r="r" b="b"/>
            <a:pathLst>
              <a:path w="481012" h="237852">
                <a:moveTo>
                  <a:pt x="481012" y="66402"/>
                </a:moveTo>
                <a:cubicBezTo>
                  <a:pt x="361553" y="23539"/>
                  <a:pt x="242094" y="-19323"/>
                  <a:pt x="161925" y="9252"/>
                </a:cubicBezTo>
                <a:cubicBezTo>
                  <a:pt x="81756" y="37827"/>
                  <a:pt x="40878" y="137839"/>
                  <a:pt x="0" y="237852"/>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a:p>
        </p:txBody>
      </p:sp>
      <p:sp>
        <p:nvSpPr>
          <p:cNvPr id="1381" name="Freeform: Shape 1380">
            <a:extLst>
              <a:ext uri="{FF2B5EF4-FFF2-40B4-BE49-F238E27FC236}">
                <a16:creationId xmlns:a16="http://schemas.microsoft.com/office/drawing/2014/main" id="{DCF48F71-D4CC-4C26-9DC3-6347314DD767}"/>
              </a:ext>
            </a:extLst>
          </p:cNvPr>
          <p:cNvSpPr/>
          <p:nvPr/>
        </p:nvSpPr>
        <p:spPr>
          <a:xfrm>
            <a:off x="8798898" y="5010150"/>
            <a:ext cx="154602" cy="428625"/>
          </a:xfrm>
          <a:custGeom>
            <a:avLst/>
            <a:gdLst>
              <a:gd name="connsiteX0" fmla="*/ 78402 w 154602"/>
              <a:gd name="connsiteY0" fmla="*/ 0 h 428625"/>
              <a:gd name="connsiteX1" fmla="*/ 2202 w 154602"/>
              <a:gd name="connsiteY1" fmla="*/ 219075 h 428625"/>
              <a:gd name="connsiteX2" fmla="*/ 154602 w 154602"/>
              <a:gd name="connsiteY2" fmla="*/ 428625 h 428625"/>
            </a:gdLst>
            <a:ahLst/>
            <a:cxnLst>
              <a:cxn ang="0">
                <a:pos x="connsiteX0" y="connsiteY0"/>
              </a:cxn>
              <a:cxn ang="0">
                <a:pos x="connsiteX1" y="connsiteY1"/>
              </a:cxn>
              <a:cxn ang="0">
                <a:pos x="connsiteX2" y="connsiteY2"/>
              </a:cxn>
            </a:cxnLst>
            <a:rect l="l" t="t" r="r" b="b"/>
            <a:pathLst>
              <a:path w="154602" h="428625">
                <a:moveTo>
                  <a:pt x="78402" y="0"/>
                </a:moveTo>
                <a:cubicBezTo>
                  <a:pt x="33952" y="73819"/>
                  <a:pt x="-10498" y="147638"/>
                  <a:pt x="2202" y="219075"/>
                </a:cubicBezTo>
                <a:cubicBezTo>
                  <a:pt x="14902" y="290512"/>
                  <a:pt x="84752" y="359568"/>
                  <a:pt x="154602" y="428625"/>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a:p>
        </p:txBody>
      </p:sp>
      <p:sp>
        <p:nvSpPr>
          <p:cNvPr id="1382" name="Freeform: Shape 1381">
            <a:extLst>
              <a:ext uri="{FF2B5EF4-FFF2-40B4-BE49-F238E27FC236}">
                <a16:creationId xmlns:a16="http://schemas.microsoft.com/office/drawing/2014/main" id="{33EECA2F-AEAE-46ED-AA21-0AE41F33BD5A}"/>
              </a:ext>
            </a:extLst>
          </p:cNvPr>
          <p:cNvSpPr/>
          <p:nvPr/>
        </p:nvSpPr>
        <p:spPr>
          <a:xfrm>
            <a:off x="10048875" y="5414963"/>
            <a:ext cx="428625" cy="86212"/>
          </a:xfrm>
          <a:custGeom>
            <a:avLst/>
            <a:gdLst>
              <a:gd name="connsiteX0" fmla="*/ 0 w 428625"/>
              <a:gd name="connsiteY0" fmla="*/ 0 h 86212"/>
              <a:gd name="connsiteX1" fmla="*/ 228600 w 428625"/>
              <a:gd name="connsiteY1" fmla="*/ 85725 h 86212"/>
              <a:gd name="connsiteX2" fmla="*/ 428625 w 428625"/>
              <a:gd name="connsiteY2" fmla="*/ 28575 h 86212"/>
            </a:gdLst>
            <a:ahLst/>
            <a:cxnLst>
              <a:cxn ang="0">
                <a:pos x="connsiteX0" y="connsiteY0"/>
              </a:cxn>
              <a:cxn ang="0">
                <a:pos x="connsiteX1" y="connsiteY1"/>
              </a:cxn>
              <a:cxn ang="0">
                <a:pos x="connsiteX2" y="connsiteY2"/>
              </a:cxn>
            </a:cxnLst>
            <a:rect l="l" t="t" r="r" b="b"/>
            <a:pathLst>
              <a:path w="428625" h="86212">
                <a:moveTo>
                  <a:pt x="0" y="0"/>
                </a:moveTo>
                <a:cubicBezTo>
                  <a:pt x="78581" y="40481"/>
                  <a:pt x="157163" y="80963"/>
                  <a:pt x="228600" y="85725"/>
                </a:cubicBezTo>
                <a:cubicBezTo>
                  <a:pt x="300038" y="90488"/>
                  <a:pt x="364331" y="59531"/>
                  <a:pt x="428625" y="28575"/>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a:p>
        </p:txBody>
      </p:sp>
      <p:sp>
        <p:nvSpPr>
          <p:cNvPr id="1383" name="Freeform: Shape 1382">
            <a:extLst>
              <a:ext uri="{FF2B5EF4-FFF2-40B4-BE49-F238E27FC236}">
                <a16:creationId xmlns:a16="http://schemas.microsoft.com/office/drawing/2014/main" id="{F46076A2-F4A4-40D4-B6A1-CBA538729599}"/>
              </a:ext>
            </a:extLst>
          </p:cNvPr>
          <p:cNvSpPr/>
          <p:nvPr/>
        </p:nvSpPr>
        <p:spPr>
          <a:xfrm>
            <a:off x="1928813" y="5113553"/>
            <a:ext cx="376237" cy="53760"/>
          </a:xfrm>
          <a:custGeom>
            <a:avLst/>
            <a:gdLst>
              <a:gd name="connsiteX0" fmla="*/ 0 w 376237"/>
              <a:gd name="connsiteY0" fmla="*/ 53760 h 53760"/>
              <a:gd name="connsiteX1" fmla="*/ 176212 w 376237"/>
              <a:gd name="connsiteY1" fmla="*/ 1372 h 53760"/>
              <a:gd name="connsiteX2" fmla="*/ 376237 w 376237"/>
              <a:gd name="connsiteY2" fmla="*/ 20422 h 53760"/>
            </a:gdLst>
            <a:ahLst/>
            <a:cxnLst>
              <a:cxn ang="0">
                <a:pos x="connsiteX0" y="connsiteY0"/>
              </a:cxn>
              <a:cxn ang="0">
                <a:pos x="connsiteX1" y="connsiteY1"/>
              </a:cxn>
              <a:cxn ang="0">
                <a:pos x="connsiteX2" y="connsiteY2"/>
              </a:cxn>
            </a:cxnLst>
            <a:rect l="l" t="t" r="r" b="b"/>
            <a:pathLst>
              <a:path w="376237" h="53760">
                <a:moveTo>
                  <a:pt x="0" y="53760"/>
                </a:moveTo>
                <a:cubicBezTo>
                  <a:pt x="56753" y="30344"/>
                  <a:pt x="113506" y="6928"/>
                  <a:pt x="176212" y="1372"/>
                </a:cubicBezTo>
                <a:cubicBezTo>
                  <a:pt x="238918" y="-4184"/>
                  <a:pt x="307577" y="8119"/>
                  <a:pt x="376237" y="20422"/>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a:p>
        </p:txBody>
      </p:sp>
      <p:sp>
        <p:nvSpPr>
          <p:cNvPr id="1384" name="Freeform: Shape 1383">
            <a:extLst>
              <a:ext uri="{FF2B5EF4-FFF2-40B4-BE49-F238E27FC236}">
                <a16:creationId xmlns:a16="http://schemas.microsoft.com/office/drawing/2014/main" id="{B783DF96-75CF-4019-BDEE-1701A897FDB9}"/>
              </a:ext>
            </a:extLst>
          </p:cNvPr>
          <p:cNvSpPr/>
          <p:nvPr/>
        </p:nvSpPr>
        <p:spPr>
          <a:xfrm flipH="1">
            <a:off x="1285448" y="5125424"/>
            <a:ext cx="376237" cy="53760"/>
          </a:xfrm>
          <a:custGeom>
            <a:avLst/>
            <a:gdLst>
              <a:gd name="connsiteX0" fmla="*/ 0 w 376237"/>
              <a:gd name="connsiteY0" fmla="*/ 53760 h 53760"/>
              <a:gd name="connsiteX1" fmla="*/ 176212 w 376237"/>
              <a:gd name="connsiteY1" fmla="*/ 1372 h 53760"/>
              <a:gd name="connsiteX2" fmla="*/ 376237 w 376237"/>
              <a:gd name="connsiteY2" fmla="*/ 20422 h 53760"/>
            </a:gdLst>
            <a:ahLst/>
            <a:cxnLst>
              <a:cxn ang="0">
                <a:pos x="connsiteX0" y="connsiteY0"/>
              </a:cxn>
              <a:cxn ang="0">
                <a:pos x="connsiteX1" y="connsiteY1"/>
              </a:cxn>
              <a:cxn ang="0">
                <a:pos x="connsiteX2" y="connsiteY2"/>
              </a:cxn>
            </a:cxnLst>
            <a:rect l="l" t="t" r="r" b="b"/>
            <a:pathLst>
              <a:path w="376237" h="53760">
                <a:moveTo>
                  <a:pt x="0" y="53760"/>
                </a:moveTo>
                <a:cubicBezTo>
                  <a:pt x="56753" y="30344"/>
                  <a:pt x="113506" y="6928"/>
                  <a:pt x="176212" y="1372"/>
                </a:cubicBezTo>
                <a:cubicBezTo>
                  <a:pt x="238918" y="-4184"/>
                  <a:pt x="307577" y="8119"/>
                  <a:pt x="376237" y="20422"/>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a:p>
        </p:txBody>
      </p:sp>
      <p:sp>
        <p:nvSpPr>
          <p:cNvPr id="1385" name="Freeform: Shape 1384">
            <a:extLst>
              <a:ext uri="{FF2B5EF4-FFF2-40B4-BE49-F238E27FC236}">
                <a16:creationId xmlns:a16="http://schemas.microsoft.com/office/drawing/2014/main" id="{327AF39B-D626-4851-83D0-415A55B42750}"/>
              </a:ext>
            </a:extLst>
          </p:cNvPr>
          <p:cNvSpPr/>
          <p:nvPr/>
        </p:nvSpPr>
        <p:spPr>
          <a:xfrm rot="16200000" flipH="1">
            <a:off x="937669" y="1461066"/>
            <a:ext cx="306435" cy="322784"/>
          </a:xfrm>
          <a:custGeom>
            <a:avLst/>
            <a:gdLst>
              <a:gd name="connsiteX0" fmla="*/ 390525 w 390525"/>
              <a:gd name="connsiteY0" fmla="*/ 314325 h 314325"/>
              <a:gd name="connsiteX1" fmla="*/ 307181 w 390525"/>
              <a:gd name="connsiteY1" fmla="*/ 73818 h 314325"/>
              <a:gd name="connsiteX2" fmla="*/ 0 w 390525"/>
              <a:gd name="connsiteY2" fmla="*/ 0 h 314325"/>
            </a:gdLst>
            <a:ahLst/>
            <a:cxnLst>
              <a:cxn ang="0">
                <a:pos x="connsiteX0" y="connsiteY0"/>
              </a:cxn>
              <a:cxn ang="0">
                <a:pos x="connsiteX1" y="connsiteY1"/>
              </a:cxn>
              <a:cxn ang="0">
                <a:pos x="connsiteX2" y="connsiteY2"/>
              </a:cxn>
            </a:cxnLst>
            <a:rect l="l" t="t" r="r" b="b"/>
            <a:pathLst>
              <a:path w="390525" h="314325">
                <a:moveTo>
                  <a:pt x="390525" y="314325"/>
                </a:moveTo>
                <a:cubicBezTo>
                  <a:pt x="381397" y="220265"/>
                  <a:pt x="372269" y="126206"/>
                  <a:pt x="307181" y="73818"/>
                </a:cubicBezTo>
                <a:cubicBezTo>
                  <a:pt x="242093" y="21430"/>
                  <a:pt x="121046" y="10715"/>
                  <a:pt x="0" y="0"/>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a:p>
        </p:txBody>
      </p:sp>
      <p:sp>
        <p:nvSpPr>
          <p:cNvPr id="1386" name="Freeform: Shape 1385">
            <a:extLst>
              <a:ext uri="{FF2B5EF4-FFF2-40B4-BE49-F238E27FC236}">
                <a16:creationId xmlns:a16="http://schemas.microsoft.com/office/drawing/2014/main" id="{A54170C3-9A4C-4942-BF4C-0B0ACA1C4EAF}"/>
              </a:ext>
            </a:extLst>
          </p:cNvPr>
          <p:cNvSpPr/>
          <p:nvPr/>
        </p:nvSpPr>
        <p:spPr>
          <a:xfrm rot="5400000">
            <a:off x="1691656" y="1461068"/>
            <a:ext cx="306435" cy="322784"/>
          </a:xfrm>
          <a:custGeom>
            <a:avLst/>
            <a:gdLst>
              <a:gd name="connsiteX0" fmla="*/ 390525 w 390525"/>
              <a:gd name="connsiteY0" fmla="*/ 314325 h 314325"/>
              <a:gd name="connsiteX1" fmla="*/ 307181 w 390525"/>
              <a:gd name="connsiteY1" fmla="*/ 73818 h 314325"/>
              <a:gd name="connsiteX2" fmla="*/ 0 w 390525"/>
              <a:gd name="connsiteY2" fmla="*/ 0 h 314325"/>
            </a:gdLst>
            <a:ahLst/>
            <a:cxnLst>
              <a:cxn ang="0">
                <a:pos x="connsiteX0" y="connsiteY0"/>
              </a:cxn>
              <a:cxn ang="0">
                <a:pos x="connsiteX1" y="connsiteY1"/>
              </a:cxn>
              <a:cxn ang="0">
                <a:pos x="connsiteX2" y="connsiteY2"/>
              </a:cxn>
            </a:cxnLst>
            <a:rect l="l" t="t" r="r" b="b"/>
            <a:pathLst>
              <a:path w="390525" h="314325">
                <a:moveTo>
                  <a:pt x="390525" y="314325"/>
                </a:moveTo>
                <a:cubicBezTo>
                  <a:pt x="381397" y="220265"/>
                  <a:pt x="372269" y="126206"/>
                  <a:pt x="307181" y="73818"/>
                </a:cubicBezTo>
                <a:cubicBezTo>
                  <a:pt x="242093" y="21430"/>
                  <a:pt x="121046" y="10715"/>
                  <a:pt x="0" y="0"/>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a:p>
        </p:txBody>
      </p:sp>
      <p:sp>
        <p:nvSpPr>
          <p:cNvPr id="1387" name="Octagon 1386">
            <a:extLst>
              <a:ext uri="{FF2B5EF4-FFF2-40B4-BE49-F238E27FC236}">
                <a16:creationId xmlns:a16="http://schemas.microsoft.com/office/drawing/2014/main" id="{9AA18CE5-062B-4EC7-A717-A69D7CC3590B}"/>
              </a:ext>
            </a:extLst>
          </p:cNvPr>
          <p:cNvSpPr/>
          <p:nvPr/>
        </p:nvSpPr>
        <p:spPr>
          <a:xfrm>
            <a:off x="310345" y="3100604"/>
            <a:ext cx="555101" cy="555101"/>
          </a:xfrm>
          <a:prstGeom prst="octagon">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r>
              <a:rPr lang="de-CH" sz="1200" b="1" dirty="0">
                <a:latin typeface="Bahnschrift" panose="020B0502040204020203" pitchFamily="34" charset="0"/>
              </a:rPr>
              <a:t>LAND</a:t>
            </a:r>
          </a:p>
        </p:txBody>
      </p:sp>
      <p:sp>
        <p:nvSpPr>
          <p:cNvPr id="1388" name="TextBox 1387">
            <a:extLst>
              <a:ext uri="{FF2B5EF4-FFF2-40B4-BE49-F238E27FC236}">
                <a16:creationId xmlns:a16="http://schemas.microsoft.com/office/drawing/2014/main" id="{408743C0-976D-4F28-9085-DE7CCD95EF9A}"/>
              </a:ext>
            </a:extLst>
          </p:cNvPr>
          <p:cNvSpPr txBox="1"/>
          <p:nvPr/>
        </p:nvSpPr>
        <p:spPr>
          <a:xfrm>
            <a:off x="193876" y="3725410"/>
            <a:ext cx="818110" cy="369332"/>
          </a:xfrm>
          <a:prstGeom prst="rect">
            <a:avLst/>
          </a:prstGeom>
          <a:noFill/>
        </p:spPr>
        <p:txBody>
          <a:bodyPr wrap="square" lIns="0" tIns="0" rIns="0" bIns="0" rtlCol="0" anchor="ctr">
            <a:spAutoFit/>
          </a:bodyPr>
          <a:lstStyle>
            <a:defPPr>
              <a:defRPr lang="en-US"/>
            </a:defPPr>
            <a:lvl1pPr algn="ctr">
              <a:defRPr sz="1200">
                <a:latin typeface="Bahnschrift Light" panose="020B0502040204020203" pitchFamily="34" charset="0"/>
              </a:defRPr>
            </a:lvl1pPr>
          </a:lstStyle>
          <a:p>
            <a:r>
              <a:rPr lang="en-GB" dirty="0"/>
              <a:t>land</a:t>
            </a:r>
          </a:p>
          <a:p>
            <a:r>
              <a:rPr lang="en-GB" dirty="0"/>
              <a:t>id=1</a:t>
            </a:r>
          </a:p>
        </p:txBody>
      </p:sp>
      <p:cxnSp>
        <p:nvCxnSpPr>
          <p:cNvPr id="1389" name="Straight Connector 1388">
            <a:extLst>
              <a:ext uri="{FF2B5EF4-FFF2-40B4-BE49-F238E27FC236}">
                <a16:creationId xmlns:a16="http://schemas.microsoft.com/office/drawing/2014/main" id="{571F2B96-8DD2-4582-BF79-5F2D5CE6C495}"/>
              </a:ext>
            </a:extLst>
          </p:cNvPr>
          <p:cNvCxnSpPr>
            <a:cxnSpLocks/>
          </p:cNvCxnSpPr>
          <p:nvPr/>
        </p:nvCxnSpPr>
        <p:spPr>
          <a:xfrm>
            <a:off x="250422" y="2766621"/>
            <a:ext cx="4356000"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390" name="Straight Connector 1389">
            <a:extLst>
              <a:ext uri="{FF2B5EF4-FFF2-40B4-BE49-F238E27FC236}">
                <a16:creationId xmlns:a16="http://schemas.microsoft.com/office/drawing/2014/main" id="{62342A7C-A05D-4A8E-AC0E-04887C31DFB9}"/>
              </a:ext>
            </a:extLst>
          </p:cNvPr>
          <p:cNvCxnSpPr/>
          <p:nvPr/>
        </p:nvCxnSpPr>
        <p:spPr>
          <a:xfrm>
            <a:off x="3994256" y="3639175"/>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1391" name="Straight Connector 1390">
            <a:extLst>
              <a:ext uri="{FF2B5EF4-FFF2-40B4-BE49-F238E27FC236}">
                <a16:creationId xmlns:a16="http://schemas.microsoft.com/office/drawing/2014/main" id="{1E3CE453-01F2-48B9-B25D-447D5B08A0CD}"/>
              </a:ext>
            </a:extLst>
          </p:cNvPr>
          <p:cNvCxnSpPr>
            <a:cxnSpLocks/>
          </p:cNvCxnSpPr>
          <p:nvPr/>
        </p:nvCxnSpPr>
        <p:spPr>
          <a:xfrm flipV="1">
            <a:off x="3968405" y="3648596"/>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1392" name="Straight Connector 1391">
            <a:extLst>
              <a:ext uri="{FF2B5EF4-FFF2-40B4-BE49-F238E27FC236}">
                <a16:creationId xmlns:a16="http://schemas.microsoft.com/office/drawing/2014/main" id="{375954BB-EFAB-492B-995D-8EF5CDFDAAC8}"/>
              </a:ext>
            </a:extLst>
          </p:cNvPr>
          <p:cNvCxnSpPr>
            <a:cxnSpLocks/>
          </p:cNvCxnSpPr>
          <p:nvPr/>
        </p:nvCxnSpPr>
        <p:spPr>
          <a:xfrm flipV="1">
            <a:off x="3937520" y="4046752"/>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393" name="Straight Connector 1392">
            <a:extLst>
              <a:ext uri="{FF2B5EF4-FFF2-40B4-BE49-F238E27FC236}">
                <a16:creationId xmlns:a16="http://schemas.microsoft.com/office/drawing/2014/main" id="{095CCCB1-061C-46AE-A713-E9B5244C73AC}"/>
              </a:ext>
            </a:extLst>
          </p:cNvPr>
          <p:cNvCxnSpPr>
            <a:cxnSpLocks/>
          </p:cNvCxnSpPr>
          <p:nvPr/>
        </p:nvCxnSpPr>
        <p:spPr>
          <a:xfrm flipV="1">
            <a:off x="3964250" y="3846319"/>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1394" name="Straight Connector 1393">
            <a:extLst>
              <a:ext uri="{FF2B5EF4-FFF2-40B4-BE49-F238E27FC236}">
                <a16:creationId xmlns:a16="http://schemas.microsoft.com/office/drawing/2014/main" id="{228AE2BC-CE97-49C1-9F81-558FDD49020D}"/>
              </a:ext>
            </a:extLst>
          </p:cNvPr>
          <p:cNvCxnSpPr>
            <a:cxnSpLocks/>
          </p:cNvCxnSpPr>
          <p:nvPr/>
        </p:nvCxnSpPr>
        <p:spPr>
          <a:xfrm flipH="1" flipV="1">
            <a:off x="4188576" y="3647398"/>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395" name="Straight Connector 1394">
            <a:extLst>
              <a:ext uri="{FF2B5EF4-FFF2-40B4-BE49-F238E27FC236}">
                <a16:creationId xmlns:a16="http://schemas.microsoft.com/office/drawing/2014/main" id="{B095B48F-D266-448F-B44F-CBCCAD8DB234}"/>
              </a:ext>
            </a:extLst>
          </p:cNvPr>
          <p:cNvCxnSpPr>
            <a:cxnSpLocks/>
          </p:cNvCxnSpPr>
          <p:nvPr/>
        </p:nvCxnSpPr>
        <p:spPr>
          <a:xfrm flipV="1">
            <a:off x="4217836" y="3837598"/>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1396" name="Straight Connector 1395">
            <a:extLst>
              <a:ext uri="{FF2B5EF4-FFF2-40B4-BE49-F238E27FC236}">
                <a16:creationId xmlns:a16="http://schemas.microsoft.com/office/drawing/2014/main" id="{92E160A3-C158-427D-B37E-B35C73460852}"/>
              </a:ext>
            </a:extLst>
          </p:cNvPr>
          <p:cNvCxnSpPr>
            <a:cxnSpLocks/>
          </p:cNvCxnSpPr>
          <p:nvPr/>
        </p:nvCxnSpPr>
        <p:spPr>
          <a:xfrm flipV="1">
            <a:off x="4094613" y="3267432"/>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397" name="Straight Connector 1396">
            <a:extLst>
              <a:ext uri="{FF2B5EF4-FFF2-40B4-BE49-F238E27FC236}">
                <a16:creationId xmlns:a16="http://schemas.microsoft.com/office/drawing/2014/main" id="{CA3B2358-93FE-4C03-AB6D-CA7AAC26B688}"/>
              </a:ext>
            </a:extLst>
          </p:cNvPr>
          <p:cNvCxnSpPr>
            <a:cxnSpLocks/>
          </p:cNvCxnSpPr>
          <p:nvPr/>
        </p:nvCxnSpPr>
        <p:spPr>
          <a:xfrm flipV="1">
            <a:off x="3957575" y="4046752"/>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398" name="Straight Connector 1397">
            <a:extLst>
              <a:ext uri="{FF2B5EF4-FFF2-40B4-BE49-F238E27FC236}">
                <a16:creationId xmlns:a16="http://schemas.microsoft.com/office/drawing/2014/main" id="{A69CD701-F813-42EB-9B1A-6D85BE0A336B}"/>
              </a:ext>
            </a:extLst>
          </p:cNvPr>
          <p:cNvCxnSpPr>
            <a:cxnSpLocks/>
          </p:cNvCxnSpPr>
          <p:nvPr/>
        </p:nvCxnSpPr>
        <p:spPr>
          <a:xfrm flipH="1" flipV="1">
            <a:off x="4217804" y="4032677"/>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399" name="Straight Connector 1398">
            <a:extLst>
              <a:ext uri="{FF2B5EF4-FFF2-40B4-BE49-F238E27FC236}">
                <a16:creationId xmlns:a16="http://schemas.microsoft.com/office/drawing/2014/main" id="{A9B70EAE-05B2-4D13-ACD7-103543FB1055}"/>
              </a:ext>
            </a:extLst>
          </p:cNvPr>
          <p:cNvCxnSpPr>
            <a:cxnSpLocks/>
          </p:cNvCxnSpPr>
          <p:nvPr/>
        </p:nvCxnSpPr>
        <p:spPr>
          <a:xfrm flipH="1" flipV="1">
            <a:off x="4224510" y="4032676"/>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400" name="Straight Connector 1399">
            <a:extLst>
              <a:ext uri="{FF2B5EF4-FFF2-40B4-BE49-F238E27FC236}">
                <a16:creationId xmlns:a16="http://schemas.microsoft.com/office/drawing/2014/main" id="{C595493B-B59E-48BE-99FD-DE64CBABC118}"/>
              </a:ext>
            </a:extLst>
          </p:cNvPr>
          <p:cNvCxnSpPr>
            <a:cxnSpLocks/>
          </p:cNvCxnSpPr>
          <p:nvPr/>
        </p:nvCxnSpPr>
        <p:spPr>
          <a:xfrm flipV="1">
            <a:off x="3956287" y="3270339"/>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401" name="Straight Connector 1400">
            <a:extLst>
              <a:ext uri="{FF2B5EF4-FFF2-40B4-BE49-F238E27FC236}">
                <a16:creationId xmlns:a16="http://schemas.microsoft.com/office/drawing/2014/main" id="{B649D697-996D-470C-AE9B-4293B750F2B7}"/>
              </a:ext>
            </a:extLst>
          </p:cNvPr>
          <p:cNvCxnSpPr>
            <a:cxnSpLocks/>
          </p:cNvCxnSpPr>
          <p:nvPr/>
        </p:nvCxnSpPr>
        <p:spPr>
          <a:xfrm>
            <a:off x="4244644" y="3270340"/>
            <a:ext cx="13171" cy="149433"/>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1402" name="Straight Connector 1401">
            <a:extLst>
              <a:ext uri="{FF2B5EF4-FFF2-40B4-BE49-F238E27FC236}">
                <a16:creationId xmlns:a16="http://schemas.microsoft.com/office/drawing/2014/main" id="{25B396DE-47E8-4614-A3DA-7280DC627F9B}"/>
              </a:ext>
            </a:extLst>
          </p:cNvPr>
          <p:cNvCxnSpPr>
            <a:cxnSpLocks/>
          </p:cNvCxnSpPr>
          <p:nvPr/>
        </p:nvCxnSpPr>
        <p:spPr>
          <a:xfrm>
            <a:off x="4264075" y="3438218"/>
            <a:ext cx="6839" cy="153778"/>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cxnSp>
        <p:nvCxnSpPr>
          <p:cNvPr id="1403" name="Straight Connector 1402">
            <a:extLst>
              <a:ext uri="{FF2B5EF4-FFF2-40B4-BE49-F238E27FC236}">
                <a16:creationId xmlns:a16="http://schemas.microsoft.com/office/drawing/2014/main" id="{0C096F31-93F2-4B09-822B-9344860BC6F4}"/>
              </a:ext>
            </a:extLst>
          </p:cNvPr>
          <p:cNvCxnSpPr>
            <a:cxnSpLocks/>
          </p:cNvCxnSpPr>
          <p:nvPr/>
        </p:nvCxnSpPr>
        <p:spPr>
          <a:xfrm>
            <a:off x="4118240" y="3270340"/>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404" name="Straight Connector 1403">
            <a:extLst>
              <a:ext uri="{FF2B5EF4-FFF2-40B4-BE49-F238E27FC236}">
                <a16:creationId xmlns:a16="http://schemas.microsoft.com/office/drawing/2014/main" id="{0B6CE258-820C-4B51-BBAF-EBA444C0A8EE}"/>
              </a:ext>
            </a:extLst>
          </p:cNvPr>
          <p:cNvCxnSpPr>
            <a:cxnSpLocks/>
          </p:cNvCxnSpPr>
          <p:nvPr/>
        </p:nvCxnSpPr>
        <p:spPr>
          <a:xfrm flipV="1">
            <a:off x="3919624" y="3300611"/>
            <a:ext cx="21288" cy="127305"/>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1405" name="Straight Connector 1404">
            <a:extLst>
              <a:ext uri="{FF2B5EF4-FFF2-40B4-BE49-F238E27FC236}">
                <a16:creationId xmlns:a16="http://schemas.microsoft.com/office/drawing/2014/main" id="{FE0C5329-0BF1-4BAD-8735-24EC4DD8F8A9}"/>
              </a:ext>
            </a:extLst>
          </p:cNvPr>
          <p:cNvCxnSpPr>
            <a:cxnSpLocks/>
          </p:cNvCxnSpPr>
          <p:nvPr/>
        </p:nvCxnSpPr>
        <p:spPr>
          <a:xfrm flipV="1">
            <a:off x="3890232" y="3436949"/>
            <a:ext cx="24416" cy="155047"/>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1406" name="Straight Connector 1405">
            <a:extLst>
              <a:ext uri="{FF2B5EF4-FFF2-40B4-BE49-F238E27FC236}">
                <a16:creationId xmlns:a16="http://schemas.microsoft.com/office/drawing/2014/main" id="{0F3267BE-C78C-4697-BD70-26B6DB49D905}"/>
              </a:ext>
            </a:extLst>
          </p:cNvPr>
          <p:cNvCxnSpPr>
            <a:cxnSpLocks/>
          </p:cNvCxnSpPr>
          <p:nvPr/>
        </p:nvCxnSpPr>
        <p:spPr>
          <a:xfrm flipV="1">
            <a:off x="4105214" y="3164681"/>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1407" name="Straight Connector 1406">
            <a:extLst>
              <a:ext uri="{FF2B5EF4-FFF2-40B4-BE49-F238E27FC236}">
                <a16:creationId xmlns:a16="http://schemas.microsoft.com/office/drawing/2014/main" id="{832EDAB6-13FB-4C76-9A88-D87BA7EBF081}"/>
              </a:ext>
            </a:extLst>
          </p:cNvPr>
          <p:cNvCxnSpPr>
            <a:cxnSpLocks/>
          </p:cNvCxnSpPr>
          <p:nvPr/>
        </p:nvCxnSpPr>
        <p:spPr>
          <a:xfrm flipV="1">
            <a:off x="4016895" y="3155599"/>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1408" name="Oval 1407">
            <a:extLst>
              <a:ext uri="{FF2B5EF4-FFF2-40B4-BE49-F238E27FC236}">
                <a16:creationId xmlns:a16="http://schemas.microsoft.com/office/drawing/2014/main" id="{DF8538FB-F736-46BA-AE8A-93937749B634}"/>
              </a:ext>
            </a:extLst>
          </p:cNvPr>
          <p:cNvSpPr/>
          <p:nvPr/>
        </p:nvSpPr>
        <p:spPr>
          <a:xfrm>
            <a:off x="4257727" y="3427029"/>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09" name="Oval 1408">
            <a:extLst>
              <a:ext uri="{FF2B5EF4-FFF2-40B4-BE49-F238E27FC236}">
                <a16:creationId xmlns:a16="http://schemas.microsoft.com/office/drawing/2014/main" id="{B1E32182-FB1D-4003-9081-8983E7881D98}"/>
              </a:ext>
            </a:extLst>
          </p:cNvPr>
          <p:cNvSpPr/>
          <p:nvPr/>
        </p:nvSpPr>
        <p:spPr>
          <a:xfrm>
            <a:off x="4273345" y="3600914"/>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10" name="Oval 1409">
            <a:extLst>
              <a:ext uri="{FF2B5EF4-FFF2-40B4-BE49-F238E27FC236}">
                <a16:creationId xmlns:a16="http://schemas.microsoft.com/office/drawing/2014/main" id="{F3731AC1-0683-46F2-8BBA-D594651E2419}"/>
              </a:ext>
            </a:extLst>
          </p:cNvPr>
          <p:cNvSpPr/>
          <p:nvPr/>
        </p:nvSpPr>
        <p:spPr>
          <a:xfrm>
            <a:off x="4238561" y="3260882"/>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11" name="Oval 1410">
            <a:extLst>
              <a:ext uri="{FF2B5EF4-FFF2-40B4-BE49-F238E27FC236}">
                <a16:creationId xmlns:a16="http://schemas.microsoft.com/office/drawing/2014/main" id="{0261F1F4-9EEF-48C0-A9F4-A0F2FE1279B5}"/>
              </a:ext>
            </a:extLst>
          </p:cNvPr>
          <p:cNvSpPr/>
          <p:nvPr/>
        </p:nvSpPr>
        <p:spPr>
          <a:xfrm>
            <a:off x="4133977" y="3149006"/>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12" name="Oval 1411">
            <a:extLst>
              <a:ext uri="{FF2B5EF4-FFF2-40B4-BE49-F238E27FC236}">
                <a16:creationId xmlns:a16="http://schemas.microsoft.com/office/drawing/2014/main" id="{DCBF6E1D-B9BC-4638-8F6D-E28AF8525002}"/>
              </a:ext>
            </a:extLst>
          </p:cNvPr>
          <p:cNvSpPr/>
          <p:nvPr/>
        </p:nvSpPr>
        <p:spPr>
          <a:xfrm>
            <a:off x="3998578" y="3167725"/>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13" name="Oval 1412">
            <a:extLst>
              <a:ext uri="{FF2B5EF4-FFF2-40B4-BE49-F238E27FC236}">
                <a16:creationId xmlns:a16="http://schemas.microsoft.com/office/drawing/2014/main" id="{59B6672B-D5DD-4522-AEE6-ABDD54C21D82}"/>
              </a:ext>
            </a:extLst>
          </p:cNvPr>
          <p:cNvSpPr/>
          <p:nvPr/>
        </p:nvSpPr>
        <p:spPr>
          <a:xfrm>
            <a:off x="3940814" y="3287111"/>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14" name="Oval 1413">
            <a:extLst>
              <a:ext uri="{FF2B5EF4-FFF2-40B4-BE49-F238E27FC236}">
                <a16:creationId xmlns:a16="http://schemas.microsoft.com/office/drawing/2014/main" id="{48C25DA0-7CBA-4356-9BBE-DDE770A4018E}"/>
              </a:ext>
            </a:extLst>
          </p:cNvPr>
          <p:cNvSpPr/>
          <p:nvPr/>
        </p:nvSpPr>
        <p:spPr>
          <a:xfrm>
            <a:off x="3914046" y="3419773"/>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15" name="Oval 1414">
            <a:extLst>
              <a:ext uri="{FF2B5EF4-FFF2-40B4-BE49-F238E27FC236}">
                <a16:creationId xmlns:a16="http://schemas.microsoft.com/office/drawing/2014/main" id="{7C794E0D-C965-448A-8F9F-A4D4184C0686}"/>
              </a:ext>
            </a:extLst>
          </p:cNvPr>
          <p:cNvSpPr/>
          <p:nvPr/>
        </p:nvSpPr>
        <p:spPr>
          <a:xfrm>
            <a:off x="3881023" y="3583702"/>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16" name="Oval 1415">
            <a:extLst>
              <a:ext uri="{FF2B5EF4-FFF2-40B4-BE49-F238E27FC236}">
                <a16:creationId xmlns:a16="http://schemas.microsoft.com/office/drawing/2014/main" id="{031C9A30-62D5-423D-8E30-68CE94171C6A}"/>
              </a:ext>
            </a:extLst>
          </p:cNvPr>
          <p:cNvSpPr/>
          <p:nvPr/>
        </p:nvSpPr>
        <p:spPr>
          <a:xfrm>
            <a:off x="4090927" y="3257196"/>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17" name="Oval 1416">
            <a:extLst>
              <a:ext uri="{FF2B5EF4-FFF2-40B4-BE49-F238E27FC236}">
                <a16:creationId xmlns:a16="http://schemas.microsoft.com/office/drawing/2014/main" id="{29E09F53-24A4-4553-B4E8-5108CE789153}"/>
              </a:ext>
            </a:extLst>
          </p:cNvPr>
          <p:cNvSpPr/>
          <p:nvPr/>
        </p:nvSpPr>
        <p:spPr>
          <a:xfrm>
            <a:off x="4103231" y="3614331"/>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18" name="Oval 1417">
            <a:extLst>
              <a:ext uri="{FF2B5EF4-FFF2-40B4-BE49-F238E27FC236}">
                <a16:creationId xmlns:a16="http://schemas.microsoft.com/office/drawing/2014/main" id="{3720A2E6-80C2-4FAB-9048-C66A4CE0D9B6}"/>
              </a:ext>
            </a:extLst>
          </p:cNvPr>
          <p:cNvSpPr/>
          <p:nvPr/>
        </p:nvSpPr>
        <p:spPr>
          <a:xfrm>
            <a:off x="4183487" y="3628535"/>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19" name="Oval 1418">
            <a:extLst>
              <a:ext uri="{FF2B5EF4-FFF2-40B4-BE49-F238E27FC236}">
                <a16:creationId xmlns:a16="http://schemas.microsoft.com/office/drawing/2014/main" id="{CB25184F-D985-4191-BB33-CDD01354B4C1}"/>
              </a:ext>
            </a:extLst>
          </p:cNvPr>
          <p:cNvSpPr/>
          <p:nvPr/>
        </p:nvSpPr>
        <p:spPr>
          <a:xfrm>
            <a:off x="3975255" y="3632014"/>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20" name="Oval 1419">
            <a:extLst>
              <a:ext uri="{FF2B5EF4-FFF2-40B4-BE49-F238E27FC236}">
                <a16:creationId xmlns:a16="http://schemas.microsoft.com/office/drawing/2014/main" id="{C4A2CBD4-3C8D-44E5-B5B4-C75FF4AF6521}"/>
              </a:ext>
            </a:extLst>
          </p:cNvPr>
          <p:cNvSpPr/>
          <p:nvPr/>
        </p:nvSpPr>
        <p:spPr>
          <a:xfrm>
            <a:off x="4223246" y="3823846"/>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21" name="Oval 1420">
            <a:extLst>
              <a:ext uri="{FF2B5EF4-FFF2-40B4-BE49-F238E27FC236}">
                <a16:creationId xmlns:a16="http://schemas.microsoft.com/office/drawing/2014/main" id="{2EA5D174-68EC-4976-A57E-FE1FC290418B}"/>
              </a:ext>
            </a:extLst>
          </p:cNvPr>
          <p:cNvSpPr/>
          <p:nvPr/>
        </p:nvSpPr>
        <p:spPr>
          <a:xfrm>
            <a:off x="3949328" y="3832567"/>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22" name="Oval 1421">
            <a:extLst>
              <a:ext uri="{FF2B5EF4-FFF2-40B4-BE49-F238E27FC236}">
                <a16:creationId xmlns:a16="http://schemas.microsoft.com/office/drawing/2014/main" id="{E17D63CA-C6DF-4522-AA56-D1B793A42A16}"/>
              </a:ext>
            </a:extLst>
          </p:cNvPr>
          <p:cNvSpPr/>
          <p:nvPr/>
        </p:nvSpPr>
        <p:spPr>
          <a:xfrm>
            <a:off x="4208605" y="4020739"/>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23" name="Oval 1422">
            <a:extLst>
              <a:ext uri="{FF2B5EF4-FFF2-40B4-BE49-F238E27FC236}">
                <a16:creationId xmlns:a16="http://schemas.microsoft.com/office/drawing/2014/main" id="{4C06BC85-6E8E-42A7-BBBF-693465D31232}"/>
              </a:ext>
            </a:extLst>
          </p:cNvPr>
          <p:cNvSpPr/>
          <p:nvPr/>
        </p:nvSpPr>
        <p:spPr>
          <a:xfrm>
            <a:off x="4286532" y="4075497"/>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24" name="Oval 1423">
            <a:extLst>
              <a:ext uri="{FF2B5EF4-FFF2-40B4-BE49-F238E27FC236}">
                <a16:creationId xmlns:a16="http://schemas.microsoft.com/office/drawing/2014/main" id="{8908D41D-99B6-4CBB-97A3-AD59F22418D4}"/>
              </a:ext>
            </a:extLst>
          </p:cNvPr>
          <p:cNvSpPr/>
          <p:nvPr/>
        </p:nvSpPr>
        <p:spPr>
          <a:xfrm>
            <a:off x="4239910" y="4111176"/>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25" name="Oval 1424">
            <a:extLst>
              <a:ext uri="{FF2B5EF4-FFF2-40B4-BE49-F238E27FC236}">
                <a16:creationId xmlns:a16="http://schemas.microsoft.com/office/drawing/2014/main" id="{6626E267-7320-4DAC-8056-7833C1641C05}"/>
              </a:ext>
            </a:extLst>
          </p:cNvPr>
          <p:cNvSpPr/>
          <p:nvPr/>
        </p:nvSpPr>
        <p:spPr>
          <a:xfrm>
            <a:off x="3951762" y="4035583"/>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26" name="Oval 1425">
            <a:extLst>
              <a:ext uri="{FF2B5EF4-FFF2-40B4-BE49-F238E27FC236}">
                <a16:creationId xmlns:a16="http://schemas.microsoft.com/office/drawing/2014/main" id="{9EF6A87A-A5AC-4E78-8F2E-48EBDD5B2029}"/>
              </a:ext>
            </a:extLst>
          </p:cNvPr>
          <p:cNvSpPr/>
          <p:nvPr/>
        </p:nvSpPr>
        <p:spPr>
          <a:xfrm>
            <a:off x="3914764" y="4102645"/>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27" name="Oval 1426">
            <a:extLst>
              <a:ext uri="{FF2B5EF4-FFF2-40B4-BE49-F238E27FC236}">
                <a16:creationId xmlns:a16="http://schemas.microsoft.com/office/drawing/2014/main" id="{37817FF5-FD98-4D38-945A-3989BE7606AC}"/>
              </a:ext>
            </a:extLst>
          </p:cNvPr>
          <p:cNvSpPr/>
          <p:nvPr/>
        </p:nvSpPr>
        <p:spPr>
          <a:xfrm>
            <a:off x="3956465" y="4110009"/>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1428" name="Straight Connector 1427">
            <a:extLst>
              <a:ext uri="{FF2B5EF4-FFF2-40B4-BE49-F238E27FC236}">
                <a16:creationId xmlns:a16="http://schemas.microsoft.com/office/drawing/2014/main" id="{265D1632-7E5F-40AB-B9D0-6D2AD4ADD6D2}"/>
              </a:ext>
            </a:extLst>
          </p:cNvPr>
          <p:cNvCxnSpPr/>
          <p:nvPr/>
        </p:nvCxnSpPr>
        <p:spPr>
          <a:xfrm>
            <a:off x="1420532" y="3639175"/>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1429" name="Straight Connector 1428">
            <a:extLst>
              <a:ext uri="{FF2B5EF4-FFF2-40B4-BE49-F238E27FC236}">
                <a16:creationId xmlns:a16="http://schemas.microsoft.com/office/drawing/2014/main" id="{01ABFDB9-954B-4107-9DA5-EDA9DEEEC9DB}"/>
              </a:ext>
            </a:extLst>
          </p:cNvPr>
          <p:cNvCxnSpPr>
            <a:cxnSpLocks/>
          </p:cNvCxnSpPr>
          <p:nvPr/>
        </p:nvCxnSpPr>
        <p:spPr>
          <a:xfrm flipV="1">
            <a:off x="1394681" y="3648596"/>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1430" name="Straight Connector 1429">
            <a:extLst>
              <a:ext uri="{FF2B5EF4-FFF2-40B4-BE49-F238E27FC236}">
                <a16:creationId xmlns:a16="http://schemas.microsoft.com/office/drawing/2014/main" id="{ADB44712-B28D-4571-8FBD-E7D3B1ACD13B}"/>
              </a:ext>
            </a:extLst>
          </p:cNvPr>
          <p:cNvCxnSpPr>
            <a:cxnSpLocks/>
          </p:cNvCxnSpPr>
          <p:nvPr/>
        </p:nvCxnSpPr>
        <p:spPr>
          <a:xfrm flipV="1">
            <a:off x="1363796" y="4046752"/>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431" name="Straight Connector 1430">
            <a:extLst>
              <a:ext uri="{FF2B5EF4-FFF2-40B4-BE49-F238E27FC236}">
                <a16:creationId xmlns:a16="http://schemas.microsoft.com/office/drawing/2014/main" id="{21202045-0A46-4E07-B74D-6EFE4500167B}"/>
              </a:ext>
            </a:extLst>
          </p:cNvPr>
          <p:cNvCxnSpPr>
            <a:cxnSpLocks/>
          </p:cNvCxnSpPr>
          <p:nvPr/>
        </p:nvCxnSpPr>
        <p:spPr>
          <a:xfrm flipV="1">
            <a:off x="1390526" y="3846319"/>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1432" name="Straight Connector 1431">
            <a:extLst>
              <a:ext uri="{FF2B5EF4-FFF2-40B4-BE49-F238E27FC236}">
                <a16:creationId xmlns:a16="http://schemas.microsoft.com/office/drawing/2014/main" id="{996FE37C-B279-48D5-830B-FAD4CD1F22BF}"/>
              </a:ext>
            </a:extLst>
          </p:cNvPr>
          <p:cNvCxnSpPr>
            <a:cxnSpLocks/>
          </p:cNvCxnSpPr>
          <p:nvPr/>
        </p:nvCxnSpPr>
        <p:spPr>
          <a:xfrm flipH="1" flipV="1">
            <a:off x="1614852" y="3647398"/>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33" name="Straight Connector 1432">
            <a:extLst>
              <a:ext uri="{FF2B5EF4-FFF2-40B4-BE49-F238E27FC236}">
                <a16:creationId xmlns:a16="http://schemas.microsoft.com/office/drawing/2014/main" id="{8D02E763-6822-40E8-BC43-E54A57394085}"/>
              </a:ext>
            </a:extLst>
          </p:cNvPr>
          <p:cNvCxnSpPr>
            <a:cxnSpLocks/>
          </p:cNvCxnSpPr>
          <p:nvPr/>
        </p:nvCxnSpPr>
        <p:spPr>
          <a:xfrm flipV="1">
            <a:off x="1644112" y="3837598"/>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1434" name="Straight Connector 1433">
            <a:extLst>
              <a:ext uri="{FF2B5EF4-FFF2-40B4-BE49-F238E27FC236}">
                <a16:creationId xmlns:a16="http://schemas.microsoft.com/office/drawing/2014/main" id="{4E10C29C-8279-4B1C-90A8-4FF3D5F4A907}"/>
              </a:ext>
            </a:extLst>
          </p:cNvPr>
          <p:cNvCxnSpPr>
            <a:cxnSpLocks/>
          </p:cNvCxnSpPr>
          <p:nvPr/>
        </p:nvCxnSpPr>
        <p:spPr>
          <a:xfrm flipV="1">
            <a:off x="1520889" y="3267432"/>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435" name="Straight Connector 1434">
            <a:extLst>
              <a:ext uri="{FF2B5EF4-FFF2-40B4-BE49-F238E27FC236}">
                <a16:creationId xmlns:a16="http://schemas.microsoft.com/office/drawing/2014/main" id="{F1A438A9-B399-416C-AD14-0A0F5C2C8B12}"/>
              </a:ext>
            </a:extLst>
          </p:cNvPr>
          <p:cNvCxnSpPr>
            <a:cxnSpLocks/>
          </p:cNvCxnSpPr>
          <p:nvPr/>
        </p:nvCxnSpPr>
        <p:spPr>
          <a:xfrm flipV="1">
            <a:off x="1383851" y="4046752"/>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436" name="Straight Connector 1435">
            <a:extLst>
              <a:ext uri="{FF2B5EF4-FFF2-40B4-BE49-F238E27FC236}">
                <a16:creationId xmlns:a16="http://schemas.microsoft.com/office/drawing/2014/main" id="{253475FD-18DA-48AD-A81F-6BCA34145690}"/>
              </a:ext>
            </a:extLst>
          </p:cNvPr>
          <p:cNvCxnSpPr>
            <a:cxnSpLocks/>
          </p:cNvCxnSpPr>
          <p:nvPr/>
        </p:nvCxnSpPr>
        <p:spPr>
          <a:xfrm flipH="1" flipV="1">
            <a:off x="1644080" y="4032677"/>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437" name="Straight Connector 1436">
            <a:extLst>
              <a:ext uri="{FF2B5EF4-FFF2-40B4-BE49-F238E27FC236}">
                <a16:creationId xmlns:a16="http://schemas.microsoft.com/office/drawing/2014/main" id="{22F2148F-2E21-4220-8B3D-9503AC353184}"/>
              </a:ext>
            </a:extLst>
          </p:cNvPr>
          <p:cNvCxnSpPr>
            <a:cxnSpLocks/>
          </p:cNvCxnSpPr>
          <p:nvPr/>
        </p:nvCxnSpPr>
        <p:spPr>
          <a:xfrm flipH="1" flipV="1">
            <a:off x="1650786" y="4032676"/>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438" name="Straight Connector 1437">
            <a:extLst>
              <a:ext uri="{FF2B5EF4-FFF2-40B4-BE49-F238E27FC236}">
                <a16:creationId xmlns:a16="http://schemas.microsoft.com/office/drawing/2014/main" id="{C22828E7-1381-42AC-9D3C-B5F72C386D77}"/>
              </a:ext>
            </a:extLst>
          </p:cNvPr>
          <p:cNvCxnSpPr>
            <a:cxnSpLocks/>
          </p:cNvCxnSpPr>
          <p:nvPr/>
        </p:nvCxnSpPr>
        <p:spPr>
          <a:xfrm flipV="1">
            <a:off x="1382563" y="3270339"/>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439" name="Straight Connector 1438">
            <a:extLst>
              <a:ext uri="{FF2B5EF4-FFF2-40B4-BE49-F238E27FC236}">
                <a16:creationId xmlns:a16="http://schemas.microsoft.com/office/drawing/2014/main" id="{B69F392B-49A5-4EDA-A326-02F744A20FFA}"/>
              </a:ext>
            </a:extLst>
          </p:cNvPr>
          <p:cNvCxnSpPr>
            <a:cxnSpLocks/>
          </p:cNvCxnSpPr>
          <p:nvPr/>
        </p:nvCxnSpPr>
        <p:spPr>
          <a:xfrm flipV="1">
            <a:off x="1670920" y="3092633"/>
            <a:ext cx="25807" cy="177707"/>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1440" name="Straight Connector 1439">
            <a:extLst>
              <a:ext uri="{FF2B5EF4-FFF2-40B4-BE49-F238E27FC236}">
                <a16:creationId xmlns:a16="http://schemas.microsoft.com/office/drawing/2014/main" id="{5FB5715F-2B49-4F96-B900-76B36B19A171}"/>
              </a:ext>
            </a:extLst>
          </p:cNvPr>
          <p:cNvCxnSpPr>
            <a:cxnSpLocks/>
          </p:cNvCxnSpPr>
          <p:nvPr/>
        </p:nvCxnSpPr>
        <p:spPr>
          <a:xfrm flipV="1">
            <a:off x="1704467" y="2914779"/>
            <a:ext cx="7590" cy="176057"/>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cxnSp>
        <p:nvCxnSpPr>
          <p:cNvPr id="1441" name="Straight Connector 1440">
            <a:extLst>
              <a:ext uri="{FF2B5EF4-FFF2-40B4-BE49-F238E27FC236}">
                <a16:creationId xmlns:a16="http://schemas.microsoft.com/office/drawing/2014/main" id="{B411D0D7-F09F-4808-A1F2-F294B886BCDF}"/>
              </a:ext>
            </a:extLst>
          </p:cNvPr>
          <p:cNvCxnSpPr>
            <a:cxnSpLocks/>
          </p:cNvCxnSpPr>
          <p:nvPr/>
        </p:nvCxnSpPr>
        <p:spPr>
          <a:xfrm>
            <a:off x="1544516" y="3270340"/>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442" name="Straight Connector 1441">
            <a:extLst>
              <a:ext uri="{FF2B5EF4-FFF2-40B4-BE49-F238E27FC236}">
                <a16:creationId xmlns:a16="http://schemas.microsoft.com/office/drawing/2014/main" id="{47DC40A9-92A1-44F7-BF87-F74F01C48F8E}"/>
              </a:ext>
            </a:extLst>
          </p:cNvPr>
          <p:cNvCxnSpPr>
            <a:cxnSpLocks/>
          </p:cNvCxnSpPr>
          <p:nvPr/>
        </p:nvCxnSpPr>
        <p:spPr>
          <a:xfrm>
            <a:off x="1354227" y="3121702"/>
            <a:ext cx="12961" cy="178910"/>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1443" name="Straight Connector 1442">
            <a:extLst>
              <a:ext uri="{FF2B5EF4-FFF2-40B4-BE49-F238E27FC236}">
                <a16:creationId xmlns:a16="http://schemas.microsoft.com/office/drawing/2014/main" id="{1CCF0224-79BE-4AAF-B77D-C8ACC6122C3F}"/>
              </a:ext>
            </a:extLst>
          </p:cNvPr>
          <p:cNvCxnSpPr>
            <a:cxnSpLocks/>
          </p:cNvCxnSpPr>
          <p:nvPr/>
        </p:nvCxnSpPr>
        <p:spPr>
          <a:xfrm flipH="1" flipV="1">
            <a:off x="1351065" y="2937171"/>
            <a:ext cx="1330" cy="155048"/>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1444" name="Straight Connector 1443">
            <a:extLst>
              <a:ext uri="{FF2B5EF4-FFF2-40B4-BE49-F238E27FC236}">
                <a16:creationId xmlns:a16="http://schemas.microsoft.com/office/drawing/2014/main" id="{19B8BB13-B0E2-4E03-8C4B-48AD92D4229A}"/>
              </a:ext>
            </a:extLst>
          </p:cNvPr>
          <p:cNvCxnSpPr>
            <a:cxnSpLocks/>
          </p:cNvCxnSpPr>
          <p:nvPr/>
        </p:nvCxnSpPr>
        <p:spPr>
          <a:xfrm flipV="1">
            <a:off x="1531490" y="3164681"/>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1445" name="Straight Connector 1444">
            <a:extLst>
              <a:ext uri="{FF2B5EF4-FFF2-40B4-BE49-F238E27FC236}">
                <a16:creationId xmlns:a16="http://schemas.microsoft.com/office/drawing/2014/main" id="{A8A69D9C-05FB-429B-AF77-5EBBD7CC219C}"/>
              </a:ext>
            </a:extLst>
          </p:cNvPr>
          <p:cNvCxnSpPr>
            <a:cxnSpLocks/>
          </p:cNvCxnSpPr>
          <p:nvPr/>
        </p:nvCxnSpPr>
        <p:spPr>
          <a:xfrm flipV="1">
            <a:off x="1443171" y="3155599"/>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1446" name="Oval 1445">
            <a:extLst>
              <a:ext uri="{FF2B5EF4-FFF2-40B4-BE49-F238E27FC236}">
                <a16:creationId xmlns:a16="http://schemas.microsoft.com/office/drawing/2014/main" id="{35EC16FD-9EE3-47DC-9AED-DE0C56147D47}"/>
              </a:ext>
            </a:extLst>
          </p:cNvPr>
          <p:cNvSpPr/>
          <p:nvPr/>
        </p:nvSpPr>
        <p:spPr>
          <a:xfrm>
            <a:off x="1698119" y="3079647"/>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47" name="Oval 1446">
            <a:extLst>
              <a:ext uri="{FF2B5EF4-FFF2-40B4-BE49-F238E27FC236}">
                <a16:creationId xmlns:a16="http://schemas.microsoft.com/office/drawing/2014/main" id="{64F55C16-3B48-4DE7-B3C3-A4EF093D92CE}"/>
              </a:ext>
            </a:extLst>
          </p:cNvPr>
          <p:cNvSpPr/>
          <p:nvPr/>
        </p:nvSpPr>
        <p:spPr>
          <a:xfrm>
            <a:off x="1706871" y="2894956"/>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48" name="Oval 1447">
            <a:extLst>
              <a:ext uri="{FF2B5EF4-FFF2-40B4-BE49-F238E27FC236}">
                <a16:creationId xmlns:a16="http://schemas.microsoft.com/office/drawing/2014/main" id="{11AD2325-F76B-4B78-BF02-0500EA3EF571}"/>
              </a:ext>
            </a:extLst>
          </p:cNvPr>
          <p:cNvSpPr/>
          <p:nvPr/>
        </p:nvSpPr>
        <p:spPr>
          <a:xfrm>
            <a:off x="1664837" y="3260882"/>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49" name="Oval 1448">
            <a:extLst>
              <a:ext uri="{FF2B5EF4-FFF2-40B4-BE49-F238E27FC236}">
                <a16:creationId xmlns:a16="http://schemas.microsoft.com/office/drawing/2014/main" id="{33676A55-546F-4A9D-9BF2-742549AF03E3}"/>
              </a:ext>
            </a:extLst>
          </p:cNvPr>
          <p:cNvSpPr/>
          <p:nvPr/>
        </p:nvSpPr>
        <p:spPr>
          <a:xfrm>
            <a:off x="1560253" y="3149006"/>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50" name="Oval 1449">
            <a:extLst>
              <a:ext uri="{FF2B5EF4-FFF2-40B4-BE49-F238E27FC236}">
                <a16:creationId xmlns:a16="http://schemas.microsoft.com/office/drawing/2014/main" id="{EB802FFA-7B99-42BE-8BE8-894AEDB7816B}"/>
              </a:ext>
            </a:extLst>
          </p:cNvPr>
          <p:cNvSpPr/>
          <p:nvPr/>
        </p:nvSpPr>
        <p:spPr>
          <a:xfrm>
            <a:off x="1424854" y="3167725"/>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51" name="Oval 1450">
            <a:extLst>
              <a:ext uri="{FF2B5EF4-FFF2-40B4-BE49-F238E27FC236}">
                <a16:creationId xmlns:a16="http://schemas.microsoft.com/office/drawing/2014/main" id="{76DFFA7D-ACD5-4CD9-8B36-F332483D3A01}"/>
              </a:ext>
            </a:extLst>
          </p:cNvPr>
          <p:cNvSpPr/>
          <p:nvPr/>
        </p:nvSpPr>
        <p:spPr>
          <a:xfrm>
            <a:off x="1367090" y="3287111"/>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52" name="Oval 1451">
            <a:extLst>
              <a:ext uri="{FF2B5EF4-FFF2-40B4-BE49-F238E27FC236}">
                <a16:creationId xmlns:a16="http://schemas.microsoft.com/office/drawing/2014/main" id="{635691BE-4A36-4E02-BE46-91858C97E8AA}"/>
              </a:ext>
            </a:extLst>
          </p:cNvPr>
          <p:cNvSpPr/>
          <p:nvPr/>
        </p:nvSpPr>
        <p:spPr>
          <a:xfrm>
            <a:off x="1346303" y="3100604"/>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53" name="Oval 1452">
            <a:extLst>
              <a:ext uri="{FF2B5EF4-FFF2-40B4-BE49-F238E27FC236}">
                <a16:creationId xmlns:a16="http://schemas.microsoft.com/office/drawing/2014/main" id="{08D91D44-711E-4915-A316-A2C133F012C3}"/>
              </a:ext>
            </a:extLst>
          </p:cNvPr>
          <p:cNvSpPr/>
          <p:nvPr/>
        </p:nvSpPr>
        <p:spPr>
          <a:xfrm>
            <a:off x="1345801" y="2910344"/>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54" name="Oval 1453">
            <a:extLst>
              <a:ext uri="{FF2B5EF4-FFF2-40B4-BE49-F238E27FC236}">
                <a16:creationId xmlns:a16="http://schemas.microsoft.com/office/drawing/2014/main" id="{9FB3390E-38EF-4C4F-A64A-7059A0744522}"/>
              </a:ext>
            </a:extLst>
          </p:cNvPr>
          <p:cNvSpPr/>
          <p:nvPr/>
        </p:nvSpPr>
        <p:spPr>
          <a:xfrm>
            <a:off x="1517203" y="3257196"/>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55" name="Oval 1454">
            <a:extLst>
              <a:ext uri="{FF2B5EF4-FFF2-40B4-BE49-F238E27FC236}">
                <a16:creationId xmlns:a16="http://schemas.microsoft.com/office/drawing/2014/main" id="{DDFD8551-52BB-4894-8F33-F1F60FB6F6BC}"/>
              </a:ext>
            </a:extLst>
          </p:cNvPr>
          <p:cNvSpPr/>
          <p:nvPr/>
        </p:nvSpPr>
        <p:spPr>
          <a:xfrm>
            <a:off x="1529507" y="3614331"/>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56" name="Oval 1455">
            <a:extLst>
              <a:ext uri="{FF2B5EF4-FFF2-40B4-BE49-F238E27FC236}">
                <a16:creationId xmlns:a16="http://schemas.microsoft.com/office/drawing/2014/main" id="{CD869D33-CC92-45D9-83BB-07CC9CA2B87E}"/>
              </a:ext>
            </a:extLst>
          </p:cNvPr>
          <p:cNvSpPr/>
          <p:nvPr/>
        </p:nvSpPr>
        <p:spPr>
          <a:xfrm>
            <a:off x="1609763" y="3628535"/>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57" name="Oval 1456">
            <a:extLst>
              <a:ext uri="{FF2B5EF4-FFF2-40B4-BE49-F238E27FC236}">
                <a16:creationId xmlns:a16="http://schemas.microsoft.com/office/drawing/2014/main" id="{E4BDD35E-40CC-4620-994B-8C266D85B4F8}"/>
              </a:ext>
            </a:extLst>
          </p:cNvPr>
          <p:cNvSpPr/>
          <p:nvPr/>
        </p:nvSpPr>
        <p:spPr>
          <a:xfrm>
            <a:off x="1401531" y="3632014"/>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58" name="Oval 1457">
            <a:extLst>
              <a:ext uri="{FF2B5EF4-FFF2-40B4-BE49-F238E27FC236}">
                <a16:creationId xmlns:a16="http://schemas.microsoft.com/office/drawing/2014/main" id="{39D403DA-B8CC-490D-B223-000D6B3E20F3}"/>
              </a:ext>
            </a:extLst>
          </p:cNvPr>
          <p:cNvSpPr/>
          <p:nvPr/>
        </p:nvSpPr>
        <p:spPr>
          <a:xfrm>
            <a:off x="1649522" y="3823846"/>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59" name="Oval 1458">
            <a:extLst>
              <a:ext uri="{FF2B5EF4-FFF2-40B4-BE49-F238E27FC236}">
                <a16:creationId xmlns:a16="http://schemas.microsoft.com/office/drawing/2014/main" id="{B2EDC997-F741-47FA-8EA7-F532807683B4}"/>
              </a:ext>
            </a:extLst>
          </p:cNvPr>
          <p:cNvSpPr/>
          <p:nvPr/>
        </p:nvSpPr>
        <p:spPr>
          <a:xfrm>
            <a:off x="1375604" y="3832567"/>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60" name="Oval 1459">
            <a:extLst>
              <a:ext uri="{FF2B5EF4-FFF2-40B4-BE49-F238E27FC236}">
                <a16:creationId xmlns:a16="http://schemas.microsoft.com/office/drawing/2014/main" id="{98A1CA5D-318E-4CA4-B938-41C24FBA771D}"/>
              </a:ext>
            </a:extLst>
          </p:cNvPr>
          <p:cNvSpPr/>
          <p:nvPr/>
        </p:nvSpPr>
        <p:spPr>
          <a:xfrm>
            <a:off x="1634881" y="4020739"/>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61" name="Oval 1460">
            <a:extLst>
              <a:ext uri="{FF2B5EF4-FFF2-40B4-BE49-F238E27FC236}">
                <a16:creationId xmlns:a16="http://schemas.microsoft.com/office/drawing/2014/main" id="{77FCBB21-F2BF-4C31-8D76-9496CCFB349D}"/>
              </a:ext>
            </a:extLst>
          </p:cNvPr>
          <p:cNvSpPr/>
          <p:nvPr/>
        </p:nvSpPr>
        <p:spPr>
          <a:xfrm>
            <a:off x="1712808" y="4075497"/>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62" name="Oval 1461">
            <a:extLst>
              <a:ext uri="{FF2B5EF4-FFF2-40B4-BE49-F238E27FC236}">
                <a16:creationId xmlns:a16="http://schemas.microsoft.com/office/drawing/2014/main" id="{AF2FB259-BA74-43D6-BB9E-4BF09DA521E2}"/>
              </a:ext>
            </a:extLst>
          </p:cNvPr>
          <p:cNvSpPr/>
          <p:nvPr/>
        </p:nvSpPr>
        <p:spPr>
          <a:xfrm>
            <a:off x="1666186" y="4111176"/>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63" name="Oval 1462">
            <a:extLst>
              <a:ext uri="{FF2B5EF4-FFF2-40B4-BE49-F238E27FC236}">
                <a16:creationId xmlns:a16="http://schemas.microsoft.com/office/drawing/2014/main" id="{F9CDD5FE-08F1-44F1-BE18-57DF83F57CE1}"/>
              </a:ext>
            </a:extLst>
          </p:cNvPr>
          <p:cNvSpPr/>
          <p:nvPr/>
        </p:nvSpPr>
        <p:spPr>
          <a:xfrm>
            <a:off x="1378038" y="4035583"/>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64" name="Oval 1463">
            <a:extLst>
              <a:ext uri="{FF2B5EF4-FFF2-40B4-BE49-F238E27FC236}">
                <a16:creationId xmlns:a16="http://schemas.microsoft.com/office/drawing/2014/main" id="{A38C2850-6CB4-4659-A3B6-E60F48B56905}"/>
              </a:ext>
            </a:extLst>
          </p:cNvPr>
          <p:cNvSpPr/>
          <p:nvPr/>
        </p:nvSpPr>
        <p:spPr>
          <a:xfrm>
            <a:off x="1341040" y="4102645"/>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65" name="Oval 1464">
            <a:extLst>
              <a:ext uri="{FF2B5EF4-FFF2-40B4-BE49-F238E27FC236}">
                <a16:creationId xmlns:a16="http://schemas.microsoft.com/office/drawing/2014/main" id="{887E0D03-3A5A-4082-8E0F-DA8694F1CCAD}"/>
              </a:ext>
            </a:extLst>
          </p:cNvPr>
          <p:cNvSpPr/>
          <p:nvPr/>
        </p:nvSpPr>
        <p:spPr>
          <a:xfrm>
            <a:off x="1382741" y="4110009"/>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1466" name="Straight Connector 1465">
            <a:extLst>
              <a:ext uri="{FF2B5EF4-FFF2-40B4-BE49-F238E27FC236}">
                <a16:creationId xmlns:a16="http://schemas.microsoft.com/office/drawing/2014/main" id="{B76BC47E-E9E5-4135-AA80-D741C26D233A}"/>
              </a:ext>
            </a:extLst>
          </p:cNvPr>
          <p:cNvCxnSpPr>
            <a:cxnSpLocks/>
          </p:cNvCxnSpPr>
          <p:nvPr/>
        </p:nvCxnSpPr>
        <p:spPr>
          <a:xfrm>
            <a:off x="250422" y="4252521"/>
            <a:ext cx="4356000"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467" name="Straight Connector 1466">
            <a:extLst>
              <a:ext uri="{FF2B5EF4-FFF2-40B4-BE49-F238E27FC236}">
                <a16:creationId xmlns:a16="http://schemas.microsoft.com/office/drawing/2014/main" id="{6C0AB161-2135-42D3-87AE-3532049F0C7D}"/>
              </a:ext>
            </a:extLst>
          </p:cNvPr>
          <p:cNvCxnSpPr/>
          <p:nvPr/>
        </p:nvCxnSpPr>
        <p:spPr>
          <a:xfrm>
            <a:off x="2693978" y="3639175"/>
            <a:ext cx="177355"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1468" name="Straight Connector 1467">
            <a:extLst>
              <a:ext uri="{FF2B5EF4-FFF2-40B4-BE49-F238E27FC236}">
                <a16:creationId xmlns:a16="http://schemas.microsoft.com/office/drawing/2014/main" id="{869922EC-9FE9-408F-BDE8-361F7AF2B1A2}"/>
              </a:ext>
            </a:extLst>
          </p:cNvPr>
          <p:cNvCxnSpPr>
            <a:cxnSpLocks/>
          </p:cNvCxnSpPr>
          <p:nvPr/>
        </p:nvCxnSpPr>
        <p:spPr>
          <a:xfrm flipV="1">
            <a:off x="2668127" y="3648596"/>
            <a:ext cx="18834" cy="186820"/>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1469" name="Straight Connector 1468">
            <a:extLst>
              <a:ext uri="{FF2B5EF4-FFF2-40B4-BE49-F238E27FC236}">
                <a16:creationId xmlns:a16="http://schemas.microsoft.com/office/drawing/2014/main" id="{08EB5861-8BE2-440D-B837-8FCD46741083}"/>
              </a:ext>
            </a:extLst>
          </p:cNvPr>
          <p:cNvCxnSpPr>
            <a:cxnSpLocks/>
          </p:cNvCxnSpPr>
          <p:nvPr/>
        </p:nvCxnSpPr>
        <p:spPr>
          <a:xfrm flipV="1">
            <a:off x="2637242" y="4046752"/>
            <a:ext cx="26698" cy="50467"/>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470" name="Straight Connector 1469">
            <a:extLst>
              <a:ext uri="{FF2B5EF4-FFF2-40B4-BE49-F238E27FC236}">
                <a16:creationId xmlns:a16="http://schemas.microsoft.com/office/drawing/2014/main" id="{D9317646-4C6C-4ED2-B727-8AD1DA65B9EB}"/>
              </a:ext>
            </a:extLst>
          </p:cNvPr>
          <p:cNvCxnSpPr>
            <a:cxnSpLocks/>
          </p:cNvCxnSpPr>
          <p:nvPr/>
        </p:nvCxnSpPr>
        <p:spPr>
          <a:xfrm flipV="1">
            <a:off x="2663972" y="3846319"/>
            <a:ext cx="0" cy="18682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1471" name="Straight Connector 1470">
            <a:extLst>
              <a:ext uri="{FF2B5EF4-FFF2-40B4-BE49-F238E27FC236}">
                <a16:creationId xmlns:a16="http://schemas.microsoft.com/office/drawing/2014/main" id="{3135ACB5-5436-4540-A098-D4209F669EC4}"/>
              </a:ext>
            </a:extLst>
          </p:cNvPr>
          <p:cNvCxnSpPr>
            <a:cxnSpLocks/>
          </p:cNvCxnSpPr>
          <p:nvPr/>
        </p:nvCxnSpPr>
        <p:spPr>
          <a:xfrm flipH="1" flipV="1">
            <a:off x="2888298" y="3647398"/>
            <a:ext cx="33415" cy="179297"/>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72" name="Straight Connector 1471">
            <a:extLst>
              <a:ext uri="{FF2B5EF4-FFF2-40B4-BE49-F238E27FC236}">
                <a16:creationId xmlns:a16="http://schemas.microsoft.com/office/drawing/2014/main" id="{35491031-2D6B-4342-A812-D35E5C49AF27}"/>
              </a:ext>
            </a:extLst>
          </p:cNvPr>
          <p:cNvCxnSpPr>
            <a:cxnSpLocks/>
          </p:cNvCxnSpPr>
          <p:nvPr/>
        </p:nvCxnSpPr>
        <p:spPr>
          <a:xfrm flipV="1">
            <a:off x="2917558" y="3837598"/>
            <a:ext cx="0" cy="18682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1473" name="Straight Connector 1472">
            <a:extLst>
              <a:ext uri="{FF2B5EF4-FFF2-40B4-BE49-F238E27FC236}">
                <a16:creationId xmlns:a16="http://schemas.microsoft.com/office/drawing/2014/main" id="{6B6F21DA-32DB-4A57-868E-7538F1E3CE2E}"/>
              </a:ext>
            </a:extLst>
          </p:cNvPr>
          <p:cNvCxnSpPr>
            <a:cxnSpLocks/>
          </p:cNvCxnSpPr>
          <p:nvPr/>
        </p:nvCxnSpPr>
        <p:spPr>
          <a:xfrm flipV="1">
            <a:off x="2794335" y="3267432"/>
            <a:ext cx="8458" cy="356847"/>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474" name="Straight Connector 1473">
            <a:extLst>
              <a:ext uri="{FF2B5EF4-FFF2-40B4-BE49-F238E27FC236}">
                <a16:creationId xmlns:a16="http://schemas.microsoft.com/office/drawing/2014/main" id="{79C5ED90-D703-4036-B48B-683EC429A73F}"/>
              </a:ext>
            </a:extLst>
          </p:cNvPr>
          <p:cNvCxnSpPr>
            <a:cxnSpLocks/>
          </p:cNvCxnSpPr>
          <p:nvPr/>
        </p:nvCxnSpPr>
        <p:spPr>
          <a:xfrm flipV="1">
            <a:off x="2657297" y="4046752"/>
            <a:ext cx="13349" cy="65484"/>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475" name="Straight Connector 1474">
            <a:extLst>
              <a:ext uri="{FF2B5EF4-FFF2-40B4-BE49-F238E27FC236}">
                <a16:creationId xmlns:a16="http://schemas.microsoft.com/office/drawing/2014/main" id="{C16462C6-1E32-43A9-9AAF-91F0BCBC6912}"/>
              </a:ext>
            </a:extLst>
          </p:cNvPr>
          <p:cNvCxnSpPr>
            <a:cxnSpLocks/>
          </p:cNvCxnSpPr>
          <p:nvPr/>
        </p:nvCxnSpPr>
        <p:spPr>
          <a:xfrm flipH="1" flipV="1">
            <a:off x="2917526" y="4032677"/>
            <a:ext cx="28959" cy="70838"/>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476" name="Straight Connector 1475">
            <a:extLst>
              <a:ext uri="{FF2B5EF4-FFF2-40B4-BE49-F238E27FC236}">
                <a16:creationId xmlns:a16="http://schemas.microsoft.com/office/drawing/2014/main" id="{2EE6F949-2F3D-4FE2-A76C-8A08DC59449E}"/>
              </a:ext>
            </a:extLst>
          </p:cNvPr>
          <p:cNvCxnSpPr>
            <a:cxnSpLocks/>
          </p:cNvCxnSpPr>
          <p:nvPr/>
        </p:nvCxnSpPr>
        <p:spPr>
          <a:xfrm flipH="1" flipV="1">
            <a:off x="2924232" y="4032676"/>
            <a:ext cx="61271" cy="5046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477" name="Straight Connector 1476">
            <a:extLst>
              <a:ext uri="{FF2B5EF4-FFF2-40B4-BE49-F238E27FC236}">
                <a16:creationId xmlns:a16="http://schemas.microsoft.com/office/drawing/2014/main" id="{9010B928-F006-43C3-A687-B90A5A3F0A33}"/>
              </a:ext>
            </a:extLst>
          </p:cNvPr>
          <p:cNvCxnSpPr>
            <a:cxnSpLocks/>
          </p:cNvCxnSpPr>
          <p:nvPr/>
        </p:nvCxnSpPr>
        <p:spPr>
          <a:xfrm flipV="1">
            <a:off x="2656009" y="3270339"/>
            <a:ext cx="130154" cy="24605"/>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478" name="Straight Connector 1477">
            <a:extLst>
              <a:ext uri="{FF2B5EF4-FFF2-40B4-BE49-F238E27FC236}">
                <a16:creationId xmlns:a16="http://schemas.microsoft.com/office/drawing/2014/main" id="{9DA5DF6A-D712-4CA4-8B42-8C558DB8943E}"/>
              </a:ext>
            </a:extLst>
          </p:cNvPr>
          <p:cNvCxnSpPr>
            <a:cxnSpLocks/>
          </p:cNvCxnSpPr>
          <p:nvPr/>
        </p:nvCxnSpPr>
        <p:spPr>
          <a:xfrm>
            <a:off x="2944366" y="3270341"/>
            <a:ext cx="174833" cy="42"/>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1479" name="Straight Connector 1478">
            <a:extLst>
              <a:ext uri="{FF2B5EF4-FFF2-40B4-BE49-F238E27FC236}">
                <a16:creationId xmlns:a16="http://schemas.microsoft.com/office/drawing/2014/main" id="{79E7C344-A6CA-4391-9F1A-D5DEFC341C41}"/>
              </a:ext>
            </a:extLst>
          </p:cNvPr>
          <p:cNvCxnSpPr>
            <a:cxnSpLocks/>
          </p:cNvCxnSpPr>
          <p:nvPr/>
        </p:nvCxnSpPr>
        <p:spPr>
          <a:xfrm>
            <a:off x="3144459" y="3269958"/>
            <a:ext cx="158749" cy="211"/>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cxnSp>
        <p:nvCxnSpPr>
          <p:cNvPr id="1480" name="Straight Connector 1479">
            <a:extLst>
              <a:ext uri="{FF2B5EF4-FFF2-40B4-BE49-F238E27FC236}">
                <a16:creationId xmlns:a16="http://schemas.microsoft.com/office/drawing/2014/main" id="{B01DD458-AD31-4D53-B7ED-E90ECCB2091F}"/>
              </a:ext>
            </a:extLst>
          </p:cNvPr>
          <p:cNvCxnSpPr>
            <a:cxnSpLocks/>
          </p:cNvCxnSpPr>
          <p:nvPr/>
        </p:nvCxnSpPr>
        <p:spPr>
          <a:xfrm>
            <a:off x="2817962" y="3270340"/>
            <a:ext cx="111053"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481" name="Straight Connector 1480">
            <a:extLst>
              <a:ext uri="{FF2B5EF4-FFF2-40B4-BE49-F238E27FC236}">
                <a16:creationId xmlns:a16="http://schemas.microsoft.com/office/drawing/2014/main" id="{AAE9E76A-C2D3-47D9-9F3A-AB0DFB215968}"/>
              </a:ext>
            </a:extLst>
          </p:cNvPr>
          <p:cNvCxnSpPr>
            <a:cxnSpLocks/>
          </p:cNvCxnSpPr>
          <p:nvPr/>
        </p:nvCxnSpPr>
        <p:spPr>
          <a:xfrm>
            <a:off x="2462944" y="3300611"/>
            <a:ext cx="177690" cy="1"/>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1482" name="Straight Connector 1481">
            <a:extLst>
              <a:ext uri="{FF2B5EF4-FFF2-40B4-BE49-F238E27FC236}">
                <a16:creationId xmlns:a16="http://schemas.microsoft.com/office/drawing/2014/main" id="{37B40269-0983-4294-B7BB-F88598BCCED3}"/>
              </a:ext>
            </a:extLst>
          </p:cNvPr>
          <p:cNvCxnSpPr>
            <a:cxnSpLocks/>
          </p:cNvCxnSpPr>
          <p:nvPr/>
        </p:nvCxnSpPr>
        <p:spPr>
          <a:xfrm flipH="1">
            <a:off x="2274983" y="3304168"/>
            <a:ext cx="151512" cy="0"/>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1483" name="Straight Connector 1482">
            <a:extLst>
              <a:ext uri="{FF2B5EF4-FFF2-40B4-BE49-F238E27FC236}">
                <a16:creationId xmlns:a16="http://schemas.microsoft.com/office/drawing/2014/main" id="{3FC4CE5F-58B8-498A-9980-6E6281357D8B}"/>
              </a:ext>
            </a:extLst>
          </p:cNvPr>
          <p:cNvCxnSpPr>
            <a:cxnSpLocks/>
          </p:cNvCxnSpPr>
          <p:nvPr/>
        </p:nvCxnSpPr>
        <p:spPr>
          <a:xfrm flipV="1">
            <a:off x="2804936" y="3164681"/>
            <a:ext cx="27567" cy="94852"/>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1484" name="Straight Connector 1483">
            <a:extLst>
              <a:ext uri="{FF2B5EF4-FFF2-40B4-BE49-F238E27FC236}">
                <a16:creationId xmlns:a16="http://schemas.microsoft.com/office/drawing/2014/main" id="{9CA0E7C7-7553-488D-8C2E-667A304E6368}"/>
              </a:ext>
            </a:extLst>
          </p:cNvPr>
          <p:cNvCxnSpPr>
            <a:cxnSpLocks/>
          </p:cNvCxnSpPr>
          <p:nvPr/>
        </p:nvCxnSpPr>
        <p:spPr>
          <a:xfrm flipV="1">
            <a:off x="2716617" y="3155599"/>
            <a:ext cx="112756" cy="14896"/>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1485" name="Oval 1484">
            <a:extLst>
              <a:ext uri="{FF2B5EF4-FFF2-40B4-BE49-F238E27FC236}">
                <a16:creationId xmlns:a16="http://schemas.microsoft.com/office/drawing/2014/main" id="{BC397DC4-870C-4A87-B4D5-88050BB65B12}"/>
              </a:ext>
            </a:extLst>
          </p:cNvPr>
          <p:cNvSpPr/>
          <p:nvPr/>
        </p:nvSpPr>
        <p:spPr>
          <a:xfrm>
            <a:off x="3124594" y="3270169"/>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86" name="Oval 1485">
            <a:extLst>
              <a:ext uri="{FF2B5EF4-FFF2-40B4-BE49-F238E27FC236}">
                <a16:creationId xmlns:a16="http://schemas.microsoft.com/office/drawing/2014/main" id="{D057DF81-3E4C-4DAE-AC3A-7DCABFCE0F8D}"/>
              </a:ext>
            </a:extLst>
          </p:cNvPr>
          <p:cNvSpPr/>
          <p:nvPr/>
        </p:nvSpPr>
        <p:spPr>
          <a:xfrm>
            <a:off x="3320219" y="3260882"/>
            <a:ext cx="13187" cy="13187"/>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87" name="Oval 1486">
            <a:extLst>
              <a:ext uri="{FF2B5EF4-FFF2-40B4-BE49-F238E27FC236}">
                <a16:creationId xmlns:a16="http://schemas.microsoft.com/office/drawing/2014/main" id="{CA2538ED-97CF-4AA9-8F3D-88D01A2ABCBA}"/>
              </a:ext>
            </a:extLst>
          </p:cNvPr>
          <p:cNvSpPr/>
          <p:nvPr/>
        </p:nvSpPr>
        <p:spPr>
          <a:xfrm>
            <a:off x="2938283" y="3260882"/>
            <a:ext cx="13187" cy="13187"/>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88" name="Oval 1487">
            <a:extLst>
              <a:ext uri="{FF2B5EF4-FFF2-40B4-BE49-F238E27FC236}">
                <a16:creationId xmlns:a16="http://schemas.microsoft.com/office/drawing/2014/main" id="{5C538531-ED02-4C4A-BF2F-77474865D981}"/>
              </a:ext>
            </a:extLst>
          </p:cNvPr>
          <p:cNvSpPr/>
          <p:nvPr/>
        </p:nvSpPr>
        <p:spPr>
          <a:xfrm>
            <a:off x="2833699" y="3149006"/>
            <a:ext cx="13187" cy="13187"/>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89" name="Oval 1488">
            <a:extLst>
              <a:ext uri="{FF2B5EF4-FFF2-40B4-BE49-F238E27FC236}">
                <a16:creationId xmlns:a16="http://schemas.microsoft.com/office/drawing/2014/main" id="{A6B38437-B3C5-4072-8337-B87DC69DFBA0}"/>
              </a:ext>
            </a:extLst>
          </p:cNvPr>
          <p:cNvSpPr/>
          <p:nvPr/>
        </p:nvSpPr>
        <p:spPr>
          <a:xfrm>
            <a:off x="2698300" y="3167725"/>
            <a:ext cx="13187" cy="13187"/>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90" name="Oval 1489">
            <a:extLst>
              <a:ext uri="{FF2B5EF4-FFF2-40B4-BE49-F238E27FC236}">
                <a16:creationId xmlns:a16="http://schemas.microsoft.com/office/drawing/2014/main" id="{95045835-5690-4B8A-A26C-0F6DB01385A8}"/>
              </a:ext>
            </a:extLst>
          </p:cNvPr>
          <p:cNvSpPr/>
          <p:nvPr/>
        </p:nvSpPr>
        <p:spPr>
          <a:xfrm>
            <a:off x="2640536" y="3287111"/>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91" name="Oval 1490">
            <a:extLst>
              <a:ext uri="{FF2B5EF4-FFF2-40B4-BE49-F238E27FC236}">
                <a16:creationId xmlns:a16="http://schemas.microsoft.com/office/drawing/2014/main" id="{D207B6FD-2189-461F-B348-F0C6CE76580A}"/>
              </a:ext>
            </a:extLst>
          </p:cNvPr>
          <p:cNvSpPr/>
          <p:nvPr/>
        </p:nvSpPr>
        <p:spPr>
          <a:xfrm>
            <a:off x="2441870" y="3293704"/>
            <a:ext cx="13187" cy="13187"/>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92" name="Oval 1491">
            <a:extLst>
              <a:ext uri="{FF2B5EF4-FFF2-40B4-BE49-F238E27FC236}">
                <a16:creationId xmlns:a16="http://schemas.microsoft.com/office/drawing/2014/main" id="{187B1C96-4CC9-4A84-B963-53AF27FE2D57}"/>
              </a:ext>
            </a:extLst>
          </p:cNvPr>
          <p:cNvSpPr/>
          <p:nvPr/>
        </p:nvSpPr>
        <p:spPr>
          <a:xfrm>
            <a:off x="2254889" y="3305688"/>
            <a:ext cx="13187" cy="13187"/>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93" name="Oval 1492">
            <a:extLst>
              <a:ext uri="{FF2B5EF4-FFF2-40B4-BE49-F238E27FC236}">
                <a16:creationId xmlns:a16="http://schemas.microsoft.com/office/drawing/2014/main" id="{1832FF91-315F-4604-8A3B-5294CC8F3263}"/>
              </a:ext>
            </a:extLst>
          </p:cNvPr>
          <p:cNvSpPr/>
          <p:nvPr/>
        </p:nvSpPr>
        <p:spPr>
          <a:xfrm>
            <a:off x="2790649" y="3257196"/>
            <a:ext cx="13187" cy="13187"/>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94" name="Oval 1493">
            <a:extLst>
              <a:ext uri="{FF2B5EF4-FFF2-40B4-BE49-F238E27FC236}">
                <a16:creationId xmlns:a16="http://schemas.microsoft.com/office/drawing/2014/main" id="{8E6507C6-30A4-4E94-B308-19ACCA528379}"/>
              </a:ext>
            </a:extLst>
          </p:cNvPr>
          <p:cNvSpPr/>
          <p:nvPr/>
        </p:nvSpPr>
        <p:spPr>
          <a:xfrm>
            <a:off x="2802953" y="3614331"/>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95" name="Oval 1494">
            <a:extLst>
              <a:ext uri="{FF2B5EF4-FFF2-40B4-BE49-F238E27FC236}">
                <a16:creationId xmlns:a16="http://schemas.microsoft.com/office/drawing/2014/main" id="{E02CB53B-3212-4287-8F5E-C1D69D9D121F}"/>
              </a:ext>
            </a:extLst>
          </p:cNvPr>
          <p:cNvSpPr/>
          <p:nvPr/>
        </p:nvSpPr>
        <p:spPr>
          <a:xfrm>
            <a:off x="2883209" y="3628535"/>
            <a:ext cx="13187" cy="13187"/>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96" name="Oval 1495">
            <a:extLst>
              <a:ext uri="{FF2B5EF4-FFF2-40B4-BE49-F238E27FC236}">
                <a16:creationId xmlns:a16="http://schemas.microsoft.com/office/drawing/2014/main" id="{A8FB1A41-3CF2-4AF2-8E2D-C85D1B289815}"/>
              </a:ext>
            </a:extLst>
          </p:cNvPr>
          <p:cNvSpPr/>
          <p:nvPr/>
        </p:nvSpPr>
        <p:spPr>
          <a:xfrm>
            <a:off x="2674977" y="3632014"/>
            <a:ext cx="13187" cy="13187"/>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97" name="Oval 1496">
            <a:extLst>
              <a:ext uri="{FF2B5EF4-FFF2-40B4-BE49-F238E27FC236}">
                <a16:creationId xmlns:a16="http://schemas.microsoft.com/office/drawing/2014/main" id="{F14F0DE2-6F06-466D-B365-DCB24B75D03D}"/>
              </a:ext>
            </a:extLst>
          </p:cNvPr>
          <p:cNvSpPr/>
          <p:nvPr/>
        </p:nvSpPr>
        <p:spPr>
          <a:xfrm>
            <a:off x="2922968" y="3823846"/>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98" name="Oval 1497">
            <a:extLst>
              <a:ext uri="{FF2B5EF4-FFF2-40B4-BE49-F238E27FC236}">
                <a16:creationId xmlns:a16="http://schemas.microsoft.com/office/drawing/2014/main" id="{6FF821C3-4170-4669-AF5E-C075273D5F25}"/>
              </a:ext>
            </a:extLst>
          </p:cNvPr>
          <p:cNvSpPr/>
          <p:nvPr/>
        </p:nvSpPr>
        <p:spPr>
          <a:xfrm>
            <a:off x="2649050" y="3832567"/>
            <a:ext cx="13187" cy="13187"/>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499" name="Oval 1498">
            <a:extLst>
              <a:ext uri="{FF2B5EF4-FFF2-40B4-BE49-F238E27FC236}">
                <a16:creationId xmlns:a16="http://schemas.microsoft.com/office/drawing/2014/main" id="{F4168E05-14BB-4C2B-AFA3-6C4EFE7F8C6E}"/>
              </a:ext>
            </a:extLst>
          </p:cNvPr>
          <p:cNvSpPr/>
          <p:nvPr/>
        </p:nvSpPr>
        <p:spPr>
          <a:xfrm>
            <a:off x="2908327" y="4020739"/>
            <a:ext cx="13187" cy="13187"/>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500" name="Oval 1499">
            <a:extLst>
              <a:ext uri="{FF2B5EF4-FFF2-40B4-BE49-F238E27FC236}">
                <a16:creationId xmlns:a16="http://schemas.microsoft.com/office/drawing/2014/main" id="{8A150623-001D-49AB-A29C-EC73BB459453}"/>
              </a:ext>
            </a:extLst>
          </p:cNvPr>
          <p:cNvSpPr/>
          <p:nvPr/>
        </p:nvSpPr>
        <p:spPr>
          <a:xfrm>
            <a:off x="2986254" y="4075497"/>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501" name="Oval 1500">
            <a:extLst>
              <a:ext uri="{FF2B5EF4-FFF2-40B4-BE49-F238E27FC236}">
                <a16:creationId xmlns:a16="http://schemas.microsoft.com/office/drawing/2014/main" id="{EA89936A-67D9-45E1-A0ED-269427444474}"/>
              </a:ext>
            </a:extLst>
          </p:cNvPr>
          <p:cNvSpPr/>
          <p:nvPr/>
        </p:nvSpPr>
        <p:spPr>
          <a:xfrm>
            <a:off x="2939632" y="4111176"/>
            <a:ext cx="13187" cy="13187"/>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502" name="Oval 1501">
            <a:extLst>
              <a:ext uri="{FF2B5EF4-FFF2-40B4-BE49-F238E27FC236}">
                <a16:creationId xmlns:a16="http://schemas.microsoft.com/office/drawing/2014/main" id="{1A25204C-FE94-4692-9917-B99851E85BCB}"/>
              </a:ext>
            </a:extLst>
          </p:cNvPr>
          <p:cNvSpPr/>
          <p:nvPr/>
        </p:nvSpPr>
        <p:spPr>
          <a:xfrm>
            <a:off x="2651484" y="4035583"/>
            <a:ext cx="13187" cy="13187"/>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503" name="Oval 1502">
            <a:extLst>
              <a:ext uri="{FF2B5EF4-FFF2-40B4-BE49-F238E27FC236}">
                <a16:creationId xmlns:a16="http://schemas.microsoft.com/office/drawing/2014/main" id="{B75EAC30-605F-4CF8-A88D-54B9F19660B1}"/>
              </a:ext>
            </a:extLst>
          </p:cNvPr>
          <p:cNvSpPr/>
          <p:nvPr/>
        </p:nvSpPr>
        <p:spPr>
          <a:xfrm>
            <a:off x="2614486" y="4102645"/>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504" name="Oval 1503">
            <a:extLst>
              <a:ext uri="{FF2B5EF4-FFF2-40B4-BE49-F238E27FC236}">
                <a16:creationId xmlns:a16="http://schemas.microsoft.com/office/drawing/2014/main" id="{DB466682-A194-4B6E-8ED6-FDFFB03267D9}"/>
              </a:ext>
            </a:extLst>
          </p:cNvPr>
          <p:cNvSpPr/>
          <p:nvPr/>
        </p:nvSpPr>
        <p:spPr>
          <a:xfrm>
            <a:off x="2656187" y="4110009"/>
            <a:ext cx="13187" cy="13187"/>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505" name="Freeform: Shape 1504">
            <a:extLst>
              <a:ext uri="{FF2B5EF4-FFF2-40B4-BE49-F238E27FC236}">
                <a16:creationId xmlns:a16="http://schemas.microsoft.com/office/drawing/2014/main" id="{8D08C478-CDCE-49E3-92C5-45BA2BDD3BB2}"/>
              </a:ext>
            </a:extLst>
          </p:cNvPr>
          <p:cNvSpPr/>
          <p:nvPr/>
        </p:nvSpPr>
        <p:spPr>
          <a:xfrm flipV="1">
            <a:off x="2941005" y="3324881"/>
            <a:ext cx="390525" cy="314325"/>
          </a:xfrm>
          <a:custGeom>
            <a:avLst/>
            <a:gdLst>
              <a:gd name="connsiteX0" fmla="*/ 390525 w 390525"/>
              <a:gd name="connsiteY0" fmla="*/ 314325 h 314325"/>
              <a:gd name="connsiteX1" fmla="*/ 307181 w 390525"/>
              <a:gd name="connsiteY1" fmla="*/ 73818 h 314325"/>
              <a:gd name="connsiteX2" fmla="*/ 0 w 390525"/>
              <a:gd name="connsiteY2" fmla="*/ 0 h 314325"/>
            </a:gdLst>
            <a:ahLst/>
            <a:cxnLst>
              <a:cxn ang="0">
                <a:pos x="connsiteX0" y="connsiteY0"/>
              </a:cxn>
              <a:cxn ang="0">
                <a:pos x="connsiteX1" y="connsiteY1"/>
              </a:cxn>
              <a:cxn ang="0">
                <a:pos x="connsiteX2" y="connsiteY2"/>
              </a:cxn>
            </a:cxnLst>
            <a:rect l="l" t="t" r="r" b="b"/>
            <a:pathLst>
              <a:path w="390525" h="314325">
                <a:moveTo>
                  <a:pt x="390525" y="314325"/>
                </a:moveTo>
                <a:cubicBezTo>
                  <a:pt x="381397" y="220265"/>
                  <a:pt x="372269" y="126206"/>
                  <a:pt x="307181" y="73818"/>
                </a:cubicBezTo>
                <a:cubicBezTo>
                  <a:pt x="242093" y="21430"/>
                  <a:pt x="121046" y="10715"/>
                  <a:pt x="0" y="0"/>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a:p>
        </p:txBody>
      </p:sp>
      <p:sp>
        <p:nvSpPr>
          <p:cNvPr id="1506" name="Freeform: Shape 1505">
            <a:extLst>
              <a:ext uri="{FF2B5EF4-FFF2-40B4-BE49-F238E27FC236}">
                <a16:creationId xmlns:a16="http://schemas.microsoft.com/office/drawing/2014/main" id="{8F4BD863-4051-4AA3-A5E2-F134FC9B3ED9}"/>
              </a:ext>
            </a:extLst>
          </p:cNvPr>
          <p:cNvSpPr/>
          <p:nvPr/>
        </p:nvSpPr>
        <p:spPr>
          <a:xfrm flipH="1" flipV="1">
            <a:off x="2263635" y="3357389"/>
            <a:ext cx="390525" cy="314325"/>
          </a:xfrm>
          <a:custGeom>
            <a:avLst/>
            <a:gdLst>
              <a:gd name="connsiteX0" fmla="*/ 390525 w 390525"/>
              <a:gd name="connsiteY0" fmla="*/ 314325 h 314325"/>
              <a:gd name="connsiteX1" fmla="*/ 307181 w 390525"/>
              <a:gd name="connsiteY1" fmla="*/ 73818 h 314325"/>
              <a:gd name="connsiteX2" fmla="*/ 0 w 390525"/>
              <a:gd name="connsiteY2" fmla="*/ 0 h 314325"/>
            </a:gdLst>
            <a:ahLst/>
            <a:cxnLst>
              <a:cxn ang="0">
                <a:pos x="connsiteX0" y="connsiteY0"/>
              </a:cxn>
              <a:cxn ang="0">
                <a:pos x="connsiteX1" y="connsiteY1"/>
              </a:cxn>
              <a:cxn ang="0">
                <a:pos x="connsiteX2" y="connsiteY2"/>
              </a:cxn>
            </a:cxnLst>
            <a:rect l="l" t="t" r="r" b="b"/>
            <a:pathLst>
              <a:path w="390525" h="314325">
                <a:moveTo>
                  <a:pt x="390525" y="314325"/>
                </a:moveTo>
                <a:cubicBezTo>
                  <a:pt x="381397" y="220265"/>
                  <a:pt x="372269" y="126206"/>
                  <a:pt x="307181" y="73818"/>
                </a:cubicBezTo>
                <a:cubicBezTo>
                  <a:pt x="242093" y="21430"/>
                  <a:pt x="121046" y="10715"/>
                  <a:pt x="0" y="0"/>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a:p>
        </p:txBody>
      </p:sp>
      <p:sp>
        <p:nvSpPr>
          <p:cNvPr id="1507" name="Freeform: Shape 1506">
            <a:extLst>
              <a:ext uri="{FF2B5EF4-FFF2-40B4-BE49-F238E27FC236}">
                <a16:creationId xmlns:a16="http://schemas.microsoft.com/office/drawing/2014/main" id="{7E5D0978-95F6-40F9-83C4-8C420C5F10A7}"/>
              </a:ext>
            </a:extLst>
          </p:cNvPr>
          <p:cNvSpPr/>
          <p:nvPr/>
        </p:nvSpPr>
        <p:spPr>
          <a:xfrm rot="16200000" flipV="1">
            <a:off x="1696057" y="2944637"/>
            <a:ext cx="390525" cy="314325"/>
          </a:xfrm>
          <a:custGeom>
            <a:avLst/>
            <a:gdLst>
              <a:gd name="connsiteX0" fmla="*/ 390525 w 390525"/>
              <a:gd name="connsiteY0" fmla="*/ 314325 h 314325"/>
              <a:gd name="connsiteX1" fmla="*/ 307181 w 390525"/>
              <a:gd name="connsiteY1" fmla="*/ 73818 h 314325"/>
              <a:gd name="connsiteX2" fmla="*/ 0 w 390525"/>
              <a:gd name="connsiteY2" fmla="*/ 0 h 314325"/>
            </a:gdLst>
            <a:ahLst/>
            <a:cxnLst>
              <a:cxn ang="0">
                <a:pos x="connsiteX0" y="connsiteY0"/>
              </a:cxn>
              <a:cxn ang="0">
                <a:pos x="connsiteX1" y="connsiteY1"/>
              </a:cxn>
              <a:cxn ang="0">
                <a:pos x="connsiteX2" y="connsiteY2"/>
              </a:cxn>
            </a:cxnLst>
            <a:rect l="l" t="t" r="r" b="b"/>
            <a:pathLst>
              <a:path w="390525" h="314325">
                <a:moveTo>
                  <a:pt x="390525" y="314325"/>
                </a:moveTo>
                <a:cubicBezTo>
                  <a:pt x="381397" y="220265"/>
                  <a:pt x="372269" y="126206"/>
                  <a:pt x="307181" y="73818"/>
                </a:cubicBezTo>
                <a:cubicBezTo>
                  <a:pt x="242093" y="21430"/>
                  <a:pt x="121046" y="10715"/>
                  <a:pt x="0" y="0"/>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a:p>
        </p:txBody>
      </p:sp>
      <p:sp>
        <p:nvSpPr>
          <p:cNvPr id="1508" name="Freeform: Shape 1507">
            <a:extLst>
              <a:ext uri="{FF2B5EF4-FFF2-40B4-BE49-F238E27FC236}">
                <a16:creationId xmlns:a16="http://schemas.microsoft.com/office/drawing/2014/main" id="{26A90D83-EB01-4A9B-BD2F-559236465B4E}"/>
              </a:ext>
            </a:extLst>
          </p:cNvPr>
          <p:cNvSpPr/>
          <p:nvPr/>
        </p:nvSpPr>
        <p:spPr>
          <a:xfrm rot="5400000" flipH="1" flipV="1">
            <a:off x="983311" y="2950034"/>
            <a:ext cx="390525" cy="314325"/>
          </a:xfrm>
          <a:custGeom>
            <a:avLst/>
            <a:gdLst>
              <a:gd name="connsiteX0" fmla="*/ 390525 w 390525"/>
              <a:gd name="connsiteY0" fmla="*/ 314325 h 314325"/>
              <a:gd name="connsiteX1" fmla="*/ 307181 w 390525"/>
              <a:gd name="connsiteY1" fmla="*/ 73818 h 314325"/>
              <a:gd name="connsiteX2" fmla="*/ 0 w 390525"/>
              <a:gd name="connsiteY2" fmla="*/ 0 h 314325"/>
            </a:gdLst>
            <a:ahLst/>
            <a:cxnLst>
              <a:cxn ang="0">
                <a:pos x="connsiteX0" y="connsiteY0"/>
              </a:cxn>
              <a:cxn ang="0">
                <a:pos x="connsiteX1" y="connsiteY1"/>
              </a:cxn>
              <a:cxn ang="0">
                <a:pos x="connsiteX2" y="connsiteY2"/>
              </a:cxn>
            </a:cxnLst>
            <a:rect l="l" t="t" r="r" b="b"/>
            <a:pathLst>
              <a:path w="390525" h="314325">
                <a:moveTo>
                  <a:pt x="390525" y="314325"/>
                </a:moveTo>
                <a:cubicBezTo>
                  <a:pt x="381397" y="220265"/>
                  <a:pt x="372269" y="126206"/>
                  <a:pt x="307181" y="73818"/>
                </a:cubicBezTo>
                <a:cubicBezTo>
                  <a:pt x="242093" y="21430"/>
                  <a:pt x="121046" y="10715"/>
                  <a:pt x="0" y="0"/>
                </a:cubicBezTo>
              </a:path>
            </a:pathLst>
          </a:custGeom>
          <a:noFill/>
          <a:ln>
            <a:headEnd type="none" w="med" len="med"/>
            <a:tailEnd type="triangle" w="sm" len="sm"/>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a:p>
        </p:txBody>
      </p:sp>
    </p:spTree>
    <p:extLst>
      <p:ext uri="{BB962C8B-B14F-4D97-AF65-F5344CB8AC3E}">
        <p14:creationId xmlns:p14="http://schemas.microsoft.com/office/powerpoint/2010/main" val="1599739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0DEA33-2AA0-4C12-BA7C-18167A9C721B}"/>
              </a:ext>
            </a:extLst>
          </p:cNvPr>
          <p:cNvSpPr>
            <a:spLocks noGrp="1"/>
          </p:cNvSpPr>
          <p:nvPr>
            <p:ph type="title"/>
          </p:nvPr>
        </p:nvSpPr>
        <p:spPr/>
        <p:txBody>
          <a:bodyPr>
            <a:normAutofit fontScale="90000"/>
          </a:bodyPr>
          <a:lstStyle/>
          <a:p>
            <a:r>
              <a:rPr lang="en-GB" dirty="0"/>
              <a:t>Postures vs. Gestures</a:t>
            </a:r>
          </a:p>
        </p:txBody>
      </p:sp>
      <p:sp>
        <p:nvSpPr>
          <p:cNvPr id="5" name="Slide Number Placeholder 4">
            <a:extLst>
              <a:ext uri="{FF2B5EF4-FFF2-40B4-BE49-F238E27FC236}">
                <a16:creationId xmlns:a16="http://schemas.microsoft.com/office/drawing/2014/main" id="{E20994C2-55C0-4195-A363-8D4ED311495E}"/>
              </a:ext>
            </a:extLst>
          </p:cNvPr>
          <p:cNvSpPr>
            <a:spLocks noGrp="1"/>
          </p:cNvSpPr>
          <p:nvPr>
            <p:ph type="sldNum" sz="quarter" idx="12"/>
          </p:nvPr>
        </p:nvSpPr>
        <p:spPr>
          <a:xfrm>
            <a:off x="10721262" y="6380330"/>
            <a:ext cx="2844800" cy="137798"/>
          </a:xfrm>
        </p:spPr>
        <p:txBody>
          <a:bodyPr/>
          <a:lstStyle/>
          <a:p>
            <a:fld id="{0D3FE423-99AA-8A44-92E3-1EA415DCE0E9}" type="slidenum">
              <a:rPr lang="en-US" smtClean="0"/>
              <a:pPr/>
              <a:t>7</a:t>
            </a:fld>
            <a:endParaRPr lang="en-US" dirty="0"/>
          </a:p>
        </p:txBody>
      </p:sp>
      <p:sp>
        <p:nvSpPr>
          <p:cNvPr id="8" name="Content Placeholder 4">
            <a:extLst>
              <a:ext uri="{FF2B5EF4-FFF2-40B4-BE49-F238E27FC236}">
                <a16:creationId xmlns:a16="http://schemas.microsoft.com/office/drawing/2014/main" id="{44242598-28DA-4918-86B2-A3ECEE1B65D5}"/>
              </a:ext>
            </a:extLst>
          </p:cNvPr>
          <p:cNvSpPr txBox="1">
            <a:spLocks/>
          </p:cNvSpPr>
          <p:nvPr/>
        </p:nvSpPr>
        <p:spPr>
          <a:xfrm>
            <a:off x="5783674" y="1234003"/>
            <a:ext cx="376595" cy="12672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en-GB" dirty="0"/>
          </a:p>
        </p:txBody>
      </p:sp>
      <p:sp>
        <p:nvSpPr>
          <p:cNvPr id="9" name="Rectangle 8">
            <a:extLst>
              <a:ext uri="{FF2B5EF4-FFF2-40B4-BE49-F238E27FC236}">
                <a16:creationId xmlns:a16="http://schemas.microsoft.com/office/drawing/2014/main" id="{A604DDD9-3D51-406B-8851-893B39741038}"/>
              </a:ext>
            </a:extLst>
          </p:cNvPr>
          <p:cNvSpPr/>
          <p:nvPr/>
        </p:nvSpPr>
        <p:spPr>
          <a:xfrm>
            <a:off x="5465403" y="1234003"/>
            <a:ext cx="734915" cy="910651"/>
          </a:xfrm>
          <a:prstGeom prst="rect">
            <a:avLst/>
          </a:prstGeom>
          <a:no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cxnSp>
        <p:nvCxnSpPr>
          <p:cNvPr id="10" name="Straight Connector 9">
            <a:extLst>
              <a:ext uri="{FF2B5EF4-FFF2-40B4-BE49-F238E27FC236}">
                <a16:creationId xmlns:a16="http://schemas.microsoft.com/office/drawing/2014/main" id="{28B3D5F5-213F-4B6F-BEDA-1C3DC13DA235}"/>
              </a:ext>
            </a:extLst>
          </p:cNvPr>
          <p:cNvCxnSpPr>
            <a:cxnSpLocks/>
          </p:cNvCxnSpPr>
          <p:nvPr/>
        </p:nvCxnSpPr>
        <p:spPr>
          <a:xfrm>
            <a:off x="432252" y="1113725"/>
            <a:ext cx="11412000"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C66D1BD-138B-4A99-8893-4C10E66231E3}"/>
              </a:ext>
            </a:extLst>
          </p:cNvPr>
          <p:cNvSpPr txBox="1"/>
          <p:nvPr/>
        </p:nvSpPr>
        <p:spPr>
          <a:xfrm>
            <a:off x="432253" y="857760"/>
            <a:ext cx="710160" cy="208689"/>
          </a:xfrm>
          <a:prstGeom prst="rect">
            <a:avLst/>
          </a:prstGeom>
          <a:noFill/>
        </p:spPr>
        <p:txBody>
          <a:bodyPr wrap="square" lIns="0" tIns="0" rIns="0" bIns="0" rtlCol="0" anchor="ctr">
            <a:noAutofit/>
          </a:bodyPr>
          <a:lstStyle/>
          <a:p>
            <a:r>
              <a:rPr lang="en-GB" sz="1400" dirty="0">
                <a:solidFill>
                  <a:schemeClr val="accent5"/>
                </a:solidFill>
                <a:latin typeface="Bahnschrift Light" panose="020B0502040204020203" pitchFamily="34" charset="0"/>
              </a:rPr>
              <a:t>Posture</a:t>
            </a:r>
          </a:p>
        </p:txBody>
      </p:sp>
      <p:sp>
        <p:nvSpPr>
          <p:cNvPr id="14" name="TextBox 13">
            <a:extLst>
              <a:ext uri="{FF2B5EF4-FFF2-40B4-BE49-F238E27FC236}">
                <a16:creationId xmlns:a16="http://schemas.microsoft.com/office/drawing/2014/main" id="{430ECD9B-DE4A-4A01-953D-534EC4A917C6}"/>
              </a:ext>
            </a:extLst>
          </p:cNvPr>
          <p:cNvSpPr txBox="1"/>
          <p:nvPr/>
        </p:nvSpPr>
        <p:spPr>
          <a:xfrm>
            <a:off x="432251" y="1234004"/>
            <a:ext cx="3958965" cy="10383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 posture is one single static position. It is thus possible to derive the movement from a single picture.</a:t>
            </a:r>
          </a:p>
          <a:p>
            <a:endParaRPr lang="en-GB" sz="1050" dirty="0">
              <a:solidFill>
                <a:schemeClr val="accent5"/>
              </a:solidFill>
              <a:latin typeface="Bahnschrift Light" panose="020B0502040204020203" pitchFamily="34" charset="0"/>
            </a:endParaRPr>
          </a:p>
          <a:p>
            <a:r>
              <a:rPr lang="en-GB" sz="1050" dirty="0">
                <a:solidFill>
                  <a:schemeClr val="accent5"/>
                </a:solidFill>
                <a:latin typeface="Bahnschrift Light" panose="020B0502040204020203" pitchFamily="34" charset="0"/>
              </a:rPr>
              <a:t>Modelling this is straight-forward. We train the model with single position data. Once trained, the model predicts a movement from a given position.</a:t>
            </a:r>
          </a:p>
        </p:txBody>
      </p:sp>
      <p:sp>
        <p:nvSpPr>
          <p:cNvPr id="18" name="Arrow: Right 17">
            <a:extLst>
              <a:ext uri="{FF2B5EF4-FFF2-40B4-BE49-F238E27FC236}">
                <a16:creationId xmlns:a16="http://schemas.microsoft.com/office/drawing/2014/main" id="{60E07DF8-E4A0-4E9E-AC9F-3F9B174E6067}"/>
              </a:ext>
            </a:extLst>
          </p:cNvPr>
          <p:cNvSpPr/>
          <p:nvPr/>
        </p:nvSpPr>
        <p:spPr>
          <a:xfrm>
            <a:off x="9207401" y="1211407"/>
            <a:ext cx="971526" cy="447462"/>
          </a:xfrm>
          <a:prstGeom prst="rightArrow">
            <a:avLst>
              <a:gd name="adj1" fmla="val 50000"/>
              <a:gd name="adj2" fmla="val 875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r>
              <a:rPr lang="en-HK" sz="1100" dirty="0">
                <a:latin typeface="Bahnschrift" panose="020B0502040204020203" pitchFamily="34" charset="0"/>
              </a:rPr>
              <a:t>Move right</a:t>
            </a:r>
          </a:p>
        </p:txBody>
      </p:sp>
      <p:sp>
        <p:nvSpPr>
          <p:cNvPr id="21" name="TextBox 20">
            <a:extLst>
              <a:ext uri="{FF2B5EF4-FFF2-40B4-BE49-F238E27FC236}">
                <a16:creationId xmlns:a16="http://schemas.microsoft.com/office/drawing/2014/main" id="{8E94783F-BD7F-4A87-A29C-1296076FC063}"/>
              </a:ext>
            </a:extLst>
          </p:cNvPr>
          <p:cNvSpPr txBox="1"/>
          <p:nvPr/>
        </p:nvSpPr>
        <p:spPr>
          <a:xfrm>
            <a:off x="7370339" y="1363104"/>
            <a:ext cx="1035081" cy="137770"/>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…turns into…</a:t>
            </a:r>
          </a:p>
        </p:txBody>
      </p:sp>
      <p:sp>
        <p:nvSpPr>
          <p:cNvPr id="55" name="Flowchart: Process 54">
            <a:extLst>
              <a:ext uri="{FF2B5EF4-FFF2-40B4-BE49-F238E27FC236}">
                <a16:creationId xmlns:a16="http://schemas.microsoft.com/office/drawing/2014/main" id="{C4A025BA-04B1-403C-B45A-4D089C90921C}"/>
              </a:ext>
            </a:extLst>
          </p:cNvPr>
          <p:cNvSpPr/>
          <p:nvPr/>
        </p:nvSpPr>
        <p:spPr>
          <a:xfrm>
            <a:off x="7187161" y="1946829"/>
            <a:ext cx="1079500" cy="252140"/>
          </a:xfrm>
          <a:prstGeom prst="flowChartProcess">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ctr">
            <a:noAutofit/>
          </a:bodyPr>
          <a:lstStyle/>
          <a:p>
            <a:pPr algn="ctr"/>
            <a:r>
              <a:rPr lang="en-US" sz="1050" dirty="0">
                <a:solidFill>
                  <a:schemeClr val="tx2"/>
                </a:solidFill>
                <a:latin typeface="Helvetica Light"/>
              </a:rPr>
              <a:t>Model</a:t>
            </a:r>
          </a:p>
        </p:txBody>
      </p:sp>
      <p:sp>
        <p:nvSpPr>
          <p:cNvPr id="58" name="Arrow: Right 57">
            <a:extLst>
              <a:ext uri="{FF2B5EF4-FFF2-40B4-BE49-F238E27FC236}">
                <a16:creationId xmlns:a16="http://schemas.microsoft.com/office/drawing/2014/main" id="{13C44B8D-2DC0-436A-B7F6-8A75677D8E69}"/>
              </a:ext>
            </a:extLst>
          </p:cNvPr>
          <p:cNvSpPr/>
          <p:nvPr/>
        </p:nvSpPr>
        <p:spPr>
          <a:xfrm>
            <a:off x="9207401" y="1854831"/>
            <a:ext cx="971526" cy="447462"/>
          </a:xfrm>
          <a:prstGeom prst="rightArrow">
            <a:avLst>
              <a:gd name="adj1" fmla="val 50000"/>
              <a:gd name="adj2" fmla="val 875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pPr algn="ctr"/>
            <a:r>
              <a:rPr lang="en-HK" sz="1100">
                <a:latin typeface="Bahnschrift" panose="020B0502040204020203" pitchFamily="34" charset="0"/>
              </a:rPr>
              <a:t>Move right</a:t>
            </a:r>
          </a:p>
        </p:txBody>
      </p:sp>
      <p:cxnSp>
        <p:nvCxnSpPr>
          <p:cNvPr id="52" name="Straight Connector 51">
            <a:extLst>
              <a:ext uri="{FF2B5EF4-FFF2-40B4-BE49-F238E27FC236}">
                <a16:creationId xmlns:a16="http://schemas.microsoft.com/office/drawing/2014/main" id="{1CBB15D1-9FD4-4329-8892-BC73C82A73D3}"/>
              </a:ext>
            </a:extLst>
          </p:cNvPr>
          <p:cNvCxnSpPr>
            <a:cxnSpLocks/>
          </p:cNvCxnSpPr>
          <p:nvPr/>
        </p:nvCxnSpPr>
        <p:spPr>
          <a:xfrm>
            <a:off x="432252" y="2636517"/>
            <a:ext cx="11412000"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A0CF15B2-9713-49DF-8AC9-F428E69C96C1}"/>
              </a:ext>
            </a:extLst>
          </p:cNvPr>
          <p:cNvSpPr txBox="1"/>
          <p:nvPr/>
        </p:nvSpPr>
        <p:spPr>
          <a:xfrm>
            <a:off x="432253" y="2380552"/>
            <a:ext cx="710160" cy="208689"/>
          </a:xfrm>
          <a:prstGeom prst="rect">
            <a:avLst/>
          </a:prstGeom>
          <a:noFill/>
        </p:spPr>
        <p:txBody>
          <a:bodyPr wrap="square" lIns="0" tIns="0" rIns="0" bIns="0" rtlCol="0" anchor="ctr">
            <a:noAutofit/>
          </a:bodyPr>
          <a:lstStyle/>
          <a:p>
            <a:r>
              <a:rPr lang="en-GB" sz="1400" dirty="0">
                <a:solidFill>
                  <a:schemeClr val="accent5"/>
                </a:solidFill>
                <a:latin typeface="Bahnschrift Light" panose="020B0502040204020203" pitchFamily="34" charset="0"/>
              </a:rPr>
              <a:t>Gesture</a:t>
            </a:r>
          </a:p>
        </p:txBody>
      </p:sp>
      <p:sp>
        <p:nvSpPr>
          <p:cNvPr id="60" name="Rectangle 59">
            <a:extLst>
              <a:ext uri="{FF2B5EF4-FFF2-40B4-BE49-F238E27FC236}">
                <a16:creationId xmlns:a16="http://schemas.microsoft.com/office/drawing/2014/main" id="{9B7EBA2F-785F-4603-9A0C-89F183EF8FF1}"/>
              </a:ext>
            </a:extLst>
          </p:cNvPr>
          <p:cNvSpPr/>
          <p:nvPr/>
        </p:nvSpPr>
        <p:spPr>
          <a:xfrm>
            <a:off x="4931694" y="5136394"/>
            <a:ext cx="621554" cy="770182"/>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61" name="Rectangle 60">
            <a:extLst>
              <a:ext uri="{FF2B5EF4-FFF2-40B4-BE49-F238E27FC236}">
                <a16:creationId xmlns:a16="http://schemas.microsoft.com/office/drawing/2014/main" id="{6038020D-B749-489D-917C-D469DE596100}"/>
              </a:ext>
            </a:extLst>
          </p:cNvPr>
          <p:cNvSpPr/>
          <p:nvPr/>
        </p:nvSpPr>
        <p:spPr>
          <a:xfrm>
            <a:off x="4862389" y="5178807"/>
            <a:ext cx="621554" cy="770182"/>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62" name="Rectangle 61">
            <a:extLst>
              <a:ext uri="{FF2B5EF4-FFF2-40B4-BE49-F238E27FC236}">
                <a16:creationId xmlns:a16="http://schemas.microsoft.com/office/drawing/2014/main" id="{49B860CF-1399-4FDF-BCF1-76D75CC49840}"/>
              </a:ext>
            </a:extLst>
          </p:cNvPr>
          <p:cNvSpPr/>
          <p:nvPr/>
        </p:nvSpPr>
        <p:spPr>
          <a:xfrm>
            <a:off x="4793087" y="5221221"/>
            <a:ext cx="621554" cy="770182"/>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63" name="Rectangle 62">
            <a:extLst>
              <a:ext uri="{FF2B5EF4-FFF2-40B4-BE49-F238E27FC236}">
                <a16:creationId xmlns:a16="http://schemas.microsoft.com/office/drawing/2014/main" id="{AE0834B6-9632-4997-8D21-842C6C97B517}"/>
              </a:ext>
            </a:extLst>
          </p:cNvPr>
          <p:cNvSpPr/>
          <p:nvPr/>
        </p:nvSpPr>
        <p:spPr>
          <a:xfrm>
            <a:off x="4723784" y="5263634"/>
            <a:ext cx="621554" cy="770182"/>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64" name="Rectangle 63">
            <a:extLst>
              <a:ext uri="{FF2B5EF4-FFF2-40B4-BE49-F238E27FC236}">
                <a16:creationId xmlns:a16="http://schemas.microsoft.com/office/drawing/2014/main" id="{DF9A5F84-57EC-44C0-9770-DED9B56BEE5D}"/>
              </a:ext>
            </a:extLst>
          </p:cNvPr>
          <p:cNvSpPr/>
          <p:nvPr/>
        </p:nvSpPr>
        <p:spPr>
          <a:xfrm>
            <a:off x="4654482" y="5306048"/>
            <a:ext cx="621554" cy="770182"/>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65" name="Rectangle 64">
            <a:extLst>
              <a:ext uri="{FF2B5EF4-FFF2-40B4-BE49-F238E27FC236}">
                <a16:creationId xmlns:a16="http://schemas.microsoft.com/office/drawing/2014/main" id="{43566468-588A-491B-B7EF-919C269C200B}"/>
              </a:ext>
            </a:extLst>
          </p:cNvPr>
          <p:cNvSpPr/>
          <p:nvPr/>
        </p:nvSpPr>
        <p:spPr>
          <a:xfrm>
            <a:off x="4585180" y="5348461"/>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66" name="Rectangle 65">
            <a:extLst>
              <a:ext uri="{FF2B5EF4-FFF2-40B4-BE49-F238E27FC236}">
                <a16:creationId xmlns:a16="http://schemas.microsoft.com/office/drawing/2014/main" id="{86372856-F361-4DCE-9CE4-1240C95F659B}"/>
              </a:ext>
            </a:extLst>
          </p:cNvPr>
          <p:cNvSpPr/>
          <p:nvPr/>
        </p:nvSpPr>
        <p:spPr>
          <a:xfrm>
            <a:off x="4515877" y="5390875"/>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67" name="Rectangle 66">
            <a:extLst>
              <a:ext uri="{FF2B5EF4-FFF2-40B4-BE49-F238E27FC236}">
                <a16:creationId xmlns:a16="http://schemas.microsoft.com/office/drawing/2014/main" id="{E98490D2-3182-43CB-BD07-C14FDF1A3BDF}"/>
              </a:ext>
            </a:extLst>
          </p:cNvPr>
          <p:cNvSpPr/>
          <p:nvPr/>
        </p:nvSpPr>
        <p:spPr>
          <a:xfrm>
            <a:off x="4446575" y="5433288"/>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68" name="Rectangle 67">
            <a:extLst>
              <a:ext uri="{FF2B5EF4-FFF2-40B4-BE49-F238E27FC236}">
                <a16:creationId xmlns:a16="http://schemas.microsoft.com/office/drawing/2014/main" id="{DC421788-BE5F-4099-AD06-09C81D3A32F4}"/>
              </a:ext>
            </a:extLst>
          </p:cNvPr>
          <p:cNvSpPr/>
          <p:nvPr/>
        </p:nvSpPr>
        <p:spPr>
          <a:xfrm>
            <a:off x="4377273" y="5475702"/>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69" name="Rectangle 68">
            <a:extLst>
              <a:ext uri="{FF2B5EF4-FFF2-40B4-BE49-F238E27FC236}">
                <a16:creationId xmlns:a16="http://schemas.microsoft.com/office/drawing/2014/main" id="{2B42045C-E463-47D6-8BE8-19600617DBB7}"/>
              </a:ext>
            </a:extLst>
          </p:cNvPr>
          <p:cNvSpPr/>
          <p:nvPr/>
        </p:nvSpPr>
        <p:spPr>
          <a:xfrm>
            <a:off x="4307970" y="5518115"/>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130" name="Rectangle 129">
            <a:extLst>
              <a:ext uri="{FF2B5EF4-FFF2-40B4-BE49-F238E27FC236}">
                <a16:creationId xmlns:a16="http://schemas.microsoft.com/office/drawing/2014/main" id="{20C8659F-0929-4FA8-A88F-97903BD86F01}"/>
              </a:ext>
            </a:extLst>
          </p:cNvPr>
          <p:cNvSpPr/>
          <p:nvPr/>
        </p:nvSpPr>
        <p:spPr>
          <a:xfrm>
            <a:off x="4238668" y="5560529"/>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cxnSp>
        <p:nvCxnSpPr>
          <p:cNvPr id="71" name="Straight Connector 70">
            <a:extLst>
              <a:ext uri="{FF2B5EF4-FFF2-40B4-BE49-F238E27FC236}">
                <a16:creationId xmlns:a16="http://schemas.microsoft.com/office/drawing/2014/main" id="{686C18C2-3ACA-4AB0-BF1D-8204E7AA2F1D}"/>
              </a:ext>
            </a:extLst>
          </p:cNvPr>
          <p:cNvCxnSpPr>
            <a:cxnSpLocks/>
          </p:cNvCxnSpPr>
          <p:nvPr/>
        </p:nvCxnSpPr>
        <p:spPr>
          <a:xfrm>
            <a:off x="4093468" y="6456384"/>
            <a:ext cx="7491375" cy="0"/>
          </a:xfrm>
          <a:prstGeom prst="line">
            <a:avLst/>
          </a:prstGeom>
          <a:ln w="3175">
            <a:solidFill>
              <a:schemeClr val="accent4"/>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C92A4674-2763-4CDD-9205-EFC795E62F1F}"/>
              </a:ext>
            </a:extLst>
          </p:cNvPr>
          <p:cNvSpPr/>
          <p:nvPr/>
        </p:nvSpPr>
        <p:spPr>
          <a:xfrm>
            <a:off x="6826494" y="5136394"/>
            <a:ext cx="621554" cy="770182"/>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3" name="Rectangle 72">
            <a:extLst>
              <a:ext uri="{FF2B5EF4-FFF2-40B4-BE49-F238E27FC236}">
                <a16:creationId xmlns:a16="http://schemas.microsoft.com/office/drawing/2014/main" id="{5631A4E6-36DE-4992-845B-5F5D661D694D}"/>
              </a:ext>
            </a:extLst>
          </p:cNvPr>
          <p:cNvSpPr/>
          <p:nvPr/>
        </p:nvSpPr>
        <p:spPr>
          <a:xfrm>
            <a:off x="6757190" y="5178807"/>
            <a:ext cx="621554" cy="770182"/>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4" name="Rectangle 73">
            <a:extLst>
              <a:ext uri="{FF2B5EF4-FFF2-40B4-BE49-F238E27FC236}">
                <a16:creationId xmlns:a16="http://schemas.microsoft.com/office/drawing/2014/main" id="{4D36B137-D790-4B1B-9934-832C74A3E301}"/>
              </a:ext>
            </a:extLst>
          </p:cNvPr>
          <p:cNvSpPr/>
          <p:nvPr/>
        </p:nvSpPr>
        <p:spPr>
          <a:xfrm>
            <a:off x="6687887" y="5221221"/>
            <a:ext cx="621554" cy="770182"/>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5" name="Rectangle 74">
            <a:extLst>
              <a:ext uri="{FF2B5EF4-FFF2-40B4-BE49-F238E27FC236}">
                <a16:creationId xmlns:a16="http://schemas.microsoft.com/office/drawing/2014/main" id="{AE1E2D32-DA93-467B-A768-FC6653CA38E4}"/>
              </a:ext>
            </a:extLst>
          </p:cNvPr>
          <p:cNvSpPr/>
          <p:nvPr/>
        </p:nvSpPr>
        <p:spPr>
          <a:xfrm>
            <a:off x="6618585" y="5263634"/>
            <a:ext cx="621554" cy="770182"/>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6" name="Rectangle 75">
            <a:extLst>
              <a:ext uri="{FF2B5EF4-FFF2-40B4-BE49-F238E27FC236}">
                <a16:creationId xmlns:a16="http://schemas.microsoft.com/office/drawing/2014/main" id="{31158E69-4AC5-4B8A-8521-0710C0C1AA4B}"/>
              </a:ext>
            </a:extLst>
          </p:cNvPr>
          <p:cNvSpPr/>
          <p:nvPr/>
        </p:nvSpPr>
        <p:spPr>
          <a:xfrm>
            <a:off x="6549283" y="5306048"/>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7" name="Rectangle 76">
            <a:extLst>
              <a:ext uri="{FF2B5EF4-FFF2-40B4-BE49-F238E27FC236}">
                <a16:creationId xmlns:a16="http://schemas.microsoft.com/office/drawing/2014/main" id="{637B4D53-E9A3-464A-9F58-7B56CDB5C9F7}"/>
              </a:ext>
            </a:extLst>
          </p:cNvPr>
          <p:cNvSpPr/>
          <p:nvPr/>
        </p:nvSpPr>
        <p:spPr>
          <a:xfrm>
            <a:off x="6479980" y="5348461"/>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8" name="Rectangle 77">
            <a:extLst>
              <a:ext uri="{FF2B5EF4-FFF2-40B4-BE49-F238E27FC236}">
                <a16:creationId xmlns:a16="http://schemas.microsoft.com/office/drawing/2014/main" id="{D4A7543A-C6AD-42E7-B92E-EA6B077B2AF2}"/>
              </a:ext>
            </a:extLst>
          </p:cNvPr>
          <p:cNvSpPr/>
          <p:nvPr/>
        </p:nvSpPr>
        <p:spPr>
          <a:xfrm>
            <a:off x="6410678" y="5390875"/>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9" name="Rectangle 78">
            <a:extLst>
              <a:ext uri="{FF2B5EF4-FFF2-40B4-BE49-F238E27FC236}">
                <a16:creationId xmlns:a16="http://schemas.microsoft.com/office/drawing/2014/main" id="{9AEEE228-C98B-4896-9768-D9F00333669E}"/>
              </a:ext>
            </a:extLst>
          </p:cNvPr>
          <p:cNvSpPr/>
          <p:nvPr/>
        </p:nvSpPr>
        <p:spPr>
          <a:xfrm>
            <a:off x="6341376" y="5433288"/>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0" name="Rectangle 79">
            <a:extLst>
              <a:ext uri="{FF2B5EF4-FFF2-40B4-BE49-F238E27FC236}">
                <a16:creationId xmlns:a16="http://schemas.microsoft.com/office/drawing/2014/main" id="{B0C51087-5598-4251-895E-283A34C30CC5}"/>
              </a:ext>
            </a:extLst>
          </p:cNvPr>
          <p:cNvSpPr/>
          <p:nvPr/>
        </p:nvSpPr>
        <p:spPr>
          <a:xfrm>
            <a:off x="6272073" y="5475702"/>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1" name="Rectangle 80">
            <a:extLst>
              <a:ext uri="{FF2B5EF4-FFF2-40B4-BE49-F238E27FC236}">
                <a16:creationId xmlns:a16="http://schemas.microsoft.com/office/drawing/2014/main" id="{006A493A-0BD7-421F-AE68-B212118E40AA}"/>
              </a:ext>
            </a:extLst>
          </p:cNvPr>
          <p:cNvSpPr/>
          <p:nvPr/>
        </p:nvSpPr>
        <p:spPr>
          <a:xfrm>
            <a:off x="6202771" y="5518115"/>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127" name="Rectangle 126">
            <a:extLst>
              <a:ext uri="{FF2B5EF4-FFF2-40B4-BE49-F238E27FC236}">
                <a16:creationId xmlns:a16="http://schemas.microsoft.com/office/drawing/2014/main" id="{B8907898-BD7B-4DAF-B5C4-FBD347C96A13}"/>
              </a:ext>
            </a:extLst>
          </p:cNvPr>
          <p:cNvSpPr/>
          <p:nvPr/>
        </p:nvSpPr>
        <p:spPr>
          <a:xfrm>
            <a:off x="6133469" y="5560529"/>
            <a:ext cx="621554" cy="770182"/>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129" name="Content Placeholder 4">
            <a:extLst>
              <a:ext uri="{FF2B5EF4-FFF2-40B4-BE49-F238E27FC236}">
                <a16:creationId xmlns:a16="http://schemas.microsoft.com/office/drawing/2014/main" id="{45266E61-EDAA-4877-861D-9F93D6516D63}"/>
              </a:ext>
            </a:extLst>
          </p:cNvPr>
          <p:cNvSpPr txBox="1">
            <a:spLocks/>
          </p:cNvSpPr>
          <p:nvPr/>
        </p:nvSpPr>
        <p:spPr>
          <a:xfrm>
            <a:off x="6402646" y="5579760"/>
            <a:ext cx="318505" cy="10718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en-GB" sz="1050" dirty="0"/>
          </a:p>
        </p:txBody>
      </p:sp>
      <p:sp>
        <p:nvSpPr>
          <p:cNvPr id="83" name="Rectangle 82">
            <a:extLst>
              <a:ext uri="{FF2B5EF4-FFF2-40B4-BE49-F238E27FC236}">
                <a16:creationId xmlns:a16="http://schemas.microsoft.com/office/drawing/2014/main" id="{26836651-157E-4DBB-A2BE-86F1B2E0B68A}"/>
              </a:ext>
            </a:extLst>
          </p:cNvPr>
          <p:cNvSpPr/>
          <p:nvPr/>
        </p:nvSpPr>
        <p:spPr>
          <a:xfrm>
            <a:off x="8777892" y="5136394"/>
            <a:ext cx="621554" cy="770182"/>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4" name="Rectangle 83">
            <a:extLst>
              <a:ext uri="{FF2B5EF4-FFF2-40B4-BE49-F238E27FC236}">
                <a16:creationId xmlns:a16="http://schemas.microsoft.com/office/drawing/2014/main" id="{93894B99-F0E5-42A0-97D4-C0C79C8F997F}"/>
              </a:ext>
            </a:extLst>
          </p:cNvPr>
          <p:cNvSpPr/>
          <p:nvPr/>
        </p:nvSpPr>
        <p:spPr>
          <a:xfrm>
            <a:off x="8708587" y="5178807"/>
            <a:ext cx="621554" cy="770182"/>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5" name="Rectangle 84">
            <a:extLst>
              <a:ext uri="{FF2B5EF4-FFF2-40B4-BE49-F238E27FC236}">
                <a16:creationId xmlns:a16="http://schemas.microsoft.com/office/drawing/2014/main" id="{A346BE92-8D17-4017-AEC9-AFC73AAB53D8}"/>
              </a:ext>
            </a:extLst>
          </p:cNvPr>
          <p:cNvSpPr/>
          <p:nvPr/>
        </p:nvSpPr>
        <p:spPr>
          <a:xfrm>
            <a:off x="8639285" y="5221221"/>
            <a:ext cx="621554" cy="770182"/>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6" name="Rectangle 85">
            <a:extLst>
              <a:ext uri="{FF2B5EF4-FFF2-40B4-BE49-F238E27FC236}">
                <a16:creationId xmlns:a16="http://schemas.microsoft.com/office/drawing/2014/main" id="{C22DDA6A-76BD-4CEF-A7C8-22F76B502CE3}"/>
              </a:ext>
            </a:extLst>
          </p:cNvPr>
          <p:cNvSpPr/>
          <p:nvPr/>
        </p:nvSpPr>
        <p:spPr>
          <a:xfrm>
            <a:off x="8569983" y="5263634"/>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7" name="Rectangle 86">
            <a:extLst>
              <a:ext uri="{FF2B5EF4-FFF2-40B4-BE49-F238E27FC236}">
                <a16:creationId xmlns:a16="http://schemas.microsoft.com/office/drawing/2014/main" id="{EE1AFD4E-3928-44E9-A6DD-94F596612162}"/>
              </a:ext>
            </a:extLst>
          </p:cNvPr>
          <p:cNvSpPr/>
          <p:nvPr/>
        </p:nvSpPr>
        <p:spPr>
          <a:xfrm>
            <a:off x="8500680" y="5306048"/>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8" name="Rectangle 87">
            <a:extLst>
              <a:ext uri="{FF2B5EF4-FFF2-40B4-BE49-F238E27FC236}">
                <a16:creationId xmlns:a16="http://schemas.microsoft.com/office/drawing/2014/main" id="{9F7D5665-589E-440E-A69D-D258C5BC2BC7}"/>
              </a:ext>
            </a:extLst>
          </p:cNvPr>
          <p:cNvSpPr/>
          <p:nvPr/>
        </p:nvSpPr>
        <p:spPr>
          <a:xfrm>
            <a:off x="8431378" y="5348461"/>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9" name="Rectangle 88">
            <a:extLst>
              <a:ext uri="{FF2B5EF4-FFF2-40B4-BE49-F238E27FC236}">
                <a16:creationId xmlns:a16="http://schemas.microsoft.com/office/drawing/2014/main" id="{7891C2C2-E171-4F1A-95AD-8175E72B0ED3}"/>
              </a:ext>
            </a:extLst>
          </p:cNvPr>
          <p:cNvSpPr/>
          <p:nvPr/>
        </p:nvSpPr>
        <p:spPr>
          <a:xfrm>
            <a:off x="8362076" y="5390875"/>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90" name="Rectangle 89">
            <a:extLst>
              <a:ext uri="{FF2B5EF4-FFF2-40B4-BE49-F238E27FC236}">
                <a16:creationId xmlns:a16="http://schemas.microsoft.com/office/drawing/2014/main" id="{9318D966-5A1C-4655-86A3-7E01098ED74A}"/>
              </a:ext>
            </a:extLst>
          </p:cNvPr>
          <p:cNvSpPr/>
          <p:nvPr/>
        </p:nvSpPr>
        <p:spPr>
          <a:xfrm>
            <a:off x="8292773" y="5433288"/>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91" name="Rectangle 90">
            <a:extLst>
              <a:ext uri="{FF2B5EF4-FFF2-40B4-BE49-F238E27FC236}">
                <a16:creationId xmlns:a16="http://schemas.microsoft.com/office/drawing/2014/main" id="{EF8E2038-0FD9-4EA4-9AC9-FE2666BF2375}"/>
              </a:ext>
            </a:extLst>
          </p:cNvPr>
          <p:cNvSpPr/>
          <p:nvPr/>
        </p:nvSpPr>
        <p:spPr>
          <a:xfrm>
            <a:off x="8223471" y="5475702"/>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92" name="Rectangle 91">
            <a:extLst>
              <a:ext uri="{FF2B5EF4-FFF2-40B4-BE49-F238E27FC236}">
                <a16:creationId xmlns:a16="http://schemas.microsoft.com/office/drawing/2014/main" id="{6F9CBE99-EE3A-4523-84F8-453B2AE4725F}"/>
              </a:ext>
            </a:extLst>
          </p:cNvPr>
          <p:cNvSpPr/>
          <p:nvPr/>
        </p:nvSpPr>
        <p:spPr>
          <a:xfrm>
            <a:off x="8154169" y="5518115"/>
            <a:ext cx="621554" cy="770182"/>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124" name="Rectangle 123">
            <a:extLst>
              <a:ext uri="{FF2B5EF4-FFF2-40B4-BE49-F238E27FC236}">
                <a16:creationId xmlns:a16="http://schemas.microsoft.com/office/drawing/2014/main" id="{C9214E88-94B0-4A6B-9D17-BA1D0EAD9881}"/>
              </a:ext>
            </a:extLst>
          </p:cNvPr>
          <p:cNvSpPr/>
          <p:nvPr/>
        </p:nvSpPr>
        <p:spPr>
          <a:xfrm>
            <a:off x="8084866" y="5560529"/>
            <a:ext cx="621554" cy="770182"/>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126" name="Content Placeholder 4">
            <a:extLst>
              <a:ext uri="{FF2B5EF4-FFF2-40B4-BE49-F238E27FC236}">
                <a16:creationId xmlns:a16="http://schemas.microsoft.com/office/drawing/2014/main" id="{A9636D32-D76A-493F-A4C3-805FF4434B47}"/>
              </a:ext>
            </a:extLst>
          </p:cNvPr>
          <p:cNvSpPr txBox="1">
            <a:spLocks/>
          </p:cNvSpPr>
          <p:nvPr/>
        </p:nvSpPr>
        <p:spPr>
          <a:xfrm>
            <a:off x="8354043" y="5579760"/>
            <a:ext cx="318505" cy="10718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en-GB" sz="1050" dirty="0"/>
          </a:p>
        </p:txBody>
      </p:sp>
      <p:cxnSp>
        <p:nvCxnSpPr>
          <p:cNvPr id="94" name="Straight Connector 93">
            <a:extLst>
              <a:ext uri="{FF2B5EF4-FFF2-40B4-BE49-F238E27FC236}">
                <a16:creationId xmlns:a16="http://schemas.microsoft.com/office/drawing/2014/main" id="{2598D9E2-5DFD-4EDE-BD18-90295FADE5D0}"/>
              </a:ext>
            </a:extLst>
          </p:cNvPr>
          <p:cNvCxnSpPr>
            <a:cxnSpLocks/>
          </p:cNvCxnSpPr>
          <p:nvPr/>
        </p:nvCxnSpPr>
        <p:spPr>
          <a:xfrm flipV="1">
            <a:off x="4515877" y="6425543"/>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CB632E4D-782D-4BBF-89DE-0234AD899D1C}"/>
              </a:ext>
            </a:extLst>
          </p:cNvPr>
          <p:cNvCxnSpPr>
            <a:cxnSpLocks/>
          </p:cNvCxnSpPr>
          <p:nvPr/>
        </p:nvCxnSpPr>
        <p:spPr>
          <a:xfrm flipV="1">
            <a:off x="6410678" y="6425543"/>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401D1511-37D8-40C2-83A3-2FE37C3FC291}"/>
              </a:ext>
            </a:extLst>
          </p:cNvPr>
          <p:cNvCxnSpPr>
            <a:cxnSpLocks/>
          </p:cNvCxnSpPr>
          <p:nvPr/>
        </p:nvCxnSpPr>
        <p:spPr>
          <a:xfrm flipV="1">
            <a:off x="8366394" y="6425543"/>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97" name="TextBox 96">
            <a:extLst>
              <a:ext uri="{FF2B5EF4-FFF2-40B4-BE49-F238E27FC236}">
                <a16:creationId xmlns:a16="http://schemas.microsoft.com/office/drawing/2014/main" id="{02593BC3-1E72-4085-9340-53A6CF3F65E6}"/>
              </a:ext>
            </a:extLst>
          </p:cNvPr>
          <p:cNvSpPr txBox="1"/>
          <p:nvPr/>
        </p:nvSpPr>
        <p:spPr>
          <a:xfrm>
            <a:off x="4307970" y="6547222"/>
            <a:ext cx="545762" cy="140144"/>
          </a:xfrm>
          <a:prstGeom prst="rect">
            <a:avLst/>
          </a:prstGeom>
          <a:noFill/>
        </p:spPr>
        <p:txBody>
          <a:bodyPr wrap="square" lIns="0" tIns="0" rIns="0" bIns="0" rtlCol="0" anchor="t">
            <a:noAutofit/>
          </a:bodyPr>
          <a:lstStyle/>
          <a:p>
            <a:r>
              <a:rPr lang="en-GB" sz="900" dirty="0">
                <a:solidFill>
                  <a:schemeClr val="accent5"/>
                </a:solidFill>
                <a:latin typeface="Bahnschrift Light" panose="020B0502040204020203" pitchFamily="34" charset="0"/>
              </a:rPr>
              <a:t>t = 0.00 sec</a:t>
            </a:r>
          </a:p>
        </p:txBody>
      </p:sp>
      <p:sp>
        <p:nvSpPr>
          <p:cNvPr id="98" name="TextBox 97">
            <a:extLst>
              <a:ext uri="{FF2B5EF4-FFF2-40B4-BE49-F238E27FC236}">
                <a16:creationId xmlns:a16="http://schemas.microsoft.com/office/drawing/2014/main" id="{2DCE0013-89C2-4ACF-BC10-D88AC7102271}"/>
              </a:ext>
            </a:extLst>
          </p:cNvPr>
          <p:cNvSpPr txBox="1"/>
          <p:nvPr/>
        </p:nvSpPr>
        <p:spPr>
          <a:xfrm>
            <a:off x="6211428" y="6547222"/>
            <a:ext cx="545762" cy="140144"/>
          </a:xfrm>
          <a:prstGeom prst="rect">
            <a:avLst/>
          </a:prstGeom>
          <a:noFill/>
        </p:spPr>
        <p:txBody>
          <a:bodyPr wrap="square" lIns="0" tIns="0" rIns="0" bIns="0" rtlCol="0" anchor="t">
            <a:noAutofit/>
          </a:bodyPr>
          <a:lstStyle/>
          <a:p>
            <a:r>
              <a:rPr lang="en-GB" sz="900" dirty="0">
                <a:solidFill>
                  <a:schemeClr val="accent5"/>
                </a:solidFill>
                <a:latin typeface="Bahnschrift Light" panose="020B0502040204020203" pitchFamily="34" charset="0"/>
              </a:rPr>
              <a:t>t = 0.05 sec</a:t>
            </a:r>
          </a:p>
        </p:txBody>
      </p:sp>
      <p:sp>
        <p:nvSpPr>
          <p:cNvPr id="99" name="TextBox 98">
            <a:extLst>
              <a:ext uri="{FF2B5EF4-FFF2-40B4-BE49-F238E27FC236}">
                <a16:creationId xmlns:a16="http://schemas.microsoft.com/office/drawing/2014/main" id="{770C6539-A377-4DC3-B3B6-5E2C8CB6EBD4}"/>
              </a:ext>
            </a:extLst>
          </p:cNvPr>
          <p:cNvSpPr txBox="1"/>
          <p:nvPr/>
        </p:nvSpPr>
        <p:spPr>
          <a:xfrm>
            <a:off x="8158497" y="6547222"/>
            <a:ext cx="545762" cy="140144"/>
          </a:xfrm>
          <a:prstGeom prst="rect">
            <a:avLst/>
          </a:prstGeom>
          <a:noFill/>
        </p:spPr>
        <p:txBody>
          <a:bodyPr wrap="square" lIns="0" tIns="0" rIns="0" bIns="0" rtlCol="0" anchor="t">
            <a:noAutofit/>
          </a:bodyPr>
          <a:lstStyle/>
          <a:p>
            <a:r>
              <a:rPr lang="en-GB" sz="900" dirty="0">
                <a:solidFill>
                  <a:schemeClr val="accent5"/>
                </a:solidFill>
                <a:latin typeface="Bahnschrift Light" panose="020B0502040204020203" pitchFamily="34" charset="0"/>
              </a:rPr>
              <a:t>t = 0.10 sec</a:t>
            </a:r>
          </a:p>
        </p:txBody>
      </p:sp>
      <p:sp>
        <p:nvSpPr>
          <p:cNvPr id="100" name="Rectangle 99">
            <a:extLst>
              <a:ext uri="{FF2B5EF4-FFF2-40B4-BE49-F238E27FC236}">
                <a16:creationId xmlns:a16="http://schemas.microsoft.com/office/drawing/2014/main" id="{24F93857-CD48-4B46-839D-C03139C24DBC}"/>
              </a:ext>
            </a:extLst>
          </p:cNvPr>
          <p:cNvSpPr/>
          <p:nvPr/>
        </p:nvSpPr>
        <p:spPr>
          <a:xfrm>
            <a:off x="10725941" y="5136394"/>
            <a:ext cx="621554" cy="770182"/>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101" name="Rectangle 100">
            <a:extLst>
              <a:ext uri="{FF2B5EF4-FFF2-40B4-BE49-F238E27FC236}">
                <a16:creationId xmlns:a16="http://schemas.microsoft.com/office/drawing/2014/main" id="{E37AA575-DF25-4465-9389-0D763ED298A4}"/>
              </a:ext>
            </a:extLst>
          </p:cNvPr>
          <p:cNvSpPr/>
          <p:nvPr/>
        </p:nvSpPr>
        <p:spPr>
          <a:xfrm>
            <a:off x="10656637" y="5178807"/>
            <a:ext cx="621554" cy="770182"/>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102" name="Rectangle 101">
            <a:extLst>
              <a:ext uri="{FF2B5EF4-FFF2-40B4-BE49-F238E27FC236}">
                <a16:creationId xmlns:a16="http://schemas.microsoft.com/office/drawing/2014/main" id="{51036A7A-C252-4EB1-BD88-7AD23A8CE90E}"/>
              </a:ext>
            </a:extLst>
          </p:cNvPr>
          <p:cNvSpPr/>
          <p:nvPr/>
        </p:nvSpPr>
        <p:spPr>
          <a:xfrm>
            <a:off x="10587334" y="5221221"/>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103" name="Rectangle 102">
            <a:extLst>
              <a:ext uri="{FF2B5EF4-FFF2-40B4-BE49-F238E27FC236}">
                <a16:creationId xmlns:a16="http://schemas.microsoft.com/office/drawing/2014/main" id="{5AFA7613-AAA9-4647-8B8C-CFBBA696AACD}"/>
              </a:ext>
            </a:extLst>
          </p:cNvPr>
          <p:cNvSpPr/>
          <p:nvPr/>
        </p:nvSpPr>
        <p:spPr>
          <a:xfrm>
            <a:off x="10518032" y="5263634"/>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104" name="Rectangle 103">
            <a:extLst>
              <a:ext uri="{FF2B5EF4-FFF2-40B4-BE49-F238E27FC236}">
                <a16:creationId xmlns:a16="http://schemas.microsoft.com/office/drawing/2014/main" id="{BCEA4502-BE07-4241-9034-A2806227984F}"/>
              </a:ext>
            </a:extLst>
          </p:cNvPr>
          <p:cNvSpPr/>
          <p:nvPr/>
        </p:nvSpPr>
        <p:spPr>
          <a:xfrm>
            <a:off x="10448730" y="5306048"/>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105" name="Rectangle 104">
            <a:extLst>
              <a:ext uri="{FF2B5EF4-FFF2-40B4-BE49-F238E27FC236}">
                <a16:creationId xmlns:a16="http://schemas.microsoft.com/office/drawing/2014/main" id="{FF8224B9-5376-48D0-BE00-FCB93D993449}"/>
              </a:ext>
            </a:extLst>
          </p:cNvPr>
          <p:cNvSpPr/>
          <p:nvPr/>
        </p:nvSpPr>
        <p:spPr>
          <a:xfrm>
            <a:off x="10379427" y="5348461"/>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106" name="Rectangle 105">
            <a:extLst>
              <a:ext uri="{FF2B5EF4-FFF2-40B4-BE49-F238E27FC236}">
                <a16:creationId xmlns:a16="http://schemas.microsoft.com/office/drawing/2014/main" id="{E62270B4-93DE-4799-B5B6-DB1C1618ABF6}"/>
              </a:ext>
            </a:extLst>
          </p:cNvPr>
          <p:cNvSpPr/>
          <p:nvPr/>
        </p:nvSpPr>
        <p:spPr>
          <a:xfrm>
            <a:off x="10310125" y="5390875"/>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107" name="Rectangle 106">
            <a:extLst>
              <a:ext uri="{FF2B5EF4-FFF2-40B4-BE49-F238E27FC236}">
                <a16:creationId xmlns:a16="http://schemas.microsoft.com/office/drawing/2014/main" id="{A74CDC41-4E2D-4E0A-8F2C-7B73059F658A}"/>
              </a:ext>
            </a:extLst>
          </p:cNvPr>
          <p:cNvSpPr/>
          <p:nvPr/>
        </p:nvSpPr>
        <p:spPr>
          <a:xfrm>
            <a:off x="10240822" y="5433288"/>
            <a:ext cx="621554" cy="770182"/>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108" name="Rectangle 107">
            <a:extLst>
              <a:ext uri="{FF2B5EF4-FFF2-40B4-BE49-F238E27FC236}">
                <a16:creationId xmlns:a16="http://schemas.microsoft.com/office/drawing/2014/main" id="{59963E5F-D7A0-4E26-8011-84D0CD41B105}"/>
              </a:ext>
            </a:extLst>
          </p:cNvPr>
          <p:cNvSpPr/>
          <p:nvPr/>
        </p:nvSpPr>
        <p:spPr>
          <a:xfrm>
            <a:off x="10171520" y="5475702"/>
            <a:ext cx="621554" cy="770182"/>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400"/>
          </a:p>
        </p:txBody>
      </p:sp>
      <p:sp>
        <p:nvSpPr>
          <p:cNvPr id="109" name="Rectangle 108">
            <a:extLst>
              <a:ext uri="{FF2B5EF4-FFF2-40B4-BE49-F238E27FC236}">
                <a16:creationId xmlns:a16="http://schemas.microsoft.com/office/drawing/2014/main" id="{2961CEA5-4C66-4E63-9314-6B6A8F6B26F5}"/>
              </a:ext>
            </a:extLst>
          </p:cNvPr>
          <p:cNvSpPr/>
          <p:nvPr/>
        </p:nvSpPr>
        <p:spPr>
          <a:xfrm>
            <a:off x="10102218" y="5518115"/>
            <a:ext cx="621554" cy="770182"/>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121" name="Rectangle 120">
            <a:extLst>
              <a:ext uri="{FF2B5EF4-FFF2-40B4-BE49-F238E27FC236}">
                <a16:creationId xmlns:a16="http://schemas.microsoft.com/office/drawing/2014/main" id="{2869B104-059F-42FB-8117-EF80FBD05779}"/>
              </a:ext>
            </a:extLst>
          </p:cNvPr>
          <p:cNvSpPr/>
          <p:nvPr/>
        </p:nvSpPr>
        <p:spPr>
          <a:xfrm>
            <a:off x="10032915" y="5560529"/>
            <a:ext cx="621554" cy="770182"/>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123" name="Content Placeholder 4">
            <a:extLst>
              <a:ext uri="{FF2B5EF4-FFF2-40B4-BE49-F238E27FC236}">
                <a16:creationId xmlns:a16="http://schemas.microsoft.com/office/drawing/2014/main" id="{80E1A37C-A095-4FF6-B664-E7B5F8EC52DF}"/>
              </a:ext>
            </a:extLst>
          </p:cNvPr>
          <p:cNvSpPr txBox="1">
            <a:spLocks/>
          </p:cNvSpPr>
          <p:nvPr/>
        </p:nvSpPr>
        <p:spPr>
          <a:xfrm>
            <a:off x="10302092" y="5579760"/>
            <a:ext cx="318505" cy="10718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noAutofit/>
          </a:bodyPr>
          <a:lstStyle>
            <a:defPPr>
              <a:defRPr lang="en-US"/>
            </a:defPPr>
            <a:lvl1pPr algn="ctr">
              <a:defRPr sz="1200">
                <a:solidFill>
                  <a:schemeClr val="tx2"/>
                </a:solidFill>
                <a:latin typeface="Helvetica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en-GB" sz="1050" dirty="0"/>
          </a:p>
        </p:txBody>
      </p:sp>
      <p:cxnSp>
        <p:nvCxnSpPr>
          <p:cNvPr id="111" name="Straight Connector 110">
            <a:extLst>
              <a:ext uri="{FF2B5EF4-FFF2-40B4-BE49-F238E27FC236}">
                <a16:creationId xmlns:a16="http://schemas.microsoft.com/office/drawing/2014/main" id="{F85E2F0D-0465-470E-9661-AFC96B5DCA06}"/>
              </a:ext>
            </a:extLst>
          </p:cNvPr>
          <p:cNvCxnSpPr>
            <a:cxnSpLocks/>
          </p:cNvCxnSpPr>
          <p:nvPr/>
        </p:nvCxnSpPr>
        <p:spPr>
          <a:xfrm flipV="1">
            <a:off x="10314443" y="6425543"/>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12" name="TextBox 111">
            <a:extLst>
              <a:ext uri="{FF2B5EF4-FFF2-40B4-BE49-F238E27FC236}">
                <a16:creationId xmlns:a16="http://schemas.microsoft.com/office/drawing/2014/main" id="{45B24534-0966-4361-9301-E0ADD0051B4F}"/>
              </a:ext>
            </a:extLst>
          </p:cNvPr>
          <p:cNvSpPr txBox="1"/>
          <p:nvPr/>
        </p:nvSpPr>
        <p:spPr>
          <a:xfrm>
            <a:off x="10106546" y="6547222"/>
            <a:ext cx="545762" cy="140144"/>
          </a:xfrm>
          <a:prstGeom prst="rect">
            <a:avLst/>
          </a:prstGeom>
          <a:noFill/>
        </p:spPr>
        <p:txBody>
          <a:bodyPr wrap="square" lIns="0" tIns="0" rIns="0" bIns="0" rtlCol="0" anchor="t">
            <a:noAutofit/>
          </a:bodyPr>
          <a:lstStyle/>
          <a:p>
            <a:r>
              <a:rPr lang="en-GB" sz="900" dirty="0">
                <a:solidFill>
                  <a:schemeClr val="accent5"/>
                </a:solidFill>
                <a:latin typeface="Bahnschrift Light" panose="020B0502040204020203" pitchFamily="34" charset="0"/>
              </a:rPr>
              <a:t>t = 0.15 sec</a:t>
            </a:r>
          </a:p>
        </p:txBody>
      </p:sp>
      <p:cxnSp>
        <p:nvCxnSpPr>
          <p:cNvPr id="113" name="Straight Connector 112">
            <a:extLst>
              <a:ext uri="{FF2B5EF4-FFF2-40B4-BE49-F238E27FC236}">
                <a16:creationId xmlns:a16="http://schemas.microsoft.com/office/drawing/2014/main" id="{446B68ED-BFCF-4545-847B-0DB14236C89B}"/>
              </a:ext>
            </a:extLst>
          </p:cNvPr>
          <p:cNvCxnSpPr>
            <a:cxnSpLocks/>
          </p:cNvCxnSpPr>
          <p:nvPr/>
        </p:nvCxnSpPr>
        <p:spPr>
          <a:xfrm flipV="1">
            <a:off x="4839636" y="6131971"/>
            <a:ext cx="422087" cy="259188"/>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C93579A1-F4C8-415B-826B-6034BF0A8234}"/>
              </a:ext>
            </a:extLst>
          </p:cNvPr>
          <p:cNvSpPr txBox="1"/>
          <p:nvPr/>
        </p:nvSpPr>
        <p:spPr>
          <a:xfrm rot="19671351">
            <a:off x="4891646" y="6184394"/>
            <a:ext cx="708272" cy="121414"/>
          </a:xfrm>
          <a:prstGeom prst="rect">
            <a:avLst/>
          </a:prstGeom>
          <a:noFill/>
        </p:spPr>
        <p:txBody>
          <a:bodyPr wrap="square" lIns="0" tIns="0" rIns="0" bIns="0" rtlCol="0" anchor="t">
            <a:noAutofit/>
          </a:bodyPr>
          <a:lstStyle/>
          <a:p>
            <a:r>
              <a:rPr lang="en-GB" sz="600" dirty="0">
                <a:solidFill>
                  <a:schemeClr val="accent5"/>
                </a:solidFill>
                <a:latin typeface="Bahnschrift Light" panose="020B0502040204020203" pitchFamily="34" charset="0"/>
              </a:rPr>
              <a:t>40 positions = 2 sec</a:t>
            </a:r>
          </a:p>
        </p:txBody>
      </p:sp>
      <p:cxnSp>
        <p:nvCxnSpPr>
          <p:cNvPr id="115" name="Straight Connector 114">
            <a:extLst>
              <a:ext uri="{FF2B5EF4-FFF2-40B4-BE49-F238E27FC236}">
                <a16:creationId xmlns:a16="http://schemas.microsoft.com/office/drawing/2014/main" id="{5A486102-EC8C-4522-A54A-596053E78BE7}"/>
              </a:ext>
            </a:extLst>
          </p:cNvPr>
          <p:cNvCxnSpPr>
            <a:cxnSpLocks/>
          </p:cNvCxnSpPr>
          <p:nvPr/>
        </p:nvCxnSpPr>
        <p:spPr>
          <a:xfrm flipV="1">
            <a:off x="6800844" y="6080330"/>
            <a:ext cx="422087" cy="259188"/>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16" name="TextBox 115">
            <a:extLst>
              <a:ext uri="{FF2B5EF4-FFF2-40B4-BE49-F238E27FC236}">
                <a16:creationId xmlns:a16="http://schemas.microsoft.com/office/drawing/2014/main" id="{F380349B-7FE2-4FCA-BCE7-107A47355EB4}"/>
              </a:ext>
            </a:extLst>
          </p:cNvPr>
          <p:cNvSpPr txBox="1"/>
          <p:nvPr/>
        </p:nvSpPr>
        <p:spPr>
          <a:xfrm rot="19671351">
            <a:off x="6852854" y="6132753"/>
            <a:ext cx="708272" cy="121414"/>
          </a:xfrm>
          <a:prstGeom prst="rect">
            <a:avLst/>
          </a:prstGeom>
          <a:noFill/>
        </p:spPr>
        <p:txBody>
          <a:bodyPr wrap="square" lIns="0" tIns="0" rIns="0" bIns="0" rtlCol="0" anchor="t">
            <a:noAutofit/>
          </a:bodyPr>
          <a:lstStyle/>
          <a:p>
            <a:r>
              <a:rPr lang="en-GB" sz="600" dirty="0">
                <a:solidFill>
                  <a:schemeClr val="accent5"/>
                </a:solidFill>
                <a:latin typeface="Bahnschrift Light" panose="020B0502040204020203" pitchFamily="34" charset="0"/>
              </a:rPr>
              <a:t>40 positions = 2 sec</a:t>
            </a:r>
          </a:p>
        </p:txBody>
      </p:sp>
      <p:cxnSp>
        <p:nvCxnSpPr>
          <p:cNvPr id="117" name="Straight Connector 116">
            <a:extLst>
              <a:ext uri="{FF2B5EF4-FFF2-40B4-BE49-F238E27FC236}">
                <a16:creationId xmlns:a16="http://schemas.microsoft.com/office/drawing/2014/main" id="{B8E9E16C-CA47-47DF-9991-52194A973371}"/>
              </a:ext>
            </a:extLst>
          </p:cNvPr>
          <p:cNvCxnSpPr>
            <a:cxnSpLocks/>
          </p:cNvCxnSpPr>
          <p:nvPr/>
        </p:nvCxnSpPr>
        <p:spPr>
          <a:xfrm flipV="1">
            <a:off x="8818779" y="6038996"/>
            <a:ext cx="422087" cy="259188"/>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18" name="TextBox 117">
            <a:extLst>
              <a:ext uri="{FF2B5EF4-FFF2-40B4-BE49-F238E27FC236}">
                <a16:creationId xmlns:a16="http://schemas.microsoft.com/office/drawing/2014/main" id="{E05A573B-9713-4D8B-8CD2-85FD7825E37C}"/>
              </a:ext>
            </a:extLst>
          </p:cNvPr>
          <p:cNvSpPr txBox="1"/>
          <p:nvPr/>
        </p:nvSpPr>
        <p:spPr>
          <a:xfrm rot="19671351">
            <a:off x="8870788" y="6091420"/>
            <a:ext cx="708272" cy="121414"/>
          </a:xfrm>
          <a:prstGeom prst="rect">
            <a:avLst/>
          </a:prstGeom>
          <a:noFill/>
        </p:spPr>
        <p:txBody>
          <a:bodyPr wrap="square" lIns="0" tIns="0" rIns="0" bIns="0" rtlCol="0" anchor="t">
            <a:noAutofit/>
          </a:bodyPr>
          <a:lstStyle/>
          <a:p>
            <a:r>
              <a:rPr lang="en-GB" sz="600" dirty="0">
                <a:solidFill>
                  <a:schemeClr val="accent5"/>
                </a:solidFill>
                <a:latin typeface="Bahnschrift Light" panose="020B0502040204020203" pitchFamily="34" charset="0"/>
              </a:rPr>
              <a:t>40 positions = 2 sec</a:t>
            </a:r>
          </a:p>
        </p:txBody>
      </p:sp>
      <p:cxnSp>
        <p:nvCxnSpPr>
          <p:cNvPr id="119" name="Straight Connector 118">
            <a:extLst>
              <a:ext uri="{FF2B5EF4-FFF2-40B4-BE49-F238E27FC236}">
                <a16:creationId xmlns:a16="http://schemas.microsoft.com/office/drawing/2014/main" id="{9B9E34B0-DFA7-4E58-8CB6-0FC11FE8C566}"/>
              </a:ext>
            </a:extLst>
          </p:cNvPr>
          <p:cNvCxnSpPr>
            <a:cxnSpLocks/>
          </p:cNvCxnSpPr>
          <p:nvPr/>
        </p:nvCxnSpPr>
        <p:spPr>
          <a:xfrm flipV="1">
            <a:off x="10846546" y="5997456"/>
            <a:ext cx="422087" cy="259188"/>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20" name="TextBox 119">
            <a:extLst>
              <a:ext uri="{FF2B5EF4-FFF2-40B4-BE49-F238E27FC236}">
                <a16:creationId xmlns:a16="http://schemas.microsoft.com/office/drawing/2014/main" id="{D8C5FB51-E25F-4121-92F8-C3124393287B}"/>
              </a:ext>
            </a:extLst>
          </p:cNvPr>
          <p:cNvSpPr txBox="1"/>
          <p:nvPr/>
        </p:nvSpPr>
        <p:spPr>
          <a:xfrm rot="19671351">
            <a:off x="10898556" y="6049880"/>
            <a:ext cx="708272" cy="121414"/>
          </a:xfrm>
          <a:prstGeom prst="rect">
            <a:avLst/>
          </a:prstGeom>
          <a:noFill/>
        </p:spPr>
        <p:txBody>
          <a:bodyPr wrap="square" lIns="0" tIns="0" rIns="0" bIns="0" rtlCol="0" anchor="t">
            <a:noAutofit/>
          </a:bodyPr>
          <a:lstStyle/>
          <a:p>
            <a:r>
              <a:rPr lang="en-GB" sz="600" dirty="0">
                <a:solidFill>
                  <a:schemeClr val="accent5"/>
                </a:solidFill>
                <a:latin typeface="Bahnschrift Light" panose="020B0502040204020203" pitchFamily="34" charset="0"/>
              </a:rPr>
              <a:t>40 positions = 2 sec</a:t>
            </a:r>
          </a:p>
        </p:txBody>
      </p:sp>
      <p:sp>
        <p:nvSpPr>
          <p:cNvPr id="136" name="Rectangle 135">
            <a:extLst>
              <a:ext uri="{FF2B5EF4-FFF2-40B4-BE49-F238E27FC236}">
                <a16:creationId xmlns:a16="http://schemas.microsoft.com/office/drawing/2014/main" id="{E27A404C-1CDC-4FE1-8B0A-8A8DEBA62CAA}"/>
              </a:ext>
            </a:extLst>
          </p:cNvPr>
          <p:cNvSpPr/>
          <p:nvPr/>
        </p:nvSpPr>
        <p:spPr>
          <a:xfrm>
            <a:off x="5465403" y="2695860"/>
            <a:ext cx="734915" cy="910651"/>
          </a:xfrm>
          <a:prstGeom prst="rect">
            <a:avLst/>
          </a:prstGeom>
          <a:no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37" name="TextBox 136">
            <a:extLst>
              <a:ext uri="{FF2B5EF4-FFF2-40B4-BE49-F238E27FC236}">
                <a16:creationId xmlns:a16="http://schemas.microsoft.com/office/drawing/2014/main" id="{C115F8FC-D078-4D27-B8D2-C98C293CE0F7}"/>
              </a:ext>
            </a:extLst>
          </p:cNvPr>
          <p:cNvSpPr txBox="1"/>
          <p:nvPr/>
        </p:nvSpPr>
        <p:spPr>
          <a:xfrm>
            <a:off x="432252" y="2695861"/>
            <a:ext cx="3462703" cy="61888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 gesture is a sequence of interconnected positions, e.g. a circle movement done with the hand. This allows for more complex movements. </a:t>
            </a:r>
          </a:p>
        </p:txBody>
      </p:sp>
      <p:sp>
        <p:nvSpPr>
          <p:cNvPr id="138" name="TextBox 137">
            <a:extLst>
              <a:ext uri="{FF2B5EF4-FFF2-40B4-BE49-F238E27FC236}">
                <a16:creationId xmlns:a16="http://schemas.microsoft.com/office/drawing/2014/main" id="{4070D447-CA9D-4C4A-89BB-2E3EF01D661C}"/>
              </a:ext>
            </a:extLst>
          </p:cNvPr>
          <p:cNvSpPr txBox="1"/>
          <p:nvPr/>
        </p:nvSpPr>
        <p:spPr>
          <a:xfrm>
            <a:off x="7370339" y="3023957"/>
            <a:ext cx="1035081" cy="137770"/>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…turns into…</a:t>
            </a:r>
          </a:p>
        </p:txBody>
      </p:sp>
      <p:sp>
        <p:nvSpPr>
          <p:cNvPr id="139" name="Freeform: Shape 138">
            <a:extLst>
              <a:ext uri="{FF2B5EF4-FFF2-40B4-BE49-F238E27FC236}">
                <a16:creationId xmlns:a16="http://schemas.microsoft.com/office/drawing/2014/main" id="{658FDA1C-15A1-4D40-8D24-08F408FF2B42}"/>
              </a:ext>
            </a:extLst>
          </p:cNvPr>
          <p:cNvSpPr/>
          <p:nvPr/>
        </p:nvSpPr>
        <p:spPr>
          <a:xfrm rot="18000000">
            <a:off x="5807832" y="2855397"/>
            <a:ext cx="385341" cy="200107"/>
          </a:xfrm>
          <a:custGeom>
            <a:avLst/>
            <a:gdLst>
              <a:gd name="connsiteX0" fmla="*/ 438855 w 912738"/>
              <a:gd name="connsiteY0" fmla="*/ 0 h 866330"/>
              <a:gd name="connsiteX1" fmla="*/ 908755 w 912738"/>
              <a:gd name="connsiteY1" fmla="*/ 298450 h 866330"/>
              <a:gd name="connsiteX2" fmla="*/ 629355 w 912738"/>
              <a:gd name="connsiteY2" fmla="*/ 857250 h 866330"/>
              <a:gd name="connsiteX3" fmla="*/ 26105 w 912738"/>
              <a:gd name="connsiteY3" fmla="*/ 609600 h 866330"/>
              <a:gd name="connsiteX4" fmla="*/ 165805 w 912738"/>
              <a:gd name="connsiteY4" fmla="*/ 152400 h 866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738" h="866330">
                <a:moveTo>
                  <a:pt x="438855" y="0"/>
                </a:moveTo>
                <a:cubicBezTo>
                  <a:pt x="657930" y="77787"/>
                  <a:pt x="877005" y="155575"/>
                  <a:pt x="908755" y="298450"/>
                </a:cubicBezTo>
                <a:cubicBezTo>
                  <a:pt x="940505" y="441325"/>
                  <a:pt x="776463" y="805392"/>
                  <a:pt x="629355" y="857250"/>
                </a:cubicBezTo>
                <a:cubicBezTo>
                  <a:pt x="482247" y="909108"/>
                  <a:pt x="103363" y="727075"/>
                  <a:pt x="26105" y="609600"/>
                </a:cubicBezTo>
                <a:cubicBezTo>
                  <a:pt x="-51153" y="492125"/>
                  <a:pt x="57326" y="322262"/>
                  <a:pt x="165805" y="152400"/>
                </a:cubicBezTo>
              </a:path>
            </a:pathLst>
          </a:custGeom>
          <a:noFill/>
          <a:ln w="19050">
            <a:solidFill>
              <a:schemeClr val="accent5"/>
            </a:solidFill>
            <a:headEnd type="none" w="med" len="med"/>
            <a:tailEnd type="triangl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41" name="Rectangle 140">
            <a:extLst>
              <a:ext uri="{FF2B5EF4-FFF2-40B4-BE49-F238E27FC236}">
                <a16:creationId xmlns:a16="http://schemas.microsoft.com/office/drawing/2014/main" id="{C3A6A3EA-D01C-40CD-B0A6-46A1BE469C78}"/>
              </a:ext>
            </a:extLst>
          </p:cNvPr>
          <p:cNvSpPr/>
          <p:nvPr/>
        </p:nvSpPr>
        <p:spPr>
          <a:xfrm>
            <a:off x="5898137" y="3787959"/>
            <a:ext cx="604556" cy="749121"/>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42" name="Rectangle 141">
            <a:extLst>
              <a:ext uri="{FF2B5EF4-FFF2-40B4-BE49-F238E27FC236}">
                <a16:creationId xmlns:a16="http://schemas.microsoft.com/office/drawing/2014/main" id="{CB717E72-70C0-46C0-B328-8ECB674720ED}"/>
              </a:ext>
            </a:extLst>
          </p:cNvPr>
          <p:cNvSpPr/>
          <p:nvPr/>
        </p:nvSpPr>
        <p:spPr>
          <a:xfrm>
            <a:off x="5830727" y="3829213"/>
            <a:ext cx="604556" cy="749121"/>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43" name="Rectangle 142">
            <a:extLst>
              <a:ext uri="{FF2B5EF4-FFF2-40B4-BE49-F238E27FC236}">
                <a16:creationId xmlns:a16="http://schemas.microsoft.com/office/drawing/2014/main" id="{A65064D9-C9B4-4313-B4D9-11AF5907D1C1}"/>
              </a:ext>
            </a:extLst>
          </p:cNvPr>
          <p:cNvSpPr/>
          <p:nvPr/>
        </p:nvSpPr>
        <p:spPr>
          <a:xfrm>
            <a:off x="5763320" y="3870466"/>
            <a:ext cx="604556" cy="749121"/>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44" name="Rectangle 143">
            <a:extLst>
              <a:ext uri="{FF2B5EF4-FFF2-40B4-BE49-F238E27FC236}">
                <a16:creationId xmlns:a16="http://schemas.microsoft.com/office/drawing/2014/main" id="{AA80BFE1-169B-4D35-AEF7-1CFA67134439}"/>
              </a:ext>
            </a:extLst>
          </p:cNvPr>
          <p:cNvSpPr/>
          <p:nvPr/>
        </p:nvSpPr>
        <p:spPr>
          <a:xfrm>
            <a:off x="5695913" y="3911720"/>
            <a:ext cx="604556" cy="749121"/>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45" name="Rectangle 144">
            <a:extLst>
              <a:ext uri="{FF2B5EF4-FFF2-40B4-BE49-F238E27FC236}">
                <a16:creationId xmlns:a16="http://schemas.microsoft.com/office/drawing/2014/main" id="{64BB030B-687A-4BDC-AA51-57361A2086BA}"/>
              </a:ext>
            </a:extLst>
          </p:cNvPr>
          <p:cNvSpPr/>
          <p:nvPr/>
        </p:nvSpPr>
        <p:spPr>
          <a:xfrm>
            <a:off x="5628506" y="3952973"/>
            <a:ext cx="604556" cy="749121"/>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46" name="Rectangle 145">
            <a:extLst>
              <a:ext uri="{FF2B5EF4-FFF2-40B4-BE49-F238E27FC236}">
                <a16:creationId xmlns:a16="http://schemas.microsoft.com/office/drawing/2014/main" id="{6262DFD6-3A20-428D-9D04-87F885F64E0B}"/>
              </a:ext>
            </a:extLst>
          </p:cNvPr>
          <p:cNvSpPr/>
          <p:nvPr/>
        </p:nvSpPr>
        <p:spPr>
          <a:xfrm>
            <a:off x="5561099" y="3994227"/>
            <a:ext cx="604556" cy="749121"/>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47" name="Rectangle 146">
            <a:extLst>
              <a:ext uri="{FF2B5EF4-FFF2-40B4-BE49-F238E27FC236}">
                <a16:creationId xmlns:a16="http://schemas.microsoft.com/office/drawing/2014/main" id="{217F8023-E0C2-4282-9A1B-8F9145A8DD2D}"/>
              </a:ext>
            </a:extLst>
          </p:cNvPr>
          <p:cNvSpPr/>
          <p:nvPr/>
        </p:nvSpPr>
        <p:spPr>
          <a:xfrm>
            <a:off x="5493692" y="4035481"/>
            <a:ext cx="604556" cy="749121"/>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48" name="Rectangle 147">
            <a:extLst>
              <a:ext uri="{FF2B5EF4-FFF2-40B4-BE49-F238E27FC236}">
                <a16:creationId xmlns:a16="http://schemas.microsoft.com/office/drawing/2014/main" id="{D486150F-FD40-43FB-BF9E-7D89F6E4B93D}"/>
              </a:ext>
            </a:extLst>
          </p:cNvPr>
          <p:cNvSpPr/>
          <p:nvPr/>
        </p:nvSpPr>
        <p:spPr>
          <a:xfrm>
            <a:off x="5426284" y="4076734"/>
            <a:ext cx="604556" cy="749121"/>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49" name="Rectangle 148">
            <a:extLst>
              <a:ext uri="{FF2B5EF4-FFF2-40B4-BE49-F238E27FC236}">
                <a16:creationId xmlns:a16="http://schemas.microsoft.com/office/drawing/2014/main" id="{142EB114-D129-42B1-BA59-61AB3B3321E4}"/>
              </a:ext>
            </a:extLst>
          </p:cNvPr>
          <p:cNvSpPr/>
          <p:nvPr/>
        </p:nvSpPr>
        <p:spPr>
          <a:xfrm>
            <a:off x="5358877" y="4117988"/>
            <a:ext cx="604556" cy="749121"/>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50" name="Rectangle 149">
            <a:extLst>
              <a:ext uri="{FF2B5EF4-FFF2-40B4-BE49-F238E27FC236}">
                <a16:creationId xmlns:a16="http://schemas.microsoft.com/office/drawing/2014/main" id="{D8F7BA02-9CD0-4CC2-A464-066A056AA663}"/>
              </a:ext>
            </a:extLst>
          </p:cNvPr>
          <p:cNvSpPr/>
          <p:nvPr/>
        </p:nvSpPr>
        <p:spPr>
          <a:xfrm>
            <a:off x="5291470" y="4159242"/>
            <a:ext cx="604556" cy="749121"/>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52" name="Rectangle 151">
            <a:extLst>
              <a:ext uri="{FF2B5EF4-FFF2-40B4-BE49-F238E27FC236}">
                <a16:creationId xmlns:a16="http://schemas.microsoft.com/office/drawing/2014/main" id="{70F5C4E1-E6A6-4018-B930-5AC707B05D26}"/>
              </a:ext>
            </a:extLst>
          </p:cNvPr>
          <p:cNvSpPr/>
          <p:nvPr/>
        </p:nvSpPr>
        <p:spPr>
          <a:xfrm>
            <a:off x="5224063" y="4200495"/>
            <a:ext cx="604556" cy="749121"/>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55" name="Flowchart: Process 154">
            <a:extLst>
              <a:ext uri="{FF2B5EF4-FFF2-40B4-BE49-F238E27FC236}">
                <a16:creationId xmlns:a16="http://schemas.microsoft.com/office/drawing/2014/main" id="{505C3C35-2116-455B-B719-5BC30F57F69C}"/>
              </a:ext>
            </a:extLst>
          </p:cNvPr>
          <p:cNvSpPr/>
          <p:nvPr/>
        </p:nvSpPr>
        <p:spPr>
          <a:xfrm>
            <a:off x="7187161" y="4193734"/>
            <a:ext cx="1079500" cy="252140"/>
          </a:xfrm>
          <a:prstGeom prst="flowChartProcess">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0" bIns="0" rtlCol="0" anchor="ctr">
            <a:noAutofit/>
          </a:bodyPr>
          <a:lstStyle/>
          <a:p>
            <a:pPr algn="ctr"/>
            <a:r>
              <a:rPr lang="en-US" sz="1050" dirty="0">
                <a:solidFill>
                  <a:schemeClr val="tx2"/>
                </a:solidFill>
                <a:latin typeface="Helvetica Light"/>
              </a:rPr>
              <a:t>Model</a:t>
            </a:r>
          </a:p>
        </p:txBody>
      </p:sp>
      <p:sp>
        <p:nvSpPr>
          <p:cNvPr id="156" name="Rectangle: Rounded Corners 155">
            <a:extLst>
              <a:ext uri="{FF2B5EF4-FFF2-40B4-BE49-F238E27FC236}">
                <a16:creationId xmlns:a16="http://schemas.microsoft.com/office/drawing/2014/main" id="{2D209B15-69C8-443D-A8C9-9FE6C08BFE06}"/>
              </a:ext>
            </a:extLst>
          </p:cNvPr>
          <p:cNvSpPr/>
          <p:nvPr/>
        </p:nvSpPr>
        <p:spPr>
          <a:xfrm>
            <a:off x="9100226" y="2985262"/>
            <a:ext cx="1440651" cy="245583"/>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100" b="1" dirty="0">
                <a:latin typeface="Bahnschrift" panose="020B0502040204020203" pitchFamily="34" charset="0"/>
              </a:rPr>
              <a:t>Do 360° Spin</a:t>
            </a:r>
          </a:p>
        </p:txBody>
      </p:sp>
      <p:sp>
        <p:nvSpPr>
          <p:cNvPr id="157" name="Rectangle: Rounded Corners 156">
            <a:extLst>
              <a:ext uri="{FF2B5EF4-FFF2-40B4-BE49-F238E27FC236}">
                <a16:creationId xmlns:a16="http://schemas.microsoft.com/office/drawing/2014/main" id="{7AB22DC5-B8C1-4209-94FC-BB57D4A1829D}"/>
              </a:ext>
            </a:extLst>
          </p:cNvPr>
          <p:cNvSpPr/>
          <p:nvPr/>
        </p:nvSpPr>
        <p:spPr>
          <a:xfrm>
            <a:off x="9100226" y="4212056"/>
            <a:ext cx="1440651" cy="245583"/>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100" b="1" dirty="0">
                <a:latin typeface="Bahnschrift" panose="020B0502040204020203" pitchFamily="34" charset="0"/>
              </a:rPr>
              <a:t>Do 360° Spin</a:t>
            </a:r>
          </a:p>
        </p:txBody>
      </p:sp>
      <p:sp>
        <p:nvSpPr>
          <p:cNvPr id="158" name="TextBox 157">
            <a:extLst>
              <a:ext uri="{FF2B5EF4-FFF2-40B4-BE49-F238E27FC236}">
                <a16:creationId xmlns:a16="http://schemas.microsoft.com/office/drawing/2014/main" id="{A0089F69-6630-4E51-B3C7-9145E772BE6A}"/>
              </a:ext>
            </a:extLst>
          </p:cNvPr>
          <p:cNvSpPr txBox="1"/>
          <p:nvPr/>
        </p:nvSpPr>
        <p:spPr>
          <a:xfrm>
            <a:off x="432252" y="3836968"/>
            <a:ext cx="3462703" cy="727165"/>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Compared to the posture model the gesture model now needs a group of positions including their sequence as input.</a:t>
            </a:r>
          </a:p>
        </p:txBody>
      </p:sp>
      <p:sp>
        <p:nvSpPr>
          <p:cNvPr id="159" name="TextBox 158">
            <a:extLst>
              <a:ext uri="{FF2B5EF4-FFF2-40B4-BE49-F238E27FC236}">
                <a16:creationId xmlns:a16="http://schemas.microsoft.com/office/drawing/2014/main" id="{1A8A77C4-CFA7-48F0-AE5A-45C7209E4131}"/>
              </a:ext>
            </a:extLst>
          </p:cNvPr>
          <p:cNvSpPr txBox="1"/>
          <p:nvPr/>
        </p:nvSpPr>
        <p:spPr>
          <a:xfrm>
            <a:off x="432252" y="5323358"/>
            <a:ext cx="3462703" cy="1068589"/>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Gestures are also anchored in time. We assume a maximum duration of two seconds for a gesture. For each step of in time (0.05 sec) we thus send 40 positions covering the last two seconds.</a:t>
            </a:r>
          </a:p>
        </p:txBody>
      </p:sp>
      <p:grpSp>
        <p:nvGrpSpPr>
          <p:cNvPr id="163" name="Group 162">
            <a:extLst>
              <a:ext uri="{FF2B5EF4-FFF2-40B4-BE49-F238E27FC236}">
                <a16:creationId xmlns:a16="http://schemas.microsoft.com/office/drawing/2014/main" id="{B65CE4DC-5A70-4724-A302-318ECFAF910B}"/>
              </a:ext>
            </a:extLst>
          </p:cNvPr>
          <p:cNvGrpSpPr/>
          <p:nvPr/>
        </p:nvGrpSpPr>
        <p:grpSpPr>
          <a:xfrm>
            <a:off x="4389743" y="5645932"/>
            <a:ext cx="382955" cy="621975"/>
            <a:chOff x="1601163" y="3107069"/>
            <a:chExt cx="491846" cy="798829"/>
          </a:xfrm>
        </p:grpSpPr>
        <p:cxnSp>
          <p:nvCxnSpPr>
            <p:cNvPr id="164" name="Straight Connector 163">
              <a:extLst>
                <a:ext uri="{FF2B5EF4-FFF2-40B4-BE49-F238E27FC236}">
                  <a16:creationId xmlns:a16="http://schemas.microsoft.com/office/drawing/2014/main" id="{5A380D9B-7D07-4A9F-B0B7-677614AA0A5C}"/>
                </a:ext>
              </a:extLst>
            </p:cNvPr>
            <p:cNvCxnSpPr/>
            <p:nvPr/>
          </p:nvCxnSpPr>
          <p:spPr>
            <a:xfrm>
              <a:off x="1693902" y="3508523"/>
              <a:ext cx="145256"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9DBA67E4-A828-4206-A733-0183DCA74E3E}"/>
                </a:ext>
              </a:extLst>
            </p:cNvPr>
            <p:cNvCxnSpPr>
              <a:cxnSpLocks/>
            </p:cNvCxnSpPr>
            <p:nvPr/>
          </p:nvCxnSpPr>
          <p:spPr>
            <a:xfrm flipV="1">
              <a:off x="1672730" y="3516239"/>
              <a:ext cx="15425" cy="153008"/>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9251F794-C00C-4F2D-A312-AD5F7436F3D5}"/>
                </a:ext>
              </a:extLst>
            </p:cNvPr>
            <p:cNvCxnSpPr>
              <a:cxnSpLocks/>
            </p:cNvCxnSpPr>
            <p:nvPr/>
          </p:nvCxnSpPr>
          <p:spPr>
            <a:xfrm flipV="1">
              <a:off x="1647435" y="3842334"/>
              <a:ext cx="21866" cy="41333"/>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9831FFB4-1E45-4EAB-94B7-BB82EB059265}"/>
                </a:ext>
              </a:extLst>
            </p:cNvPr>
            <p:cNvCxnSpPr>
              <a:cxnSpLocks/>
            </p:cNvCxnSpPr>
            <p:nvPr/>
          </p:nvCxnSpPr>
          <p:spPr>
            <a:xfrm flipV="1">
              <a:off x="1669327" y="3678177"/>
              <a:ext cx="0" cy="153008"/>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0B9A4DC3-FD01-4B6C-B155-56E7B895966B}"/>
                </a:ext>
              </a:extLst>
            </p:cNvPr>
            <p:cNvCxnSpPr>
              <a:cxnSpLocks/>
            </p:cNvCxnSpPr>
            <p:nvPr/>
          </p:nvCxnSpPr>
          <p:spPr>
            <a:xfrm flipH="1" flipV="1">
              <a:off x="1853053" y="3515258"/>
              <a:ext cx="27367" cy="146846"/>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9" name="Straight Connector 168">
              <a:extLst>
                <a:ext uri="{FF2B5EF4-FFF2-40B4-BE49-F238E27FC236}">
                  <a16:creationId xmlns:a16="http://schemas.microsoft.com/office/drawing/2014/main" id="{718C11FF-C1A1-4FF6-A9C9-7878222A7B95}"/>
                </a:ext>
              </a:extLst>
            </p:cNvPr>
            <p:cNvCxnSpPr>
              <a:cxnSpLocks/>
            </p:cNvCxnSpPr>
            <p:nvPr/>
          </p:nvCxnSpPr>
          <p:spPr>
            <a:xfrm flipV="1">
              <a:off x="1877017" y="3671034"/>
              <a:ext cx="0" cy="153008"/>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C001DE51-3993-4D57-9CF8-C5E3F940A107}"/>
                </a:ext>
              </a:extLst>
            </p:cNvPr>
            <p:cNvCxnSpPr>
              <a:cxnSpLocks/>
            </p:cNvCxnSpPr>
            <p:nvPr/>
          </p:nvCxnSpPr>
          <p:spPr>
            <a:xfrm flipV="1">
              <a:off x="1776096" y="3204061"/>
              <a:ext cx="6927" cy="292262"/>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C2BCAC74-0380-4BA8-A352-5425F6B8B0CD}"/>
                </a:ext>
              </a:extLst>
            </p:cNvPr>
            <p:cNvCxnSpPr>
              <a:cxnSpLocks/>
            </p:cNvCxnSpPr>
            <p:nvPr/>
          </p:nvCxnSpPr>
          <p:spPr>
            <a:xfrm flipV="1">
              <a:off x="1663860" y="3842334"/>
              <a:ext cx="10933" cy="53632"/>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3B2F89D0-99A7-476D-9CE6-D31947A08CCE}"/>
                </a:ext>
              </a:extLst>
            </p:cNvPr>
            <p:cNvCxnSpPr>
              <a:cxnSpLocks/>
            </p:cNvCxnSpPr>
            <p:nvPr/>
          </p:nvCxnSpPr>
          <p:spPr>
            <a:xfrm flipH="1" flipV="1">
              <a:off x="1876991" y="3830806"/>
              <a:ext cx="23718" cy="5801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a:extLst>
                <a:ext uri="{FF2B5EF4-FFF2-40B4-BE49-F238E27FC236}">
                  <a16:creationId xmlns:a16="http://schemas.microsoft.com/office/drawing/2014/main" id="{90EF7B08-88A4-490D-9B55-4B3D0928E3E5}"/>
                </a:ext>
              </a:extLst>
            </p:cNvPr>
            <p:cNvCxnSpPr>
              <a:cxnSpLocks/>
            </p:cNvCxnSpPr>
            <p:nvPr/>
          </p:nvCxnSpPr>
          <p:spPr>
            <a:xfrm flipH="1" flipV="1">
              <a:off x="1882483" y="3830805"/>
              <a:ext cx="50182" cy="41333"/>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CF5BE22B-0E91-4000-9D83-C2422410B321}"/>
                </a:ext>
              </a:extLst>
            </p:cNvPr>
            <p:cNvCxnSpPr>
              <a:cxnSpLocks/>
            </p:cNvCxnSpPr>
            <p:nvPr/>
          </p:nvCxnSpPr>
          <p:spPr>
            <a:xfrm flipV="1">
              <a:off x="1662805" y="3206442"/>
              <a:ext cx="106598" cy="20152"/>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0A6364EE-DD6D-47C3-9853-DCD4EA4853AE}"/>
                </a:ext>
              </a:extLst>
            </p:cNvPr>
            <p:cNvCxnSpPr>
              <a:cxnSpLocks/>
            </p:cNvCxnSpPr>
            <p:nvPr/>
          </p:nvCxnSpPr>
          <p:spPr>
            <a:xfrm>
              <a:off x="1898973" y="3206443"/>
              <a:ext cx="55185" cy="83522"/>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a:extLst>
                <a:ext uri="{FF2B5EF4-FFF2-40B4-BE49-F238E27FC236}">
                  <a16:creationId xmlns:a16="http://schemas.microsoft.com/office/drawing/2014/main" id="{D986F440-3B2D-431E-B2BD-F0C6FBFA3ADB}"/>
                </a:ext>
              </a:extLst>
            </p:cNvPr>
            <p:cNvCxnSpPr>
              <a:cxnSpLocks/>
            </p:cNvCxnSpPr>
            <p:nvPr/>
          </p:nvCxnSpPr>
          <p:spPr>
            <a:xfrm>
              <a:off x="1961713" y="3293086"/>
              <a:ext cx="115211" cy="42413"/>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a:extLst>
                <a:ext uri="{FF2B5EF4-FFF2-40B4-BE49-F238E27FC236}">
                  <a16:creationId xmlns:a16="http://schemas.microsoft.com/office/drawing/2014/main" id="{E9A41044-F86B-4B85-BBD4-0A06E40DCAE2}"/>
                </a:ext>
              </a:extLst>
            </p:cNvPr>
            <p:cNvCxnSpPr>
              <a:cxnSpLocks/>
            </p:cNvCxnSpPr>
            <p:nvPr/>
          </p:nvCxnSpPr>
          <p:spPr>
            <a:xfrm>
              <a:off x="1795447" y="3206443"/>
              <a:ext cx="90954"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a:extLst>
                <a:ext uri="{FF2B5EF4-FFF2-40B4-BE49-F238E27FC236}">
                  <a16:creationId xmlns:a16="http://schemas.microsoft.com/office/drawing/2014/main" id="{3504B15F-D214-49E5-BB83-32E3F589A25F}"/>
                </a:ext>
              </a:extLst>
            </p:cNvPr>
            <p:cNvCxnSpPr>
              <a:cxnSpLocks/>
            </p:cNvCxnSpPr>
            <p:nvPr/>
          </p:nvCxnSpPr>
          <p:spPr>
            <a:xfrm flipV="1">
              <a:off x="1632778" y="3231235"/>
              <a:ext cx="17435" cy="104264"/>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BE4F1A22-E5D2-4698-BB81-A59E0D853E52}"/>
                </a:ext>
              </a:extLst>
            </p:cNvPr>
            <p:cNvCxnSpPr>
              <a:cxnSpLocks/>
            </p:cNvCxnSpPr>
            <p:nvPr/>
          </p:nvCxnSpPr>
          <p:spPr>
            <a:xfrm flipV="1">
              <a:off x="1608705" y="3342898"/>
              <a:ext cx="19997" cy="126985"/>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D20BB9E8-A3A6-46D4-9190-A7E4039BE385}"/>
                </a:ext>
              </a:extLst>
            </p:cNvPr>
            <p:cNvCxnSpPr>
              <a:cxnSpLocks/>
            </p:cNvCxnSpPr>
            <p:nvPr/>
          </p:nvCxnSpPr>
          <p:spPr>
            <a:xfrm flipV="1">
              <a:off x="1784778" y="3119907"/>
              <a:ext cx="22578" cy="77685"/>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552A96D4-4130-4115-B3D7-186866126B52}"/>
                </a:ext>
              </a:extLst>
            </p:cNvPr>
            <p:cNvCxnSpPr>
              <a:cxnSpLocks/>
            </p:cNvCxnSpPr>
            <p:nvPr/>
          </p:nvCxnSpPr>
          <p:spPr>
            <a:xfrm flipV="1">
              <a:off x="1712444" y="3112469"/>
              <a:ext cx="92349" cy="12200"/>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182" name="Oval 181">
              <a:extLst>
                <a:ext uri="{FF2B5EF4-FFF2-40B4-BE49-F238E27FC236}">
                  <a16:creationId xmlns:a16="http://schemas.microsoft.com/office/drawing/2014/main" id="{76D2A11A-A599-4C3C-A54D-28B89DECF3C1}"/>
                </a:ext>
              </a:extLst>
            </p:cNvPr>
            <p:cNvSpPr/>
            <p:nvPr/>
          </p:nvSpPr>
          <p:spPr>
            <a:xfrm>
              <a:off x="1956514" y="3283923"/>
              <a:ext cx="10800" cy="10800"/>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83" name="Oval 182">
              <a:extLst>
                <a:ext uri="{FF2B5EF4-FFF2-40B4-BE49-F238E27FC236}">
                  <a16:creationId xmlns:a16="http://schemas.microsoft.com/office/drawing/2014/main" id="{1B0D3BF3-34CF-42B3-9BBF-0E2311EEAEF4}"/>
                </a:ext>
              </a:extLst>
            </p:cNvPr>
            <p:cNvSpPr/>
            <p:nvPr/>
          </p:nvSpPr>
          <p:spPr>
            <a:xfrm>
              <a:off x="2082209" y="3333342"/>
              <a:ext cx="10800" cy="10800"/>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84" name="Oval 183">
              <a:extLst>
                <a:ext uri="{FF2B5EF4-FFF2-40B4-BE49-F238E27FC236}">
                  <a16:creationId xmlns:a16="http://schemas.microsoft.com/office/drawing/2014/main" id="{D2E3EDB7-5129-4759-984C-E5546DE84338}"/>
                </a:ext>
              </a:extLst>
            </p:cNvPr>
            <p:cNvSpPr/>
            <p:nvPr/>
          </p:nvSpPr>
          <p:spPr>
            <a:xfrm>
              <a:off x="1893991" y="3198697"/>
              <a:ext cx="10800" cy="10800"/>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85" name="Oval 184">
              <a:extLst>
                <a:ext uri="{FF2B5EF4-FFF2-40B4-BE49-F238E27FC236}">
                  <a16:creationId xmlns:a16="http://schemas.microsoft.com/office/drawing/2014/main" id="{E2C6CC24-9120-420A-823C-4E5C45F73FA5}"/>
                </a:ext>
              </a:extLst>
            </p:cNvPr>
            <p:cNvSpPr/>
            <p:nvPr/>
          </p:nvSpPr>
          <p:spPr>
            <a:xfrm>
              <a:off x="1808336" y="3107069"/>
              <a:ext cx="10800" cy="10800"/>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86" name="Oval 185">
              <a:extLst>
                <a:ext uri="{FF2B5EF4-FFF2-40B4-BE49-F238E27FC236}">
                  <a16:creationId xmlns:a16="http://schemas.microsoft.com/office/drawing/2014/main" id="{DF822917-4570-49F7-8280-71718715B892}"/>
                </a:ext>
              </a:extLst>
            </p:cNvPr>
            <p:cNvSpPr/>
            <p:nvPr/>
          </p:nvSpPr>
          <p:spPr>
            <a:xfrm>
              <a:off x="1697442" y="3122400"/>
              <a:ext cx="10800" cy="10800"/>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87" name="Oval 186">
              <a:extLst>
                <a:ext uri="{FF2B5EF4-FFF2-40B4-BE49-F238E27FC236}">
                  <a16:creationId xmlns:a16="http://schemas.microsoft.com/office/drawing/2014/main" id="{2DCF2E48-F63E-47F2-9FF1-F8A3502CAF75}"/>
                </a:ext>
              </a:extLst>
            </p:cNvPr>
            <p:cNvSpPr/>
            <p:nvPr/>
          </p:nvSpPr>
          <p:spPr>
            <a:xfrm>
              <a:off x="1650133" y="3220179"/>
              <a:ext cx="10800" cy="10800"/>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88" name="Oval 187">
              <a:extLst>
                <a:ext uri="{FF2B5EF4-FFF2-40B4-BE49-F238E27FC236}">
                  <a16:creationId xmlns:a16="http://schemas.microsoft.com/office/drawing/2014/main" id="{AD6375E3-4492-473B-86D9-F2AF4B7F91DF}"/>
                </a:ext>
              </a:extLst>
            </p:cNvPr>
            <p:cNvSpPr/>
            <p:nvPr/>
          </p:nvSpPr>
          <p:spPr>
            <a:xfrm>
              <a:off x="1628209" y="3328830"/>
              <a:ext cx="10800" cy="10800"/>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89" name="Oval 188">
              <a:extLst>
                <a:ext uri="{FF2B5EF4-FFF2-40B4-BE49-F238E27FC236}">
                  <a16:creationId xmlns:a16="http://schemas.microsoft.com/office/drawing/2014/main" id="{B8FC1F84-AB7E-4D4C-B77D-15B15F444A61}"/>
                </a:ext>
              </a:extLst>
            </p:cNvPr>
            <p:cNvSpPr/>
            <p:nvPr/>
          </p:nvSpPr>
          <p:spPr>
            <a:xfrm>
              <a:off x="1601163" y="3463090"/>
              <a:ext cx="10800" cy="10800"/>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0" name="Oval 189">
              <a:extLst>
                <a:ext uri="{FF2B5EF4-FFF2-40B4-BE49-F238E27FC236}">
                  <a16:creationId xmlns:a16="http://schemas.microsoft.com/office/drawing/2014/main" id="{88D66096-3B29-4818-8D27-880EE647FF59}"/>
                </a:ext>
              </a:extLst>
            </p:cNvPr>
            <p:cNvSpPr/>
            <p:nvPr/>
          </p:nvSpPr>
          <p:spPr>
            <a:xfrm>
              <a:off x="1773077" y="3195678"/>
              <a:ext cx="10800" cy="10800"/>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1" name="Oval 190">
              <a:extLst>
                <a:ext uri="{FF2B5EF4-FFF2-40B4-BE49-F238E27FC236}">
                  <a16:creationId xmlns:a16="http://schemas.microsoft.com/office/drawing/2014/main" id="{56995317-2647-44FB-AE48-3CDEADE6FD24}"/>
                </a:ext>
              </a:extLst>
            </p:cNvPr>
            <p:cNvSpPr/>
            <p:nvPr/>
          </p:nvSpPr>
          <p:spPr>
            <a:xfrm>
              <a:off x="1783154" y="3488176"/>
              <a:ext cx="10800" cy="10800"/>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2" name="Oval 191">
              <a:extLst>
                <a:ext uri="{FF2B5EF4-FFF2-40B4-BE49-F238E27FC236}">
                  <a16:creationId xmlns:a16="http://schemas.microsoft.com/office/drawing/2014/main" id="{F02404E9-6691-4830-9763-C429A20B3993}"/>
                </a:ext>
              </a:extLst>
            </p:cNvPr>
            <p:cNvSpPr/>
            <p:nvPr/>
          </p:nvSpPr>
          <p:spPr>
            <a:xfrm>
              <a:off x="1848885" y="3499809"/>
              <a:ext cx="10800" cy="10800"/>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3" name="Oval 192">
              <a:extLst>
                <a:ext uri="{FF2B5EF4-FFF2-40B4-BE49-F238E27FC236}">
                  <a16:creationId xmlns:a16="http://schemas.microsoft.com/office/drawing/2014/main" id="{AB10FCAB-C76D-45AA-A5DD-3AA0937C2974}"/>
                </a:ext>
              </a:extLst>
            </p:cNvPr>
            <p:cNvSpPr/>
            <p:nvPr/>
          </p:nvSpPr>
          <p:spPr>
            <a:xfrm>
              <a:off x="1678340" y="3502658"/>
              <a:ext cx="10800" cy="10800"/>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4" name="Oval 193">
              <a:extLst>
                <a:ext uri="{FF2B5EF4-FFF2-40B4-BE49-F238E27FC236}">
                  <a16:creationId xmlns:a16="http://schemas.microsoft.com/office/drawing/2014/main" id="{559F34DB-BC77-445E-8607-69C6E7023D94}"/>
                </a:ext>
              </a:extLst>
            </p:cNvPr>
            <p:cNvSpPr/>
            <p:nvPr/>
          </p:nvSpPr>
          <p:spPr>
            <a:xfrm>
              <a:off x="1881448" y="3659771"/>
              <a:ext cx="10800" cy="10800"/>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5" name="Oval 194">
              <a:extLst>
                <a:ext uri="{FF2B5EF4-FFF2-40B4-BE49-F238E27FC236}">
                  <a16:creationId xmlns:a16="http://schemas.microsoft.com/office/drawing/2014/main" id="{AA3B6499-7FA7-484F-8781-310ABBB52BE1}"/>
                </a:ext>
              </a:extLst>
            </p:cNvPr>
            <p:cNvSpPr/>
            <p:nvPr/>
          </p:nvSpPr>
          <p:spPr>
            <a:xfrm>
              <a:off x="1657106" y="3666914"/>
              <a:ext cx="10800" cy="10800"/>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6" name="Oval 195">
              <a:extLst>
                <a:ext uri="{FF2B5EF4-FFF2-40B4-BE49-F238E27FC236}">
                  <a16:creationId xmlns:a16="http://schemas.microsoft.com/office/drawing/2014/main" id="{D3A08BD0-694D-43EA-B2FE-9E865071CD7D}"/>
                </a:ext>
              </a:extLst>
            </p:cNvPr>
            <p:cNvSpPr/>
            <p:nvPr/>
          </p:nvSpPr>
          <p:spPr>
            <a:xfrm>
              <a:off x="1869457" y="3821029"/>
              <a:ext cx="10800" cy="10800"/>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7" name="Oval 196">
              <a:extLst>
                <a:ext uri="{FF2B5EF4-FFF2-40B4-BE49-F238E27FC236}">
                  <a16:creationId xmlns:a16="http://schemas.microsoft.com/office/drawing/2014/main" id="{440203DF-EFEC-4A8B-BC6D-3CA1FD116547}"/>
                </a:ext>
              </a:extLst>
            </p:cNvPr>
            <p:cNvSpPr/>
            <p:nvPr/>
          </p:nvSpPr>
          <p:spPr>
            <a:xfrm>
              <a:off x="1933280" y="3865876"/>
              <a:ext cx="10800" cy="10800"/>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8" name="Oval 197">
              <a:extLst>
                <a:ext uri="{FF2B5EF4-FFF2-40B4-BE49-F238E27FC236}">
                  <a16:creationId xmlns:a16="http://schemas.microsoft.com/office/drawing/2014/main" id="{1D32B3EE-A866-4730-9669-2094EC293AC9}"/>
                </a:ext>
              </a:extLst>
            </p:cNvPr>
            <p:cNvSpPr/>
            <p:nvPr/>
          </p:nvSpPr>
          <p:spPr>
            <a:xfrm>
              <a:off x="1895096" y="3895098"/>
              <a:ext cx="10800" cy="10800"/>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199" name="Oval 198">
              <a:extLst>
                <a:ext uri="{FF2B5EF4-FFF2-40B4-BE49-F238E27FC236}">
                  <a16:creationId xmlns:a16="http://schemas.microsoft.com/office/drawing/2014/main" id="{5C36D35D-950C-4140-A637-330E1D3B0555}"/>
                </a:ext>
              </a:extLst>
            </p:cNvPr>
            <p:cNvSpPr/>
            <p:nvPr/>
          </p:nvSpPr>
          <p:spPr>
            <a:xfrm>
              <a:off x="1659099" y="3833186"/>
              <a:ext cx="10800" cy="10800"/>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00" name="Oval 199">
              <a:extLst>
                <a:ext uri="{FF2B5EF4-FFF2-40B4-BE49-F238E27FC236}">
                  <a16:creationId xmlns:a16="http://schemas.microsoft.com/office/drawing/2014/main" id="{62E56607-6E46-436F-B343-A868B8F66CD3}"/>
                </a:ext>
              </a:extLst>
            </p:cNvPr>
            <p:cNvSpPr/>
            <p:nvPr/>
          </p:nvSpPr>
          <p:spPr>
            <a:xfrm>
              <a:off x="1628797" y="3888111"/>
              <a:ext cx="10800" cy="10800"/>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01" name="Oval 200">
              <a:extLst>
                <a:ext uri="{FF2B5EF4-FFF2-40B4-BE49-F238E27FC236}">
                  <a16:creationId xmlns:a16="http://schemas.microsoft.com/office/drawing/2014/main" id="{F5351342-B33E-46BF-B4AA-598EB7C6DC16}"/>
                </a:ext>
              </a:extLst>
            </p:cNvPr>
            <p:cNvSpPr/>
            <p:nvPr/>
          </p:nvSpPr>
          <p:spPr>
            <a:xfrm>
              <a:off x="1662951" y="3894142"/>
              <a:ext cx="10800" cy="10800"/>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grpSp>
      <p:grpSp>
        <p:nvGrpSpPr>
          <p:cNvPr id="202" name="Group 201">
            <a:extLst>
              <a:ext uri="{FF2B5EF4-FFF2-40B4-BE49-F238E27FC236}">
                <a16:creationId xmlns:a16="http://schemas.microsoft.com/office/drawing/2014/main" id="{D61849F1-64A5-4985-AD6D-3B2F2D9FE751}"/>
              </a:ext>
            </a:extLst>
          </p:cNvPr>
          <p:cNvGrpSpPr/>
          <p:nvPr/>
        </p:nvGrpSpPr>
        <p:grpSpPr>
          <a:xfrm>
            <a:off x="6299276" y="5645932"/>
            <a:ext cx="382955" cy="621975"/>
            <a:chOff x="1601163" y="3107069"/>
            <a:chExt cx="491846" cy="798829"/>
          </a:xfrm>
        </p:grpSpPr>
        <p:cxnSp>
          <p:nvCxnSpPr>
            <p:cNvPr id="203" name="Straight Connector 202">
              <a:extLst>
                <a:ext uri="{FF2B5EF4-FFF2-40B4-BE49-F238E27FC236}">
                  <a16:creationId xmlns:a16="http://schemas.microsoft.com/office/drawing/2014/main" id="{18BA767C-0EBF-4D0D-9B1F-DEC73F4C13D6}"/>
                </a:ext>
              </a:extLst>
            </p:cNvPr>
            <p:cNvCxnSpPr/>
            <p:nvPr/>
          </p:nvCxnSpPr>
          <p:spPr>
            <a:xfrm>
              <a:off x="1693902" y="3508523"/>
              <a:ext cx="145256"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a:extLst>
                <a:ext uri="{FF2B5EF4-FFF2-40B4-BE49-F238E27FC236}">
                  <a16:creationId xmlns:a16="http://schemas.microsoft.com/office/drawing/2014/main" id="{E7788D42-3825-4055-8234-70771DC74E9B}"/>
                </a:ext>
              </a:extLst>
            </p:cNvPr>
            <p:cNvCxnSpPr>
              <a:cxnSpLocks/>
            </p:cNvCxnSpPr>
            <p:nvPr/>
          </p:nvCxnSpPr>
          <p:spPr>
            <a:xfrm flipV="1">
              <a:off x="1672730" y="3516239"/>
              <a:ext cx="15425" cy="153008"/>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a:extLst>
                <a:ext uri="{FF2B5EF4-FFF2-40B4-BE49-F238E27FC236}">
                  <a16:creationId xmlns:a16="http://schemas.microsoft.com/office/drawing/2014/main" id="{80815B29-A009-4407-98ED-3EEA27529F31}"/>
                </a:ext>
              </a:extLst>
            </p:cNvPr>
            <p:cNvCxnSpPr>
              <a:cxnSpLocks/>
            </p:cNvCxnSpPr>
            <p:nvPr/>
          </p:nvCxnSpPr>
          <p:spPr>
            <a:xfrm flipV="1">
              <a:off x="1647435" y="3842334"/>
              <a:ext cx="21866" cy="41333"/>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A8359555-79E6-4BC0-834B-C8382BD4A11A}"/>
                </a:ext>
              </a:extLst>
            </p:cNvPr>
            <p:cNvCxnSpPr>
              <a:cxnSpLocks/>
            </p:cNvCxnSpPr>
            <p:nvPr/>
          </p:nvCxnSpPr>
          <p:spPr>
            <a:xfrm flipV="1">
              <a:off x="1669327" y="3678177"/>
              <a:ext cx="0" cy="153008"/>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a:extLst>
                <a:ext uri="{FF2B5EF4-FFF2-40B4-BE49-F238E27FC236}">
                  <a16:creationId xmlns:a16="http://schemas.microsoft.com/office/drawing/2014/main" id="{5FBD2513-84D9-45CB-9ECC-CE40A80B1B1A}"/>
                </a:ext>
              </a:extLst>
            </p:cNvPr>
            <p:cNvCxnSpPr>
              <a:cxnSpLocks/>
            </p:cNvCxnSpPr>
            <p:nvPr/>
          </p:nvCxnSpPr>
          <p:spPr>
            <a:xfrm flipH="1" flipV="1">
              <a:off x="1853053" y="3515258"/>
              <a:ext cx="27367" cy="146846"/>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E990BFAC-F859-4196-901C-4223DD0258EA}"/>
                </a:ext>
              </a:extLst>
            </p:cNvPr>
            <p:cNvCxnSpPr>
              <a:cxnSpLocks/>
            </p:cNvCxnSpPr>
            <p:nvPr/>
          </p:nvCxnSpPr>
          <p:spPr>
            <a:xfrm flipV="1">
              <a:off x="1877017" y="3671034"/>
              <a:ext cx="0" cy="153008"/>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D1DE127D-7DA0-4A15-8D9C-8A817140DF4B}"/>
                </a:ext>
              </a:extLst>
            </p:cNvPr>
            <p:cNvCxnSpPr>
              <a:cxnSpLocks/>
            </p:cNvCxnSpPr>
            <p:nvPr/>
          </p:nvCxnSpPr>
          <p:spPr>
            <a:xfrm flipV="1">
              <a:off x="1776096" y="3204061"/>
              <a:ext cx="6927" cy="292262"/>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9AB9215A-5F09-4D51-894F-C694787C007D}"/>
                </a:ext>
              </a:extLst>
            </p:cNvPr>
            <p:cNvCxnSpPr>
              <a:cxnSpLocks/>
            </p:cNvCxnSpPr>
            <p:nvPr/>
          </p:nvCxnSpPr>
          <p:spPr>
            <a:xfrm flipV="1">
              <a:off x="1663860" y="3842334"/>
              <a:ext cx="10933" cy="53632"/>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a:extLst>
                <a:ext uri="{FF2B5EF4-FFF2-40B4-BE49-F238E27FC236}">
                  <a16:creationId xmlns:a16="http://schemas.microsoft.com/office/drawing/2014/main" id="{F3D8509A-8AC1-4F8D-9276-8B244D525774}"/>
                </a:ext>
              </a:extLst>
            </p:cNvPr>
            <p:cNvCxnSpPr>
              <a:cxnSpLocks/>
            </p:cNvCxnSpPr>
            <p:nvPr/>
          </p:nvCxnSpPr>
          <p:spPr>
            <a:xfrm flipH="1" flipV="1">
              <a:off x="1876991" y="3830806"/>
              <a:ext cx="23718" cy="5801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a:extLst>
                <a:ext uri="{FF2B5EF4-FFF2-40B4-BE49-F238E27FC236}">
                  <a16:creationId xmlns:a16="http://schemas.microsoft.com/office/drawing/2014/main" id="{4C3417F9-DABE-407A-913D-BE7EDC2149EE}"/>
                </a:ext>
              </a:extLst>
            </p:cNvPr>
            <p:cNvCxnSpPr>
              <a:cxnSpLocks/>
            </p:cNvCxnSpPr>
            <p:nvPr/>
          </p:nvCxnSpPr>
          <p:spPr>
            <a:xfrm flipH="1" flipV="1">
              <a:off x="1882483" y="3830805"/>
              <a:ext cx="50182" cy="41333"/>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213" name="Straight Connector 212">
              <a:extLst>
                <a:ext uri="{FF2B5EF4-FFF2-40B4-BE49-F238E27FC236}">
                  <a16:creationId xmlns:a16="http://schemas.microsoft.com/office/drawing/2014/main" id="{0109DFA1-4903-41A5-95D9-78D62C9A9CEA}"/>
                </a:ext>
              </a:extLst>
            </p:cNvPr>
            <p:cNvCxnSpPr>
              <a:cxnSpLocks/>
            </p:cNvCxnSpPr>
            <p:nvPr/>
          </p:nvCxnSpPr>
          <p:spPr>
            <a:xfrm flipV="1">
              <a:off x="1662805" y="3206442"/>
              <a:ext cx="106598" cy="20152"/>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214" name="Straight Connector 213">
              <a:extLst>
                <a:ext uri="{FF2B5EF4-FFF2-40B4-BE49-F238E27FC236}">
                  <a16:creationId xmlns:a16="http://schemas.microsoft.com/office/drawing/2014/main" id="{F5C3F889-91DB-481C-8FCF-C1895540E711}"/>
                </a:ext>
              </a:extLst>
            </p:cNvPr>
            <p:cNvCxnSpPr>
              <a:cxnSpLocks/>
            </p:cNvCxnSpPr>
            <p:nvPr/>
          </p:nvCxnSpPr>
          <p:spPr>
            <a:xfrm>
              <a:off x="1898973" y="3206443"/>
              <a:ext cx="55185" cy="83522"/>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a:extLst>
                <a:ext uri="{FF2B5EF4-FFF2-40B4-BE49-F238E27FC236}">
                  <a16:creationId xmlns:a16="http://schemas.microsoft.com/office/drawing/2014/main" id="{D3101D8E-F908-45DE-829A-736ECE808779}"/>
                </a:ext>
              </a:extLst>
            </p:cNvPr>
            <p:cNvCxnSpPr>
              <a:cxnSpLocks/>
            </p:cNvCxnSpPr>
            <p:nvPr/>
          </p:nvCxnSpPr>
          <p:spPr>
            <a:xfrm>
              <a:off x="1961713" y="3293086"/>
              <a:ext cx="115211" cy="42413"/>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a:extLst>
                <a:ext uri="{FF2B5EF4-FFF2-40B4-BE49-F238E27FC236}">
                  <a16:creationId xmlns:a16="http://schemas.microsoft.com/office/drawing/2014/main" id="{EABA8619-1DAC-4A94-B58C-92C12E8E23BA}"/>
                </a:ext>
              </a:extLst>
            </p:cNvPr>
            <p:cNvCxnSpPr>
              <a:cxnSpLocks/>
            </p:cNvCxnSpPr>
            <p:nvPr/>
          </p:nvCxnSpPr>
          <p:spPr>
            <a:xfrm>
              <a:off x="1795447" y="3206443"/>
              <a:ext cx="90954"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217" name="Straight Connector 216">
              <a:extLst>
                <a:ext uri="{FF2B5EF4-FFF2-40B4-BE49-F238E27FC236}">
                  <a16:creationId xmlns:a16="http://schemas.microsoft.com/office/drawing/2014/main" id="{CFEC94A9-B0B8-4529-BD3E-49CEFAD4FA69}"/>
                </a:ext>
              </a:extLst>
            </p:cNvPr>
            <p:cNvCxnSpPr>
              <a:cxnSpLocks/>
            </p:cNvCxnSpPr>
            <p:nvPr/>
          </p:nvCxnSpPr>
          <p:spPr>
            <a:xfrm flipV="1">
              <a:off x="1632778" y="3231235"/>
              <a:ext cx="17435" cy="104264"/>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218" name="Straight Connector 217">
              <a:extLst>
                <a:ext uri="{FF2B5EF4-FFF2-40B4-BE49-F238E27FC236}">
                  <a16:creationId xmlns:a16="http://schemas.microsoft.com/office/drawing/2014/main" id="{95E8CB40-022D-4C39-8B06-861B17484583}"/>
                </a:ext>
              </a:extLst>
            </p:cNvPr>
            <p:cNvCxnSpPr>
              <a:cxnSpLocks/>
            </p:cNvCxnSpPr>
            <p:nvPr/>
          </p:nvCxnSpPr>
          <p:spPr>
            <a:xfrm flipV="1">
              <a:off x="1608705" y="3342898"/>
              <a:ext cx="19997" cy="126985"/>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219" name="Straight Connector 218">
              <a:extLst>
                <a:ext uri="{FF2B5EF4-FFF2-40B4-BE49-F238E27FC236}">
                  <a16:creationId xmlns:a16="http://schemas.microsoft.com/office/drawing/2014/main" id="{DA77AD85-23FC-4882-9CCD-225FA20AE007}"/>
                </a:ext>
              </a:extLst>
            </p:cNvPr>
            <p:cNvCxnSpPr>
              <a:cxnSpLocks/>
            </p:cNvCxnSpPr>
            <p:nvPr/>
          </p:nvCxnSpPr>
          <p:spPr>
            <a:xfrm flipV="1">
              <a:off x="1784778" y="3119907"/>
              <a:ext cx="22578" cy="77685"/>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220" name="Straight Connector 219">
              <a:extLst>
                <a:ext uri="{FF2B5EF4-FFF2-40B4-BE49-F238E27FC236}">
                  <a16:creationId xmlns:a16="http://schemas.microsoft.com/office/drawing/2014/main" id="{CC5C22C4-53D0-48F3-A556-01E73AA10DDD}"/>
                </a:ext>
              </a:extLst>
            </p:cNvPr>
            <p:cNvCxnSpPr>
              <a:cxnSpLocks/>
            </p:cNvCxnSpPr>
            <p:nvPr/>
          </p:nvCxnSpPr>
          <p:spPr>
            <a:xfrm flipV="1">
              <a:off x="1712444" y="3112469"/>
              <a:ext cx="92349" cy="12200"/>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221" name="Oval 220">
              <a:extLst>
                <a:ext uri="{FF2B5EF4-FFF2-40B4-BE49-F238E27FC236}">
                  <a16:creationId xmlns:a16="http://schemas.microsoft.com/office/drawing/2014/main" id="{EFD43F9A-AF2F-42C1-BB00-8F4EFADF1CE2}"/>
                </a:ext>
              </a:extLst>
            </p:cNvPr>
            <p:cNvSpPr/>
            <p:nvPr/>
          </p:nvSpPr>
          <p:spPr>
            <a:xfrm>
              <a:off x="1956514" y="3283923"/>
              <a:ext cx="10800" cy="10800"/>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22" name="Oval 221">
              <a:extLst>
                <a:ext uri="{FF2B5EF4-FFF2-40B4-BE49-F238E27FC236}">
                  <a16:creationId xmlns:a16="http://schemas.microsoft.com/office/drawing/2014/main" id="{F3182EA9-0F1E-4670-8A21-CE8A1D8962F8}"/>
                </a:ext>
              </a:extLst>
            </p:cNvPr>
            <p:cNvSpPr/>
            <p:nvPr/>
          </p:nvSpPr>
          <p:spPr>
            <a:xfrm>
              <a:off x="2082209" y="3333342"/>
              <a:ext cx="10800" cy="10800"/>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23" name="Oval 222">
              <a:extLst>
                <a:ext uri="{FF2B5EF4-FFF2-40B4-BE49-F238E27FC236}">
                  <a16:creationId xmlns:a16="http://schemas.microsoft.com/office/drawing/2014/main" id="{E11CC9E9-B819-4E4E-A7E3-78A56B04D9B7}"/>
                </a:ext>
              </a:extLst>
            </p:cNvPr>
            <p:cNvSpPr/>
            <p:nvPr/>
          </p:nvSpPr>
          <p:spPr>
            <a:xfrm>
              <a:off x="1893991" y="3198697"/>
              <a:ext cx="10800" cy="10800"/>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24" name="Oval 223">
              <a:extLst>
                <a:ext uri="{FF2B5EF4-FFF2-40B4-BE49-F238E27FC236}">
                  <a16:creationId xmlns:a16="http://schemas.microsoft.com/office/drawing/2014/main" id="{49AEEE8A-1ECA-4BA9-AFB1-9E9A0AD88251}"/>
                </a:ext>
              </a:extLst>
            </p:cNvPr>
            <p:cNvSpPr/>
            <p:nvPr/>
          </p:nvSpPr>
          <p:spPr>
            <a:xfrm>
              <a:off x="1808336" y="3107069"/>
              <a:ext cx="10800" cy="10800"/>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25" name="Oval 224">
              <a:extLst>
                <a:ext uri="{FF2B5EF4-FFF2-40B4-BE49-F238E27FC236}">
                  <a16:creationId xmlns:a16="http://schemas.microsoft.com/office/drawing/2014/main" id="{9E6341CA-9214-4547-8293-87B84B19A420}"/>
                </a:ext>
              </a:extLst>
            </p:cNvPr>
            <p:cNvSpPr/>
            <p:nvPr/>
          </p:nvSpPr>
          <p:spPr>
            <a:xfrm>
              <a:off x="1697442" y="3122400"/>
              <a:ext cx="10800" cy="10800"/>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26" name="Oval 225">
              <a:extLst>
                <a:ext uri="{FF2B5EF4-FFF2-40B4-BE49-F238E27FC236}">
                  <a16:creationId xmlns:a16="http://schemas.microsoft.com/office/drawing/2014/main" id="{8B07C399-8B25-4B69-B0EA-450431731E20}"/>
                </a:ext>
              </a:extLst>
            </p:cNvPr>
            <p:cNvSpPr/>
            <p:nvPr/>
          </p:nvSpPr>
          <p:spPr>
            <a:xfrm>
              <a:off x="1650133" y="3220179"/>
              <a:ext cx="10800" cy="10800"/>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27" name="Oval 226">
              <a:extLst>
                <a:ext uri="{FF2B5EF4-FFF2-40B4-BE49-F238E27FC236}">
                  <a16:creationId xmlns:a16="http://schemas.microsoft.com/office/drawing/2014/main" id="{68A1FFA9-FF15-4382-9587-21186109B4B9}"/>
                </a:ext>
              </a:extLst>
            </p:cNvPr>
            <p:cNvSpPr/>
            <p:nvPr/>
          </p:nvSpPr>
          <p:spPr>
            <a:xfrm>
              <a:off x="1628209" y="3328830"/>
              <a:ext cx="10800" cy="10800"/>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28" name="Oval 227">
              <a:extLst>
                <a:ext uri="{FF2B5EF4-FFF2-40B4-BE49-F238E27FC236}">
                  <a16:creationId xmlns:a16="http://schemas.microsoft.com/office/drawing/2014/main" id="{1A88E4C3-F00F-460E-8577-86C77F54098D}"/>
                </a:ext>
              </a:extLst>
            </p:cNvPr>
            <p:cNvSpPr/>
            <p:nvPr/>
          </p:nvSpPr>
          <p:spPr>
            <a:xfrm>
              <a:off x="1601163" y="3463090"/>
              <a:ext cx="10800" cy="10800"/>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29" name="Oval 228">
              <a:extLst>
                <a:ext uri="{FF2B5EF4-FFF2-40B4-BE49-F238E27FC236}">
                  <a16:creationId xmlns:a16="http://schemas.microsoft.com/office/drawing/2014/main" id="{CB147343-FD4B-4FCC-9F5A-E142DC49F008}"/>
                </a:ext>
              </a:extLst>
            </p:cNvPr>
            <p:cNvSpPr/>
            <p:nvPr/>
          </p:nvSpPr>
          <p:spPr>
            <a:xfrm>
              <a:off x="1773077" y="3195678"/>
              <a:ext cx="10800" cy="10800"/>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30" name="Oval 229">
              <a:extLst>
                <a:ext uri="{FF2B5EF4-FFF2-40B4-BE49-F238E27FC236}">
                  <a16:creationId xmlns:a16="http://schemas.microsoft.com/office/drawing/2014/main" id="{A86D023F-87B4-4DB6-9FFC-D4B13E93F254}"/>
                </a:ext>
              </a:extLst>
            </p:cNvPr>
            <p:cNvSpPr/>
            <p:nvPr/>
          </p:nvSpPr>
          <p:spPr>
            <a:xfrm>
              <a:off x="1783154" y="3488176"/>
              <a:ext cx="10800" cy="10800"/>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31" name="Oval 230">
              <a:extLst>
                <a:ext uri="{FF2B5EF4-FFF2-40B4-BE49-F238E27FC236}">
                  <a16:creationId xmlns:a16="http://schemas.microsoft.com/office/drawing/2014/main" id="{5A35DFA0-DC0B-402D-9D9E-6DA11ACFF942}"/>
                </a:ext>
              </a:extLst>
            </p:cNvPr>
            <p:cNvSpPr/>
            <p:nvPr/>
          </p:nvSpPr>
          <p:spPr>
            <a:xfrm>
              <a:off x="1848885" y="3499809"/>
              <a:ext cx="10800" cy="10800"/>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32" name="Oval 231">
              <a:extLst>
                <a:ext uri="{FF2B5EF4-FFF2-40B4-BE49-F238E27FC236}">
                  <a16:creationId xmlns:a16="http://schemas.microsoft.com/office/drawing/2014/main" id="{6FDF5FB4-AD18-42D2-B41F-F8646E3028B7}"/>
                </a:ext>
              </a:extLst>
            </p:cNvPr>
            <p:cNvSpPr/>
            <p:nvPr/>
          </p:nvSpPr>
          <p:spPr>
            <a:xfrm>
              <a:off x="1678340" y="3502658"/>
              <a:ext cx="10800" cy="10800"/>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33" name="Oval 232">
              <a:extLst>
                <a:ext uri="{FF2B5EF4-FFF2-40B4-BE49-F238E27FC236}">
                  <a16:creationId xmlns:a16="http://schemas.microsoft.com/office/drawing/2014/main" id="{2E76554A-A8C4-4B70-B8BC-A099613C587F}"/>
                </a:ext>
              </a:extLst>
            </p:cNvPr>
            <p:cNvSpPr/>
            <p:nvPr/>
          </p:nvSpPr>
          <p:spPr>
            <a:xfrm>
              <a:off x="1881448" y="3659771"/>
              <a:ext cx="10800" cy="10800"/>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34" name="Oval 233">
              <a:extLst>
                <a:ext uri="{FF2B5EF4-FFF2-40B4-BE49-F238E27FC236}">
                  <a16:creationId xmlns:a16="http://schemas.microsoft.com/office/drawing/2014/main" id="{78CC8071-753F-4C57-BE11-C4A0C07ECB97}"/>
                </a:ext>
              </a:extLst>
            </p:cNvPr>
            <p:cNvSpPr/>
            <p:nvPr/>
          </p:nvSpPr>
          <p:spPr>
            <a:xfrm>
              <a:off x="1657106" y="3666914"/>
              <a:ext cx="10800" cy="10800"/>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35" name="Oval 234">
              <a:extLst>
                <a:ext uri="{FF2B5EF4-FFF2-40B4-BE49-F238E27FC236}">
                  <a16:creationId xmlns:a16="http://schemas.microsoft.com/office/drawing/2014/main" id="{AD5AA970-3510-4188-ADBB-6009A196557F}"/>
                </a:ext>
              </a:extLst>
            </p:cNvPr>
            <p:cNvSpPr/>
            <p:nvPr/>
          </p:nvSpPr>
          <p:spPr>
            <a:xfrm>
              <a:off x="1869457" y="3821029"/>
              <a:ext cx="10800" cy="10800"/>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36" name="Oval 235">
              <a:extLst>
                <a:ext uri="{FF2B5EF4-FFF2-40B4-BE49-F238E27FC236}">
                  <a16:creationId xmlns:a16="http://schemas.microsoft.com/office/drawing/2014/main" id="{AEC5694D-94AE-42CC-842B-DAFC9069B0D5}"/>
                </a:ext>
              </a:extLst>
            </p:cNvPr>
            <p:cNvSpPr/>
            <p:nvPr/>
          </p:nvSpPr>
          <p:spPr>
            <a:xfrm>
              <a:off x="1933280" y="3865876"/>
              <a:ext cx="10800" cy="10800"/>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37" name="Oval 236">
              <a:extLst>
                <a:ext uri="{FF2B5EF4-FFF2-40B4-BE49-F238E27FC236}">
                  <a16:creationId xmlns:a16="http://schemas.microsoft.com/office/drawing/2014/main" id="{EE234E4A-D68A-44D3-A99F-455F14E63106}"/>
                </a:ext>
              </a:extLst>
            </p:cNvPr>
            <p:cNvSpPr/>
            <p:nvPr/>
          </p:nvSpPr>
          <p:spPr>
            <a:xfrm>
              <a:off x="1895096" y="3895098"/>
              <a:ext cx="10800" cy="10800"/>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38" name="Oval 237">
              <a:extLst>
                <a:ext uri="{FF2B5EF4-FFF2-40B4-BE49-F238E27FC236}">
                  <a16:creationId xmlns:a16="http://schemas.microsoft.com/office/drawing/2014/main" id="{97FD7392-4690-4BD5-83B8-593F905EAFE5}"/>
                </a:ext>
              </a:extLst>
            </p:cNvPr>
            <p:cNvSpPr/>
            <p:nvPr/>
          </p:nvSpPr>
          <p:spPr>
            <a:xfrm>
              <a:off x="1659099" y="3833186"/>
              <a:ext cx="10800" cy="10800"/>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39" name="Oval 238">
              <a:extLst>
                <a:ext uri="{FF2B5EF4-FFF2-40B4-BE49-F238E27FC236}">
                  <a16:creationId xmlns:a16="http://schemas.microsoft.com/office/drawing/2014/main" id="{6F5DDC5D-CCD6-431C-8369-12D3629BD6F1}"/>
                </a:ext>
              </a:extLst>
            </p:cNvPr>
            <p:cNvSpPr/>
            <p:nvPr/>
          </p:nvSpPr>
          <p:spPr>
            <a:xfrm>
              <a:off x="1628797" y="3888111"/>
              <a:ext cx="10800" cy="10800"/>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40" name="Oval 239">
              <a:extLst>
                <a:ext uri="{FF2B5EF4-FFF2-40B4-BE49-F238E27FC236}">
                  <a16:creationId xmlns:a16="http://schemas.microsoft.com/office/drawing/2014/main" id="{27E75A59-CBFF-431A-AA1F-7EA304B3DCBA}"/>
                </a:ext>
              </a:extLst>
            </p:cNvPr>
            <p:cNvSpPr/>
            <p:nvPr/>
          </p:nvSpPr>
          <p:spPr>
            <a:xfrm>
              <a:off x="1662951" y="3894142"/>
              <a:ext cx="10800" cy="10800"/>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grpSp>
      <p:grpSp>
        <p:nvGrpSpPr>
          <p:cNvPr id="241" name="Group 240">
            <a:extLst>
              <a:ext uri="{FF2B5EF4-FFF2-40B4-BE49-F238E27FC236}">
                <a16:creationId xmlns:a16="http://schemas.microsoft.com/office/drawing/2014/main" id="{E619BA36-547C-41DD-ACFD-D6C36A67CCF0}"/>
              </a:ext>
            </a:extLst>
          </p:cNvPr>
          <p:cNvGrpSpPr/>
          <p:nvPr/>
        </p:nvGrpSpPr>
        <p:grpSpPr>
          <a:xfrm>
            <a:off x="8294887" y="5645932"/>
            <a:ext cx="382955" cy="621975"/>
            <a:chOff x="1601163" y="3107069"/>
            <a:chExt cx="491846" cy="798829"/>
          </a:xfrm>
        </p:grpSpPr>
        <p:cxnSp>
          <p:nvCxnSpPr>
            <p:cNvPr id="242" name="Straight Connector 241">
              <a:extLst>
                <a:ext uri="{FF2B5EF4-FFF2-40B4-BE49-F238E27FC236}">
                  <a16:creationId xmlns:a16="http://schemas.microsoft.com/office/drawing/2014/main" id="{B617CAEB-2EAB-4AC4-8A4D-9410CD9CBBC2}"/>
                </a:ext>
              </a:extLst>
            </p:cNvPr>
            <p:cNvCxnSpPr/>
            <p:nvPr/>
          </p:nvCxnSpPr>
          <p:spPr>
            <a:xfrm>
              <a:off x="1693902" y="3508523"/>
              <a:ext cx="145256"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243" name="Straight Connector 242">
              <a:extLst>
                <a:ext uri="{FF2B5EF4-FFF2-40B4-BE49-F238E27FC236}">
                  <a16:creationId xmlns:a16="http://schemas.microsoft.com/office/drawing/2014/main" id="{21D5A09F-F8CA-4727-8C1B-0218437932DA}"/>
                </a:ext>
              </a:extLst>
            </p:cNvPr>
            <p:cNvCxnSpPr>
              <a:cxnSpLocks/>
            </p:cNvCxnSpPr>
            <p:nvPr/>
          </p:nvCxnSpPr>
          <p:spPr>
            <a:xfrm flipV="1">
              <a:off x="1672730" y="3516239"/>
              <a:ext cx="15425" cy="153008"/>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244" name="Straight Connector 243">
              <a:extLst>
                <a:ext uri="{FF2B5EF4-FFF2-40B4-BE49-F238E27FC236}">
                  <a16:creationId xmlns:a16="http://schemas.microsoft.com/office/drawing/2014/main" id="{797EC227-9392-4158-93FC-36D55F34DAAA}"/>
                </a:ext>
              </a:extLst>
            </p:cNvPr>
            <p:cNvCxnSpPr>
              <a:cxnSpLocks/>
            </p:cNvCxnSpPr>
            <p:nvPr/>
          </p:nvCxnSpPr>
          <p:spPr>
            <a:xfrm flipV="1">
              <a:off x="1647435" y="3842334"/>
              <a:ext cx="21866" cy="41333"/>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a:extLst>
                <a:ext uri="{FF2B5EF4-FFF2-40B4-BE49-F238E27FC236}">
                  <a16:creationId xmlns:a16="http://schemas.microsoft.com/office/drawing/2014/main" id="{7C641C79-2FB2-4128-A539-65E248FA90E9}"/>
                </a:ext>
              </a:extLst>
            </p:cNvPr>
            <p:cNvCxnSpPr>
              <a:cxnSpLocks/>
            </p:cNvCxnSpPr>
            <p:nvPr/>
          </p:nvCxnSpPr>
          <p:spPr>
            <a:xfrm flipV="1">
              <a:off x="1669327" y="3678177"/>
              <a:ext cx="0" cy="153008"/>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246" name="Straight Connector 245">
              <a:extLst>
                <a:ext uri="{FF2B5EF4-FFF2-40B4-BE49-F238E27FC236}">
                  <a16:creationId xmlns:a16="http://schemas.microsoft.com/office/drawing/2014/main" id="{537B7CED-FEA1-4C4A-AA9A-B789EA31C866}"/>
                </a:ext>
              </a:extLst>
            </p:cNvPr>
            <p:cNvCxnSpPr>
              <a:cxnSpLocks/>
            </p:cNvCxnSpPr>
            <p:nvPr/>
          </p:nvCxnSpPr>
          <p:spPr>
            <a:xfrm flipH="1" flipV="1">
              <a:off x="1853053" y="3515258"/>
              <a:ext cx="27367" cy="146846"/>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7" name="Straight Connector 246">
              <a:extLst>
                <a:ext uri="{FF2B5EF4-FFF2-40B4-BE49-F238E27FC236}">
                  <a16:creationId xmlns:a16="http://schemas.microsoft.com/office/drawing/2014/main" id="{44436CAA-DED2-442D-AE0C-8D387C48CEB2}"/>
                </a:ext>
              </a:extLst>
            </p:cNvPr>
            <p:cNvCxnSpPr>
              <a:cxnSpLocks/>
            </p:cNvCxnSpPr>
            <p:nvPr/>
          </p:nvCxnSpPr>
          <p:spPr>
            <a:xfrm flipV="1">
              <a:off x="1877017" y="3671034"/>
              <a:ext cx="0" cy="153008"/>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248" name="Straight Connector 247">
              <a:extLst>
                <a:ext uri="{FF2B5EF4-FFF2-40B4-BE49-F238E27FC236}">
                  <a16:creationId xmlns:a16="http://schemas.microsoft.com/office/drawing/2014/main" id="{2BE340A9-BCB4-4B0F-8215-B630C8996810}"/>
                </a:ext>
              </a:extLst>
            </p:cNvPr>
            <p:cNvCxnSpPr>
              <a:cxnSpLocks/>
            </p:cNvCxnSpPr>
            <p:nvPr/>
          </p:nvCxnSpPr>
          <p:spPr>
            <a:xfrm flipV="1">
              <a:off x="1776096" y="3204061"/>
              <a:ext cx="6927" cy="292262"/>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249" name="Straight Connector 248">
              <a:extLst>
                <a:ext uri="{FF2B5EF4-FFF2-40B4-BE49-F238E27FC236}">
                  <a16:creationId xmlns:a16="http://schemas.microsoft.com/office/drawing/2014/main" id="{522D6CCA-A73C-408A-8B58-8A3E01F70CBF}"/>
                </a:ext>
              </a:extLst>
            </p:cNvPr>
            <p:cNvCxnSpPr>
              <a:cxnSpLocks/>
            </p:cNvCxnSpPr>
            <p:nvPr/>
          </p:nvCxnSpPr>
          <p:spPr>
            <a:xfrm flipV="1">
              <a:off x="1663860" y="3842334"/>
              <a:ext cx="10933" cy="53632"/>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250" name="Straight Connector 249">
              <a:extLst>
                <a:ext uri="{FF2B5EF4-FFF2-40B4-BE49-F238E27FC236}">
                  <a16:creationId xmlns:a16="http://schemas.microsoft.com/office/drawing/2014/main" id="{6B39466C-6C5F-42F4-9D85-A304F68B822F}"/>
                </a:ext>
              </a:extLst>
            </p:cNvPr>
            <p:cNvCxnSpPr>
              <a:cxnSpLocks/>
            </p:cNvCxnSpPr>
            <p:nvPr/>
          </p:nvCxnSpPr>
          <p:spPr>
            <a:xfrm flipH="1" flipV="1">
              <a:off x="1876991" y="3830806"/>
              <a:ext cx="23718" cy="5801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251" name="Straight Connector 250">
              <a:extLst>
                <a:ext uri="{FF2B5EF4-FFF2-40B4-BE49-F238E27FC236}">
                  <a16:creationId xmlns:a16="http://schemas.microsoft.com/office/drawing/2014/main" id="{D5CA3AB7-9859-46C1-BFED-32FD5F74DEF0}"/>
                </a:ext>
              </a:extLst>
            </p:cNvPr>
            <p:cNvCxnSpPr>
              <a:cxnSpLocks/>
            </p:cNvCxnSpPr>
            <p:nvPr/>
          </p:nvCxnSpPr>
          <p:spPr>
            <a:xfrm flipH="1" flipV="1">
              <a:off x="1882483" y="3830805"/>
              <a:ext cx="50182" cy="41333"/>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252" name="Straight Connector 251">
              <a:extLst>
                <a:ext uri="{FF2B5EF4-FFF2-40B4-BE49-F238E27FC236}">
                  <a16:creationId xmlns:a16="http://schemas.microsoft.com/office/drawing/2014/main" id="{DC1A6E3C-840A-405D-A974-984F0B6AA068}"/>
                </a:ext>
              </a:extLst>
            </p:cNvPr>
            <p:cNvCxnSpPr>
              <a:cxnSpLocks/>
            </p:cNvCxnSpPr>
            <p:nvPr/>
          </p:nvCxnSpPr>
          <p:spPr>
            <a:xfrm flipV="1">
              <a:off x="1662805" y="3206442"/>
              <a:ext cx="106598" cy="20152"/>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253" name="Straight Connector 252">
              <a:extLst>
                <a:ext uri="{FF2B5EF4-FFF2-40B4-BE49-F238E27FC236}">
                  <a16:creationId xmlns:a16="http://schemas.microsoft.com/office/drawing/2014/main" id="{BB1727C8-8F6F-481C-95DE-ABECF8A3E8F2}"/>
                </a:ext>
              </a:extLst>
            </p:cNvPr>
            <p:cNvCxnSpPr>
              <a:cxnSpLocks/>
            </p:cNvCxnSpPr>
            <p:nvPr/>
          </p:nvCxnSpPr>
          <p:spPr>
            <a:xfrm>
              <a:off x="1898973" y="3206443"/>
              <a:ext cx="55185" cy="83522"/>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254" name="Straight Connector 253">
              <a:extLst>
                <a:ext uri="{FF2B5EF4-FFF2-40B4-BE49-F238E27FC236}">
                  <a16:creationId xmlns:a16="http://schemas.microsoft.com/office/drawing/2014/main" id="{82BB2CB2-C22C-41E6-8F44-71D79633CFAF}"/>
                </a:ext>
              </a:extLst>
            </p:cNvPr>
            <p:cNvCxnSpPr>
              <a:cxnSpLocks/>
            </p:cNvCxnSpPr>
            <p:nvPr/>
          </p:nvCxnSpPr>
          <p:spPr>
            <a:xfrm>
              <a:off x="1961713" y="3293086"/>
              <a:ext cx="115211" cy="42413"/>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cxnSp>
          <p:nvCxnSpPr>
            <p:cNvPr id="255" name="Straight Connector 254">
              <a:extLst>
                <a:ext uri="{FF2B5EF4-FFF2-40B4-BE49-F238E27FC236}">
                  <a16:creationId xmlns:a16="http://schemas.microsoft.com/office/drawing/2014/main" id="{0E7FF067-B24E-422E-82FB-840973F25451}"/>
                </a:ext>
              </a:extLst>
            </p:cNvPr>
            <p:cNvCxnSpPr>
              <a:cxnSpLocks/>
            </p:cNvCxnSpPr>
            <p:nvPr/>
          </p:nvCxnSpPr>
          <p:spPr>
            <a:xfrm>
              <a:off x="1795447" y="3206443"/>
              <a:ext cx="90954"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40ADE941-7FBE-4BA3-A0EF-9397DFBF2CB1}"/>
                </a:ext>
              </a:extLst>
            </p:cNvPr>
            <p:cNvCxnSpPr>
              <a:cxnSpLocks/>
            </p:cNvCxnSpPr>
            <p:nvPr/>
          </p:nvCxnSpPr>
          <p:spPr>
            <a:xfrm flipV="1">
              <a:off x="1632778" y="3231235"/>
              <a:ext cx="17435" cy="104264"/>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257" name="Straight Connector 256">
              <a:extLst>
                <a:ext uri="{FF2B5EF4-FFF2-40B4-BE49-F238E27FC236}">
                  <a16:creationId xmlns:a16="http://schemas.microsoft.com/office/drawing/2014/main" id="{2885B69B-A477-4CE2-A709-8FFCE40CE188}"/>
                </a:ext>
              </a:extLst>
            </p:cNvPr>
            <p:cNvCxnSpPr>
              <a:cxnSpLocks/>
            </p:cNvCxnSpPr>
            <p:nvPr/>
          </p:nvCxnSpPr>
          <p:spPr>
            <a:xfrm flipV="1">
              <a:off x="1608705" y="3342898"/>
              <a:ext cx="19997" cy="126985"/>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258" name="Straight Connector 257">
              <a:extLst>
                <a:ext uri="{FF2B5EF4-FFF2-40B4-BE49-F238E27FC236}">
                  <a16:creationId xmlns:a16="http://schemas.microsoft.com/office/drawing/2014/main" id="{80C934C3-460F-4EF5-AD5E-708A9D3C3AA8}"/>
                </a:ext>
              </a:extLst>
            </p:cNvPr>
            <p:cNvCxnSpPr>
              <a:cxnSpLocks/>
            </p:cNvCxnSpPr>
            <p:nvPr/>
          </p:nvCxnSpPr>
          <p:spPr>
            <a:xfrm flipV="1">
              <a:off x="1784778" y="3119907"/>
              <a:ext cx="22578" cy="77685"/>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259" name="Straight Connector 258">
              <a:extLst>
                <a:ext uri="{FF2B5EF4-FFF2-40B4-BE49-F238E27FC236}">
                  <a16:creationId xmlns:a16="http://schemas.microsoft.com/office/drawing/2014/main" id="{B70836B4-9067-4CFC-8FC4-FBD41555C2E7}"/>
                </a:ext>
              </a:extLst>
            </p:cNvPr>
            <p:cNvCxnSpPr>
              <a:cxnSpLocks/>
            </p:cNvCxnSpPr>
            <p:nvPr/>
          </p:nvCxnSpPr>
          <p:spPr>
            <a:xfrm flipV="1">
              <a:off x="1712444" y="3112469"/>
              <a:ext cx="92349" cy="12200"/>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260" name="Oval 259">
              <a:extLst>
                <a:ext uri="{FF2B5EF4-FFF2-40B4-BE49-F238E27FC236}">
                  <a16:creationId xmlns:a16="http://schemas.microsoft.com/office/drawing/2014/main" id="{B52F201A-3C3E-4452-B007-F2882C9C36F4}"/>
                </a:ext>
              </a:extLst>
            </p:cNvPr>
            <p:cNvSpPr/>
            <p:nvPr/>
          </p:nvSpPr>
          <p:spPr>
            <a:xfrm>
              <a:off x="1956514" y="3283923"/>
              <a:ext cx="10800" cy="10800"/>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61" name="Oval 260">
              <a:extLst>
                <a:ext uri="{FF2B5EF4-FFF2-40B4-BE49-F238E27FC236}">
                  <a16:creationId xmlns:a16="http://schemas.microsoft.com/office/drawing/2014/main" id="{4CDA8CE2-B0EE-4F70-A1DA-B4D0AC08E020}"/>
                </a:ext>
              </a:extLst>
            </p:cNvPr>
            <p:cNvSpPr/>
            <p:nvPr/>
          </p:nvSpPr>
          <p:spPr>
            <a:xfrm>
              <a:off x="2082209" y="3333342"/>
              <a:ext cx="10800" cy="10800"/>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62" name="Oval 261">
              <a:extLst>
                <a:ext uri="{FF2B5EF4-FFF2-40B4-BE49-F238E27FC236}">
                  <a16:creationId xmlns:a16="http://schemas.microsoft.com/office/drawing/2014/main" id="{ADF544CA-7183-49F4-BF35-6A7D33A60E4A}"/>
                </a:ext>
              </a:extLst>
            </p:cNvPr>
            <p:cNvSpPr/>
            <p:nvPr/>
          </p:nvSpPr>
          <p:spPr>
            <a:xfrm>
              <a:off x="1893991" y="3198697"/>
              <a:ext cx="10800" cy="10800"/>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63" name="Oval 262">
              <a:extLst>
                <a:ext uri="{FF2B5EF4-FFF2-40B4-BE49-F238E27FC236}">
                  <a16:creationId xmlns:a16="http://schemas.microsoft.com/office/drawing/2014/main" id="{D4D02499-9710-40B6-8AFC-5D68884ACE76}"/>
                </a:ext>
              </a:extLst>
            </p:cNvPr>
            <p:cNvSpPr/>
            <p:nvPr/>
          </p:nvSpPr>
          <p:spPr>
            <a:xfrm>
              <a:off x="1808336" y="3107069"/>
              <a:ext cx="10800" cy="10800"/>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64" name="Oval 263">
              <a:extLst>
                <a:ext uri="{FF2B5EF4-FFF2-40B4-BE49-F238E27FC236}">
                  <a16:creationId xmlns:a16="http://schemas.microsoft.com/office/drawing/2014/main" id="{D53CFB5A-0A89-4CFC-B53A-4B7F434A49E5}"/>
                </a:ext>
              </a:extLst>
            </p:cNvPr>
            <p:cNvSpPr/>
            <p:nvPr/>
          </p:nvSpPr>
          <p:spPr>
            <a:xfrm>
              <a:off x="1697442" y="3122400"/>
              <a:ext cx="10800" cy="10800"/>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65" name="Oval 264">
              <a:extLst>
                <a:ext uri="{FF2B5EF4-FFF2-40B4-BE49-F238E27FC236}">
                  <a16:creationId xmlns:a16="http://schemas.microsoft.com/office/drawing/2014/main" id="{60E75F86-0351-451B-9709-3DF643F3946A}"/>
                </a:ext>
              </a:extLst>
            </p:cNvPr>
            <p:cNvSpPr/>
            <p:nvPr/>
          </p:nvSpPr>
          <p:spPr>
            <a:xfrm>
              <a:off x="1650133" y="3220179"/>
              <a:ext cx="10800" cy="10800"/>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66" name="Oval 265">
              <a:extLst>
                <a:ext uri="{FF2B5EF4-FFF2-40B4-BE49-F238E27FC236}">
                  <a16:creationId xmlns:a16="http://schemas.microsoft.com/office/drawing/2014/main" id="{8C466C51-2346-42F1-ABF4-CA8B32B657D2}"/>
                </a:ext>
              </a:extLst>
            </p:cNvPr>
            <p:cNvSpPr/>
            <p:nvPr/>
          </p:nvSpPr>
          <p:spPr>
            <a:xfrm>
              <a:off x="1628209" y="3328830"/>
              <a:ext cx="10800" cy="10800"/>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67" name="Oval 266">
              <a:extLst>
                <a:ext uri="{FF2B5EF4-FFF2-40B4-BE49-F238E27FC236}">
                  <a16:creationId xmlns:a16="http://schemas.microsoft.com/office/drawing/2014/main" id="{9A3352E1-A1DB-46FC-BF7D-BC9D10952511}"/>
                </a:ext>
              </a:extLst>
            </p:cNvPr>
            <p:cNvSpPr/>
            <p:nvPr/>
          </p:nvSpPr>
          <p:spPr>
            <a:xfrm>
              <a:off x="1601163" y="3463090"/>
              <a:ext cx="10800" cy="10800"/>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68" name="Oval 267">
              <a:extLst>
                <a:ext uri="{FF2B5EF4-FFF2-40B4-BE49-F238E27FC236}">
                  <a16:creationId xmlns:a16="http://schemas.microsoft.com/office/drawing/2014/main" id="{2C1BAF94-6177-4E71-81F7-DFC1E6EBC6A7}"/>
                </a:ext>
              </a:extLst>
            </p:cNvPr>
            <p:cNvSpPr/>
            <p:nvPr/>
          </p:nvSpPr>
          <p:spPr>
            <a:xfrm>
              <a:off x="1773077" y="3195678"/>
              <a:ext cx="10800" cy="10800"/>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69" name="Oval 268">
              <a:extLst>
                <a:ext uri="{FF2B5EF4-FFF2-40B4-BE49-F238E27FC236}">
                  <a16:creationId xmlns:a16="http://schemas.microsoft.com/office/drawing/2014/main" id="{63F55DC0-CDCF-4515-83C7-BCDE769E81E6}"/>
                </a:ext>
              </a:extLst>
            </p:cNvPr>
            <p:cNvSpPr/>
            <p:nvPr/>
          </p:nvSpPr>
          <p:spPr>
            <a:xfrm>
              <a:off x="1783154" y="3488176"/>
              <a:ext cx="10800" cy="10800"/>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70" name="Oval 269">
              <a:extLst>
                <a:ext uri="{FF2B5EF4-FFF2-40B4-BE49-F238E27FC236}">
                  <a16:creationId xmlns:a16="http://schemas.microsoft.com/office/drawing/2014/main" id="{05674D70-78F1-4599-BA9A-0742F3DC8199}"/>
                </a:ext>
              </a:extLst>
            </p:cNvPr>
            <p:cNvSpPr/>
            <p:nvPr/>
          </p:nvSpPr>
          <p:spPr>
            <a:xfrm>
              <a:off x="1848885" y="3499809"/>
              <a:ext cx="10800" cy="10800"/>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71" name="Oval 270">
              <a:extLst>
                <a:ext uri="{FF2B5EF4-FFF2-40B4-BE49-F238E27FC236}">
                  <a16:creationId xmlns:a16="http://schemas.microsoft.com/office/drawing/2014/main" id="{EFC4C526-D878-4AB9-8843-91008A778F5C}"/>
                </a:ext>
              </a:extLst>
            </p:cNvPr>
            <p:cNvSpPr/>
            <p:nvPr/>
          </p:nvSpPr>
          <p:spPr>
            <a:xfrm>
              <a:off x="1678340" y="3502658"/>
              <a:ext cx="10800" cy="10800"/>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72" name="Oval 271">
              <a:extLst>
                <a:ext uri="{FF2B5EF4-FFF2-40B4-BE49-F238E27FC236}">
                  <a16:creationId xmlns:a16="http://schemas.microsoft.com/office/drawing/2014/main" id="{86CC4258-9B38-4DB6-928B-B9A2CEB7CBED}"/>
                </a:ext>
              </a:extLst>
            </p:cNvPr>
            <p:cNvSpPr/>
            <p:nvPr/>
          </p:nvSpPr>
          <p:spPr>
            <a:xfrm>
              <a:off x="1881448" y="3659771"/>
              <a:ext cx="10800" cy="10800"/>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73" name="Oval 272">
              <a:extLst>
                <a:ext uri="{FF2B5EF4-FFF2-40B4-BE49-F238E27FC236}">
                  <a16:creationId xmlns:a16="http://schemas.microsoft.com/office/drawing/2014/main" id="{62BCDE74-F9D2-4CC6-A578-E73908B7DE23}"/>
                </a:ext>
              </a:extLst>
            </p:cNvPr>
            <p:cNvSpPr/>
            <p:nvPr/>
          </p:nvSpPr>
          <p:spPr>
            <a:xfrm>
              <a:off x="1657106" y="3666914"/>
              <a:ext cx="10800" cy="10800"/>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74" name="Oval 273">
              <a:extLst>
                <a:ext uri="{FF2B5EF4-FFF2-40B4-BE49-F238E27FC236}">
                  <a16:creationId xmlns:a16="http://schemas.microsoft.com/office/drawing/2014/main" id="{59BF7720-D144-45F7-9B6F-10EEDD8243E5}"/>
                </a:ext>
              </a:extLst>
            </p:cNvPr>
            <p:cNvSpPr/>
            <p:nvPr/>
          </p:nvSpPr>
          <p:spPr>
            <a:xfrm>
              <a:off x="1869457" y="3821029"/>
              <a:ext cx="10800" cy="10800"/>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75" name="Oval 274">
              <a:extLst>
                <a:ext uri="{FF2B5EF4-FFF2-40B4-BE49-F238E27FC236}">
                  <a16:creationId xmlns:a16="http://schemas.microsoft.com/office/drawing/2014/main" id="{5A06CE2B-28B6-4713-98C4-EAC6FDBC3E02}"/>
                </a:ext>
              </a:extLst>
            </p:cNvPr>
            <p:cNvSpPr/>
            <p:nvPr/>
          </p:nvSpPr>
          <p:spPr>
            <a:xfrm>
              <a:off x="1933280" y="3865876"/>
              <a:ext cx="10800" cy="10800"/>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76" name="Oval 275">
              <a:extLst>
                <a:ext uri="{FF2B5EF4-FFF2-40B4-BE49-F238E27FC236}">
                  <a16:creationId xmlns:a16="http://schemas.microsoft.com/office/drawing/2014/main" id="{45733FA2-7CE7-40C6-A354-C9C16D1B0620}"/>
                </a:ext>
              </a:extLst>
            </p:cNvPr>
            <p:cNvSpPr/>
            <p:nvPr/>
          </p:nvSpPr>
          <p:spPr>
            <a:xfrm>
              <a:off x="1895096" y="3895098"/>
              <a:ext cx="10800" cy="10800"/>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77" name="Oval 276">
              <a:extLst>
                <a:ext uri="{FF2B5EF4-FFF2-40B4-BE49-F238E27FC236}">
                  <a16:creationId xmlns:a16="http://schemas.microsoft.com/office/drawing/2014/main" id="{44FEE39B-5FCF-4E80-B345-BDDFCF31E3AE}"/>
                </a:ext>
              </a:extLst>
            </p:cNvPr>
            <p:cNvSpPr/>
            <p:nvPr/>
          </p:nvSpPr>
          <p:spPr>
            <a:xfrm>
              <a:off x="1659099" y="3833186"/>
              <a:ext cx="10800" cy="10800"/>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78" name="Oval 277">
              <a:extLst>
                <a:ext uri="{FF2B5EF4-FFF2-40B4-BE49-F238E27FC236}">
                  <a16:creationId xmlns:a16="http://schemas.microsoft.com/office/drawing/2014/main" id="{79D0AF78-A11D-4E9D-971B-C1F512E85190}"/>
                </a:ext>
              </a:extLst>
            </p:cNvPr>
            <p:cNvSpPr/>
            <p:nvPr/>
          </p:nvSpPr>
          <p:spPr>
            <a:xfrm>
              <a:off x="1628797" y="3888111"/>
              <a:ext cx="10800" cy="10800"/>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279" name="Oval 278">
              <a:extLst>
                <a:ext uri="{FF2B5EF4-FFF2-40B4-BE49-F238E27FC236}">
                  <a16:creationId xmlns:a16="http://schemas.microsoft.com/office/drawing/2014/main" id="{337056DA-117E-4E26-A1BD-9019D2FC2AC6}"/>
                </a:ext>
              </a:extLst>
            </p:cNvPr>
            <p:cNvSpPr/>
            <p:nvPr/>
          </p:nvSpPr>
          <p:spPr>
            <a:xfrm>
              <a:off x="1662951" y="3894142"/>
              <a:ext cx="10800" cy="10800"/>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grpSp>
      <p:grpSp>
        <p:nvGrpSpPr>
          <p:cNvPr id="280" name="Group 279">
            <a:extLst>
              <a:ext uri="{FF2B5EF4-FFF2-40B4-BE49-F238E27FC236}">
                <a16:creationId xmlns:a16="http://schemas.microsoft.com/office/drawing/2014/main" id="{E66A4ACC-BD62-4CF1-A887-CBE84FB3DE7D}"/>
              </a:ext>
            </a:extLst>
          </p:cNvPr>
          <p:cNvGrpSpPr/>
          <p:nvPr/>
        </p:nvGrpSpPr>
        <p:grpSpPr>
          <a:xfrm>
            <a:off x="10197702" y="5645932"/>
            <a:ext cx="382955" cy="621975"/>
            <a:chOff x="1601163" y="3107069"/>
            <a:chExt cx="491846" cy="798829"/>
          </a:xfrm>
        </p:grpSpPr>
        <p:cxnSp>
          <p:nvCxnSpPr>
            <p:cNvPr id="281" name="Straight Connector 280">
              <a:extLst>
                <a:ext uri="{FF2B5EF4-FFF2-40B4-BE49-F238E27FC236}">
                  <a16:creationId xmlns:a16="http://schemas.microsoft.com/office/drawing/2014/main" id="{2D034D88-AE70-485E-B26F-EB8C03FFDC27}"/>
                </a:ext>
              </a:extLst>
            </p:cNvPr>
            <p:cNvCxnSpPr/>
            <p:nvPr/>
          </p:nvCxnSpPr>
          <p:spPr>
            <a:xfrm>
              <a:off x="1693902" y="3508523"/>
              <a:ext cx="145256"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282" name="Straight Connector 281">
              <a:extLst>
                <a:ext uri="{FF2B5EF4-FFF2-40B4-BE49-F238E27FC236}">
                  <a16:creationId xmlns:a16="http://schemas.microsoft.com/office/drawing/2014/main" id="{596E70CC-0C59-4E5F-8F22-22B0CD90354A}"/>
                </a:ext>
              </a:extLst>
            </p:cNvPr>
            <p:cNvCxnSpPr>
              <a:cxnSpLocks/>
            </p:cNvCxnSpPr>
            <p:nvPr/>
          </p:nvCxnSpPr>
          <p:spPr>
            <a:xfrm flipV="1">
              <a:off x="1672730" y="3516239"/>
              <a:ext cx="15425" cy="153008"/>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283" name="Straight Connector 282">
              <a:extLst>
                <a:ext uri="{FF2B5EF4-FFF2-40B4-BE49-F238E27FC236}">
                  <a16:creationId xmlns:a16="http://schemas.microsoft.com/office/drawing/2014/main" id="{1BC638E7-821F-4E8F-AE22-7311BFBF5336}"/>
                </a:ext>
              </a:extLst>
            </p:cNvPr>
            <p:cNvCxnSpPr>
              <a:cxnSpLocks/>
            </p:cNvCxnSpPr>
            <p:nvPr/>
          </p:nvCxnSpPr>
          <p:spPr>
            <a:xfrm flipV="1">
              <a:off x="1647435" y="3842334"/>
              <a:ext cx="21866" cy="41333"/>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284" name="Straight Connector 283">
              <a:extLst>
                <a:ext uri="{FF2B5EF4-FFF2-40B4-BE49-F238E27FC236}">
                  <a16:creationId xmlns:a16="http://schemas.microsoft.com/office/drawing/2014/main" id="{9CAF7A1E-9FD5-415D-8644-F507B747D48F}"/>
                </a:ext>
              </a:extLst>
            </p:cNvPr>
            <p:cNvCxnSpPr>
              <a:cxnSpLocks/>
            </p:cNvCxnSpPr>
            <p:nvPr/>
          </p:nvCxnSpPr>
          <p:spPr>
            <a:xfrm flipV="1">
              <a:off x="1669327" y="3678177"/>
              <a:ext cx="0" cy="153008"/>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285" name="Straight Connector 284">
              <a:extLst>
                <a:ext uri="{FF2B5EF4-FFF2-40B4-BE49-F238E27FC236}">
                  <a16:creationId xmlns:a16="http://schemas.microsoft.com/office/drawing/2014/main" id="{C922F6FB-D5EB-4475-BD5C-4922C2DDF031}"/>
                </a:ext>
              </a:extLst>
            </p:cNvPr>
            <p:cNvCxnSpPr>
              <a:cxnSpLocks/>
            </p:cNvCxnSpPr>
            <p:nvPr/>
          </p:nvCxnSpPr>
          <p:spPr>
            <a:xfrm flipH="1" flipV="1">
              <a:off x="1853053" y="3515258"/>
              <a:ext cx="27367" cy="146846"/>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86" name="Straight Connector 285">
              <a:extLst>
                <a:ext uri="{FF2B5EF4-FFF2-40B4-BE49-F238E27FC236}">
                  <a16:creationId xmlns:a16="http://schemas.microsoft.com/office/drawing/2014/main" id="{FB6A15E2-F091-4271-9B06-6F1D0FCA93DC}"/>
                </a:ext>
              </a:extLst>
            </p:cNvPr>
            <p:cNvCxnSpPr>
              <a:cxnSpLocks/>
            </p:cNvCxnSpPr>
            <p:nvPr/>
          </p:nvCxnSpPr>
          <p:spPr>
            <a:xfrm flipV="1">
              <a:off x="1877017" y="3671034"/>
              <a:ext cx="0" cy="153008"/>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287" name="Straight Connector 286">
              <a:extLst>
                <a:ext uri="{FF2B5EF4-FFF2-40B4-BE49-F238E27FC236}">
                  <a16:creationId xmlns:a16="http://schemas.microsoft.com/office/drawing/2014/main" id="{EA0E320C-0D12-407D-8CEA-D4FC417CF8CD}"/>
                </a:ext>
              </a:extLst>
            </p:cNvPr>
            <p:cNvCxnSpPr>
              <a:cxnSpLocks/>
            </p:cNvCxnSpPr>
            <p:nvPr/>
          </p:nvCxnSpPr>
          <p:spPr>
            <a:xfrm flipV="1">
              <a:off x="1776096" y="3204061"/>
              <a:ext cx="6927" cy="292262"/>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288" name="Straight Connector 287">
              <a:extLst>
                <a:ext uri="{FF2B5EF4-FFF2-40B4-BE49-F238E27FC236}">
                  <a16:creationId xmlns:a16="http://schemas.microsoft.com/office/drawing/2014/main" id="{7C252A10-293B-49C4-9DEF-4F990AF7816D}"/>
                </a:ext>
              </a:extLst>
            </p:cNvPr>
            <p:cNvCxnSpPr>
              <a:cxnSpLocks/>
            </p:cNvCxnSpPr>
            <p:nvPr/>
          </p:nvCxnSpPr>
          <p:spPr>
            <a:xfrm flipV="1">
              <a:off x="1663860" y="3842334"/>
              <a:ext cx="10933" cy="53632"/>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289" name="Straight Connector 288">
              <a:extLst>
                <a:ext uri="{FF2B5EF4-FFF2-40B4-BE49-F238E27FC236}">
                  <a16:creationId xmlns:a16="http://schemas.microsoft.com/office/drawing/2014/main" id="{E052E473-CD57-4D65-86F0-718A87512482}"/>
                </a:ext>
              </a:extLst>
            </p:cNvPr>
            <p:cNvCxnSpPr>
              <a:cxnSpLocks/>
            </p:cNvCxnSpPr>
            <p:nvPr/>
          </p:nvCxnSpPr>
          <p:spPr>
            <a:xfrm flipH="1" flipV="1">
              <a:off x="1876991" y="3830806"/>
              <a:ext cx="23718" cy="5801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290" name="Straight Connector 289">
              <a:extLst>
                <a:ext uri="{FF2B5EF4-FFF2-40B4-BE49-F238E27FC236}">
                  <a16:creationId xmlns:a16="http://schemas.microsoft.com/office/drawing/2014/main" id="{F50213F9-4029-4576-8DE0-69CE2168FE07}"/>
                </a:ext>
              </a:extLst>
            </p:cNvPr>
            <p:cNvCxnSpPr>
              <a:cxnSpLocks/>
            </p:cNvCxnSpPr>
            <p:nvPr/>
          </p:nvCxnSpPr>
          <p:spPr>
            <a:xfrm flipH="1" flipV="1">
              <a:off x="1882483" y="3830805"/>
              <a:ext cx="50182" cy="41333"/>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291" name="Straight Connector 290">
              <a:extLst>
                <a:ext uri="{FF2B5EF4-FFF2-40B4-BE49-F238E27FC236}">
                  <a16:creationId xmlns:a16="http://schemas.microsoft.com/office/drawing/2014/main" id="{1A5E35D3-E368-4F9C-A63B-23F21457233F}"/>
                </a:ext>
              </a:extLst>
            </p:cNvPr>
            <p:cNvCxnSpPr>
              <a:cxnSpLocks/>
            </p:cNvCxnSpPr>
            <p:nvPr/>
          </p:nvCxnSpPr>
          <p:spPr>
            <a:xfrm flipV="1">
              <a:off x="1662805" y="3206442"/>
              <a:ext cx="106598" cy="20152"/>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a:extLst>
                <a:ext uri="{FF2B5EF4-FFF2-40B4-BE49-F238E27FC236}">
                  <a16:creationId xmlns:a16="http://schemas.microsoft.com/office/drawing/2014/main" id="{75C085D7-25B4-4CEC-9A73-105DF9324AEA}"/>
                </a:ext>
              </a:extLst>
            </p:cNvPr>
            <p:cNvCxnSpPr>
              <a:cxnSpLocks/>
            </p:cNvCxnSpPr>
            <p:nvPr/>
          </p:nvCxnSpPr>
          <p:spPr>
            <a:xfrm>
              <a:off x="1898973" y="3206443"/>
              <a:ext cx="55185" cy="83522"/>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293" name="Straight Connector 292">
              <a:extLst>
                <a:ext uri="{FF2B5EF4-FFF2-40B4-BE49-F238E27FC236}">
                  <a16:creationId xmlns:a16="http://schemas.microsoft.com/office/drawing/2014/main" id="{E3833168-CE7E-49CC-902A-8F447B42E35E}"/>
                </a:ext>
              </a:extLst>
            </p:cNvPr>
            <p:cNvCxnSpPr>
              <a:cxnSpLocks/>
            </p:cNvCxnSpPr>
            <p:nvPr/>
          </p:nvCxnSpPr>
          <p:spPr>
            <a:xfrm>
              <a:off x="1961713" y="3293086"/>
              <a:ext cx="115211" cy="42413"/>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cxnSp>
          <p:nvCxnSpPr>
            <p:cNvPr id="294" name="Straight Connector 293">
              <a:extLst>
                <a:ext uri="{FF2B5EF4-FFF2-40B4-BE49-F238E27FC236}">
                  <a16:creationId xmlns:a16="http://schemas.microsoft.com/office/drawing/2014/main" id="{25371BB3-5C68-45EF-8BC9-63DDD6124304}"/>
                </a:ext>
              </a:extLst>
            </p:cNvPr>
            <p:cNvCxnSpPr>
              <a:cxnSpLocks/>
            </p:cNvCxnSpPr>
            <p:nvPr/>
          </p:nvCxnSpPr>
          <p:spPr>
            <a:xfrm>
              <a:off x="1795447" y="3206443"/>
              <a:ext cx="90954"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295" name="Straight Connector 294">
              <a:extLst>
                <a:ext uri="{FF2B5EF4-FFF2-40B4-BE49-F238E27FC236}">
                  <a16:creationId xmlns:a16="http://schemas.microsoft.com/office/drawing/2014/main" id="{8E7DEF83-805B-4801-A9BD-0DBE7CCAAB6B}"/>
                </a:ext>
              </a:extLst>
            </p:cNvPr>
            <p:cNvCxnSpPr>
              <a:cxnSpLocks/>
            </p:cNvCxnSpPr>
            <p:nvPr/>
          </p:nvCxnSpPr>
          <p:spPr>
            <a:xfrm flipV="1">
              <a:off x="1632778" y="3231235"/>
              <a:ext cx="17435" cy="104264"/>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296" name="Straight Connector 295">
              <a:extLst>
                <a:ext uri="{FF2B5EF4-FFF2-40B4-BE49-F238E27FC236}">
                  <a16:creationId xmlns:a16="http://schemas.microsoft.com/office/drawing/2014/main" id="{077C3FE2-73E8-4F04-9E0D-110D538D5EA2}"/>
                </a:ext>
              </a:extLst>
            </p:cNvPr>
            <p:cNvCxnSpPr>
              <a:cxnSpLocks/>
            </p:cNvCxnSpPr>
            <p:nvPr/>
          </p:nvCxnSpPr>
          <p:spPr>
            <a:xfrm flipV="1">
              <a:off x="1608705" y="3342898"/>
              <a:ext cx="19997" cy="126985"/>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297" name="Straight Connector 296">
              <a:extLst>
                <a:ext uri="{FF2B5EF4-FFF2-40B4-BE49-F238E27FC236}">
                  <a16:creationId xmlns:a16="http://schemas.microsoft.com/office/drawing/2014/main" id="{97AAF92D-1C31-4690-B04E-A585721D828E}"/>
                </a:ext>
              </a:extLst>
            </p:cNvPr>
            <p:cNvCxnSpPr>
              <a:cxnSpLocks/>
            </p:cNvCxnSpPr>
            <p:nvPr/>
          </p:nvCxnSpPr>
          <p:spPr>
            <a:xfrm flipV="1">
              <a:off x="1784778" y="3119907"/>
              <a:ext cx="22578" cy="77685"/>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298" name="Straight Connector 297">
              <a:extLst>
                <a:ext uri="{FF2B5EF4-FFF2-40B4-BE49-F238E27FC236}">
                  <a16:creationId xmlns:a16="http://schemas.microsoft.com/office/drawing/2014/main" id="{50182ED6-EC6E-410B-8C44-4E4763CABBC5}"/>
                </a:ext>
              </a:extLst>
            </p:cNvPr>
            <p:cNvCxnSpPr>
              <a:cxnSpLocks/>
            </p:cNvCxnSpPr>
            <p:nvPr/>
          </p:nvCxnSpPr>
          <p:spPr>
            <a:xfrm flipV="1">
              <a:off x="1712444" y="3112469"/>
              <a:ext cx="92349" cy="12200"/>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299" name="Oval 298">
              <a:extLst>
                <a:ext uri="{FF2B5EF4-FFF2-40B4-BE49-F238E27FC236}">
                  <a16:creationId xmlns:a16="http://schemas.microsoft.com/office/drawing/2014/main" id="{E17680C6-68E5-4699-B0D5-3835617877E0}"/>
                </a:ext>
              </a:extLst>
            </p:cNvPr>
            <p:cNvSpPr/>
            <p:nvPr/>
          </p:nvSpPr>
          <p:spPr>
            <a:xfrm>
              <a:off x="1956514" y="3283923"/>
              <a:ext cx="10800" cy="10800"/>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00" name="Oval 299">
              <a:extLst>
                <a:ext uri="{FF2B5EF4-FFF2-40B4-BE49-F238E27FC236}">
                  <a16:creationId xmlns:a16="http://schemas.microsoft.com/office/drawing/2014/main" id="{82F4B47D-B5AF-480F-A315-C49AB6914D24}"/>
                </a:ext>
              </a:extLst>
            </p:cNvPr>
            <p:cNvSpPr/>
            <p:nvPr/>
          </p:nvSpPr>
          <p:spPr>
            <a:xfrm>
              <a:off x="2082209" y="3333342"/>
              <a:ext cx="10800" cy="10800"/>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01" name="Oval 300">
              <a:extLst>
                <a:ext uri="{FF2B5EF4-FFF2-40B4-BE49-F238E27FC236}">
                  <a16:creationId xmlns:a16="http://schemas.microsoft.com/office/drawing/2014/main" id="{0ED3C071-248C-43FE-9D7F-ADE4BAA2C7B0}"/>
                </a:ext>
              </a:extLst>
            </p:cNvPr>
            <p:cNvSpPr/>
            <p:nvPr/>
          </p:nvSpPr>
          <p:spPr>
            <a:xfrm>
              <a:off x="1893991" y="3198697"/>
              <a:ext cx="10800" cy="10800"/>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02" name="Oval 301">
              <a:extLst>
                <a:ext uri="{FF2B5EF4-FFF2-40B4-BE49-F238E27FC236}">
                  <a16:creationId xmlns:a16="http://schemas.microsoft.com/office/drawing/2014/main" id="{770103DC-F5A6-4A70-86A4-35AF196A49F6}"/>
                </a:ext>
              </a:extLst>
            </p:cNvPr>
            <p:cNvSpPr/>
            <p:nvPr/>
          </p:nvSpPr>
          <p:spPr>
            <a:xfrm>
              <a:off x="1808336" y="3107069"/>
              <a:ext cx="10800" cy="10800"/>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03" name="Oval 302">
              <a:extLst>
                <a:ext uri="{FF2B5EF4-FFF2-40B4-BE49-F238E27FC236}">
                  <a16:creationId xmlns:a16="http://schemas.microsoft.com/office/drawing/2014/main" id="{0F2BE50B-6A94-42FC-BC1D-1062B53AA041}"/>
                </a:ext>
              </a:extLst>
            </p:cNvPr>
            <p:cNvSpPr/>
            <p:nvPr/>
          </p:nvSpPr>
          <p:spPr>
            <a:xfrm>
              <a:off x="1697442" y="3122400"/>
              <a:ext cx="10800" cy="10800"/>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04" name="Oval 303">
              <a:extLst>
                <a:ext uri="{FF2B5EF4-FFF2-40B4-BE49-F238E27FC236}">
                  <a16:creationId xmlns:a16="http://schemas.microsoft.com/office/drawing/2014/main" id="{021E2943-A42C-4363-B011-B404B8F6A748}"/>
                </a:ext>
              </a:extLst>
            </p:cNvPr>
            <p:cNvSpPr/>
            <p:nvPr/>
          </p:nvSpPr>
          <p:spPr>
            <a:xfrm>
              <a:off x="1650133" y="3220179"/>
              <a:ext cx="10800" cy="10800"/>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05" name="Oval 304">
              <a:extLst>
                <a:ext uri="{FF2B5EF4-FFF2-40B4-BE49-F238E27FC236}">
                  <a16:creationId xmlns:a16="http://schemas.microsoft.com/office/drawing/2014/main" id="{9E54963F-B292-4B4D-B91B-5D8E381EB7FD}"/>
                </a:ext>
              </a:extLst>
            </p:cNvPr>
            <p:cNvSpPr/>
            <p:nvPr/>
          </p:nvSpPr>
          <p:spPr>
            <a:xfrm>
              <a:off x="1628209" y="3328830"/>
              <a:ext cx="10800" cy="10800"/>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06" name="Oval 305">
              <a:extLst>
                <a:ext uri="{FF2B5EF4-FFF2-40B4-BE49-F238E27FC236}">
                  <a16:creationId xmlns:a16="http://schemas.microsoft.com/office/drawing/2014/main" id="{1680E38B-C71A-4755-B2AB-61B40D5E2975}"/>
                </a:ext>
              </a:extLst>
            </p:cNvPr>
            <p:cNvSpPr/>
            <p:nvPr/>
          </p:nvSpPr>
          <p:spPr>
            <a:xfrm>
              <a:off x="1601163" y="3463090"/>
              <a:ext cx="10800" cy="10800"/>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07" name="Oval 306">
              <a:extLst>
                <a:ext uri="{FF2B5EF4-FFF2-40B4-BE49-F238E27FC236}">
                  <a16:creationId xmlns:a16="http://schemas.microsoft.com/office/drawing/2014/main" id="{087E93C0-A4E4-4305-A4D4-EB5ED21BE678}"/>
                </a:ext>
              </a:extLst>
            </p:cNvPr>
            <p:cNvSpPr/>
            <p:nvPr/>
          </p:nvSpPr>
          <p:spPr>
            <a:xfrm>
              <a:off x="1773077" y="3195678"/>
              <a:ext cx="10800" cy="10800"/>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08" name="Oval 307">
              <a:extLst>
                <a:ext uri="{FF2B5EF4-FFF2-40B4-BE49-F238E27FC236}">
                  <a16:creationId xmlns:a16="http://schemas.microsoft.com/office/drawing/2014/main" id="{8799C9FE-57D6-4CA6-8C99-1204B007A3D3}"/>
                </a:ext>
              </a:extLst>
            </p:cNvPr>
            <p:cNvSpPr/>
            <p:nvPr/>
          </p:nvSpPr>
          <p:spPr>
            <a:xfrm>
              <a:off x="1783154" y="3488176"/>
              <a:ext cx="10800" cy="10800"/>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09" name="Oval 308">
              <a:extLst>
                <a:ext uri="{FF2B5EF4-FFF2-40B4-BE49-F238E27FC236}">
                  <a16:creationId xmlns:a16="http://schemas.microsoft.com/office/drawing/2014/main" id="{0C3A1E71-4832-48E2-B8D8-7140BCA45942}"/>
                </a:ext>
              </a:extLst>
            </p:cNvPr>
            <p:cNvSpPr/>
            <p:nvPr/>
          </p:nvSpPr>
          <p:spPr>
            <a:xfrm>
              <a:off x="1848885" y="3499809"/>
              <a:ext cx="10800" cy="10800"/>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10" name="Oval 309">
              <a:extLst>
                <a:ext uri="{FF2B5EF4-FFF2-40B4-BE49-F238E27FC236}">
                  <a16:creationId xmlns:a16="http://schemas.microsoft.com/office/drawing/2014/main" id="{E18DBE8B-C4EC-4491-91F4-AFDF702911AA}"/>
                </a:ext>
              </a:extLst>
            </p:cNvPr>
            <p:cNvSpPr/>
            <p:nvPr/>
          </p:nvSpPr>
          <p:spPr>
            <a:xfrm>
              <a:off x="1678340" y="3502658"/>
              <a:ext cx="10800" cy="10800"/>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11" name="Oval 310">
              <a:extLst>
                <a:ext uri="{FF2B5EF4-FFF2-40B4-BE49-F238E27FC236}">
                  <a16:creationId xmlns:a16="http://schemas.microsoft.com/office/drawing/2014/main" id="{F7AE060B-DFD9-421F-8BC8-AF24D34AFBF0}"/>
                </a:ext>
              </a:extLst>
            </p:cNvPr>
            <p:cNvSpPr/>
            <p:nvPr/>
          </p:nvSpPr>
          <p:spPr>
            <a:xfrm>
              <a:off x="1881448" y="3659771"/>
              <a:ext cx="10800" cy="10800"/>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12" name="Oval 311">
              <a:extLst>
                <a:ext uri="{FF2B5EF4-FFF2-40B4-BE49-F238E27FC236}">
                  <a16:creationId xmlns:a16="http://schemas.microsoft.com/office/drawing/2014/main" id="{872125BC-929C-4CFC-93FA-A52947C55312}"/>
                </a:ext>
              </a:extLst>
            </p:cNvPr>
            <p:cNvSpPr/>
            <p:nvPr/>
          </p:nvSpPr>
          <p:spPr>
            <a:xfrm>
              <a:off x="1657106" y="3666914"/>
              <a:ext cx="10800" cy="10800"/>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13" name="Oval 312">
              <a:extLst>
                <a:ext uri="{FF2B5EF4-FFF2-40B4-BE49-F238E27FC236}">
                  <a16:creationId xmlns:a16="http://schemas.microsoft.com/office/drawing/2014/main" id="{0E7AB361-33E2-4E5C-B1B8-24A250D8E6C3}"/>
                </a:ext>
              </a:extLst>
            </p:cNvPr>
            <p:cNvSpPr/>
            <p:nvPr/>
          </p:nvSpPr>
          <p:spPr>
            <a:xfrm>
              <a:off x="1869457" y="3821029"/>
              <a:ext cx="10800" cy="10800"/>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14" name="Oval 313">
              <a:extLst>
                <a:ext uri="{FF2B5EF4-FFF2-40B4-BE49-F238E27FC236}">
                  <a16:creationId xmlns:a16="http://schemas.microsoft.com/office/drawing/2014/main" id="{27215058-BB72-4A07-B8A5-02E15C17DA1C}"/>
                </a:ext>
              </a:extLst>
            </p:cNvPr>
            <p:cNvSpPr/>
            <p:nvPr/>
          </p:nvSpPr>
          <p:spPr>
            <a:xfrm>
              <a:off x="1933280" y="3865876"/>
              <a:ext cx="10800" cy="10800"/>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15" name="Oval 314">
              <a:extLst>
                <a:ext uri="{FF2B5EF4-FFF2-40B4-BE49-F238E27FC236}">
                  <a16:creationId xmlns:a16="http://schemas.microsoft.com/office/drawing/2014/main" id="{967DEC8B-9FD7-4F41-8E05-1024E22AB490}"/>
                </a:ext>
              </a:extLst>
            </p:cNvPr>
            <p:cNvSpPr/>
            <p:nvPr/>
          </p:nvSpPr>
          <p:spPr>
            <a:xfrm>
              <a:off x="1895096" y="3895098"/>
              <a:ext cx="10800" cy="10800"/>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16" name="Oval 315">
              <a:extLst>
                <a:ext uri="{FF2B5EF4-FFF2-40B4-BE49-F238E27FC236}">
                  <a16:creationId xmlns:a16="http://schemas.microsoft.com/office/drawing/2014/main" id="{1902D0BC-CEEF-4FF9-8FA0-EC96184D6C73}"/>
                </a:ext>
              </a:extLst>
            </p:cNvPr>
            <p:cNvSpPr/>
            <p:nvPr/>
          </p:nvSpPr>
          <p:spPr>
            <a:xfrm>
              <a:off x="1659099" y="3833186"/>
              <a:ext cx="10800" cy="10800"/>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17" name="Oval 316">
              <a:extLst>
                <a:ext uri="{FF2B5EF4-FFF2-40B4-BE49-F238E27FC236}">
                  <a16:creationId xmlns:a16="http://schemas.microsoft.com/office/drawing/2014/main" id="{7F952F13-0240-492E-910E-DEEED4EE6915}"/>
                </a:ext>
              </a:extLst>
            </p:cNvPr>
            <p:cNvSpPr/>
            <p:nvPr/>
          </p:nvSpPr>
          <p:spPr>
            <a:xfrm>
              <a:off x="1628797" y="3888111"/>
              <a:ext cx="10800" cy="10800"/>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18" name="Oval 317">
              <a:extLst>
                <a:ext uri="{FF2B5EF4-FFF2-40B4-BE49-F238E27FC236}">
                  <a16:creationId xmlns:a16="http://schemas.microsoft.com/office/drawing/2014/main" id="{DB89FD4D-B660-4D93-9DA3-73E3B253B823}"/>
                </a:ext>
              </a:extLst>
            </p:cNvPr>
            <p:cNvSpPr/>
            <p:nvPr/>
          </p:nvSpPr>
          <p:spPr>
            <a:xfrm>
              <a:off x="1662951" y="3894142"/>
              <a:ext cx="10800" cy="10800"/>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grpSp>
      <p:grpSp>
        <p:nvGrpSpPr>
          <p:cNvPr id="319" name="Group 318">
            <a:extLst>
              <a:ext uri="{FF2B5EF4-FFF2-40B4-BE49-F238E27FC236}">
                <a16:creationId xmlns:a16="http://schemas.microsoft.com/office/drawing/2014/main" id="{EFFCF7A1-2838-4DD3-92E6-CE43ED39876E}"/>
              </a:ext>
            </a:extLst>
          </p:cNvPr>
          <p:cNvGrpSpPr/>
          <p:nvPr/>
        </p:nvGrpSpPr>
        <p:grpSpPr>
          <a:xfrm>
            <a:off x="5355297" y="4259915"/>
            <a:ext cx="382955" cy="621975"/>
            <a:chOff x="1601163" y="3107069"/>
            <a:chExt cx="491846" cy="798829"/>
          </a:xfrm>
        </p:grpSpPr>
        <p:cxnSp>
          <p:nvCxnSpPr>
            <p:cNvPr id="320" name="Straight Connector 319">
              <a:extLst>
                <a:ext uri="{FF2B5EF4-FFF2-40B4-BE49-F238E27FC236}">
                  <a16:creationId xmlns:a16="http://schemas.microsoft.com/office/drawing/2014/main" id="{367F8008-6EBB-4EBA-A2CA-0BA7BE584326}"/>
                </a:ext>
              </a:extLst>
            </p:cNvPr>
            <p:cNvCxnSpPr/>
            <p:nvPr/>
          </p:nvCxnSpPr>
          <p:spPr>
            <a:xfrm>
              <a:off x="1693902" y="3508523"/>
              <a:ext cx="145256"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a:extLst>
                <a:ext uri="{FF2B5EF4-FFF2-40B4-BE49-F238E27FC236}">
                  <a16:creationId xmlns:a16="http://schemas.microsoft.com/office/drawing/2014/main" id="{963E8E81-1658-4C0B-92F2-F3BC250C5683}"/>
                </a:ext>
              </a:extLst>
            </p:cNvPr>
            <p:cNvCxnSpPr>
              <a:cxnSpLocks/>
            </p:cNvCxnSpPr>
            <p:nvPr/>
          </p:nvCxnSpPr>
          <p:spPr>
            <a:xfrm flipV="1">
              <a:off x="1672730" y="3516239"/>
              <a:ext cx="15425" cy="153008"/>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322" name="Straight Connector 321">
              <a:extLst>
                <a:ext uri="{FF2B5EF4-FFF2-40B4-BE49-F238E27FC236}">
                  <a16:creationId xmlns:a16="http://schemas.microsoft.com/office/drawing/2014/main" id="{8BDCDD2B-24DF-4AF6-A10E-3D74EF039849}"/>
                </a:ext>
              </a:extLst>
            </p:cNvPr>
            <p:cNvCxnSpPr>
              <a:cxnSpLocks/>
            </p:cNvCxnSpPr>
            <p:nvPr/>
          </p:nvCxnSpPr>
          <p:spPr>
            <a:xfrm flipV="1">
              <a:off x="1647435" y="3842334"/>
              <a:ext cx="21866" cy="41333"/>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323" name="Straight Connector 322">
              <a:extLst>
                <a:ext uri="{FF2B5EF4-FFF2-40B4-BE49-F238E27FC236}">
                  <a16:creationId xmlns:a16="http://schemas.microsoft.com/office/drawing/2014/main" id="{D29AE080-7D2A-4F99-82AE-CE3A5CC7C6BB}"/>
                </a:ext>
              </a:extLst>
            </p:cNvPr>
            <p:cNvCxnSpPr>
              <a:cxnSpLocks/>
            </p:cNvCxnSpPr>
            <p:nvPr/>
          </p:nvCxnSpPr>
          <p:spPr>
            <a:xfrm flipV="1">
              <a:off x="1669327" y="3678177"/>
              <a:ext cx="0" cy="153008"/>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324" name="Straight Connector 323">
              <a:extLst>
                <a:ext uri="{FF2B5EF4-FFF2-40B4-BE49-F238E27FC236}">
                  <a16:creationId xmlns:a16="http://schemas.microsoft.com/office/drawing/2014/main" id="{AD9D55AE-84D5-4581-88AA-2D41F4EECA84}"/>
                </a:ext>
              </a:extLst>
            </p:cNvPr>
            <p:cNvCxnSpPr>
              <a:cxnSpLocks/>
            </p:cNvCxnSpPr>
            <p:nvPr/>
          </p:nvCxnSpPr>
          <p:spPr>
            <a:xfrm flipH="1" flipV="1">
              <a:off x="1853053" y="3515258"/>
              <a:ext cx="27367" cy="146846"/>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25" name="Straight Connector 324">
              <a:extLst>
                <a:ext uri="{FF2B5EF4-FFF2-40B4-BE49-F238E27FC236}">
                  <a16:creationId xmlns:a16="http://schemas.microsoft.com/office/drawing/2014/main" id="{93005520-A357-4B81-9757-7885B49E6936}"/>
                </a:ext>
              </a:extLst>
            </p:cNvPr>
            <p:cNvCxnSpPr>
              <a:cxnSpLocks/>
            </p:cNvCxnSpPr>
            <p:nvPr/>
          </p:nvCxnSpPr>
          <p:spPr>
            <a:xfrm flipV="1">
              <a:off x="1877017" y="3671034"/>
              <a:ext cx="0" cy="153008"/>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326" name="Straight Connector 325">
              <a:extLst>
                <a:ext uri="{FF2B5EF4-FFF2-40B4-BE49-F238E27FC236}">
                  <a16:creationId xmlns:a16="http://schemas.microsoft.com/office/drawing/2014/main" id="{2836B4D2-8887-4BFA-BA4D-79DBC2AC0122}"/>
                </a:ext>
              </a:extLst>
            </p:cNvPr>
            <p:cNvCxnSpPr>
              <a:cxnSpLocks/>
            </p:cNvCxnSpPr>
            <p:nvPr/>
          </p:nvCxnSpPr>
          <p:spPr>
            <a:xfrm flipV="1">
              <a:off x="1776096" y="3204061"/>
              <a:ext cx="6927" cy="292262"/>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327" name="Straight Connector 326">
              <a:extLst>
                <a:ext uri="{FF2B5EF4-FFF2-40B4-BE49-F238E27FC236}">
                  <a16:creationId xmlns:a16="http://schemas.microsoft.com/office/drawing/2014/main" id="{977CE3BF-A9C7-4249-B24D-EADE0F6CF04D}"/>
                </a:ext>
              </a:extLst>
            </p:cNvPr>
            <p:cNvCxnSpPr>
              <a:cxnSpLocks/>
            </p:cNvCxnSpPr>
            <p:nvPr/>
          </p:nvCxnSpPr>
          <p:spPr>
            <a:xfrm flipV="1">
              <a:off x="1663860" y="3842334"/>
              <a:ext cx="10933" cy="53632"/>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328" name="Straight Connector 327">
              <a:extLst>
                <a:ext uri="{FF2B5EF4-FFF2-40B4-BE49-F238E27FC236}">
                  <a16:creationId xmlns:a16="http://schemas.microsoft.com/office/drawing/2014/main" id="{A93D0B4E-DEF8-473E-B74C-5C53B92DB115}"/>
                </a:ext>
              </a:extLst>
            </p:cNvPr>
            <p:cNvCxnSpPr>
              <a:cxnSpLocks/>
            </p:cNvCxnSpPr>
            <p:nvPr/>
          </p:nvCxnSpPr>
          <p:spPr>
            <a:xfrm flipH="1" flipV="1">
              <a:off x="1876991" y="3830806"/>
              <a:ext cx="23718" cy="5801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329" name="Straight Connector 328">
              <a:extLst>
                <a:ext uri="{FF2B5EF4-FFF2-40B4-BE49-F238E27FC236}">
                  <a16:creationId xmlns:a16="http://schemas.microsoft.com/office/drawing/2014/main" id="{AB8497F5-9547-4675-BF54-C99D1779C11F}"/>
                </a:ext>
              </a:extLst>
            </p:cNvPr>
            <p:cNvCxnSpPr>
              <a:cxnSpLocks/>
            </p:cNvCxnSpPr>
            <p:nvPr/>
          </p:nvCxnSpPr>
          <p:spPr>
            <a:xfrm flipH="1" flipV="1">
              <a:off x="1882483" y="3830805"/>
              <a:ext cx="50182" cy="41333"/>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330" name="Straight Connector 329">
              <a:extLst>
                <a:ext uri="{FF2B5EF4-FFF2-40B4-BE49-F238E27FC236}">
                  <a16:creationId xmlns:a16="http://schemas.microsoft.com/office/drawing/2014/main" id="{F32E0081-FEAB-4EA8-A0CE-43DEB172D378}"/>
                </a:ext>
              </a:extLst>
            </p:cNvPr>
            <p:cNvCxnSpPr>
              <a:cxnSpLocks/>
            </p:cNvCxnSpPr>
            <p:nvPr/>
          </p:nvCxnSpPr>
          <p:spPr>
            <a:xfrm flipV="1">
              <a:off x="1662805" y="3206442"/>
              <a:ext cx="106598" cy="20152"/>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331" name="Straight Connector 330">
              <a:extLst>
                <a:ext uri="{FF2B5EF4-FFF2-40B4-BE49-F238E27FC236}">
                  <a16:creationId xmlns:a16="http://schemas.microsoft.com/office/drawing/2014/main" id="{0A670A68-30D1-4303-B170-89F0BDA94C74}"/>
                </a:ext>
              </a:extLst>
            </p:cNvPr>
            <p:cNvCxnSpPr>
              <a:cxnSpLocks/>
            </p:cNvCxnSpPr>
            <p:nvPr/>
          </p:nvCxnSpPr>
          <p:spPr>
            <a:xfrm>
              <a:off x="1898973" y="3206443"/>
              <a:ext cx="55185" cy="83522"/>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332" name="Straight Connector 331">
              <a:extLst>
                <a:ext uri="{FF2B5EF4-FFF2-40B4-BE49-F238E27FC236}">
                  <a16:creationId xmlns:a16="http://schemas.microsoft.com/office/drawing/2014/main" id="{42ADC734-CCE6-463B-A313-D99CBCFFFCDE}"/>
                </a:ext>
              </a:extLst>
            </p:cNvPr>
            <p:cNvCxnSpPr>
              <a:cxnSpLocks/>
            </p:cNvCxnSpPr>
            <p:nvPr/>
          </p:nvCxnSpPr>
          <p:spPr>
            <a:xfrm>
              <a:off x="1961713" y="3293086"/>
              <a:ext cx="115211" cy="42413"/>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cxnSp>
          <p:nvCxnSpPr>
            <p:cNvPr id="333" name="Straight Connector 332">
              <a:extLst>
                <a:ext uri="{FF2B5EF4-FFF2-40B4-BE49-F238E27FC236}">
                  <a16:creationId xmlns:a16="http://schemas.microsoft.com/office/drawing/2014/main" id="{C3D99528-8D19-402B-AA3A-96DBAAFC8180}"/>
                </a:ext>
              </a:extLst>
            </p:cNvPr>
            <p:cNvCxnSpPr>
              <a:cxnSpLocks/>
            </p:cNvCxnSpPr>
            <p:nvPr/>
          </p:nvCxnSpPr>
          <p:spPr>
            <a:xfrm>
              <a:off x="1795447" y="3206443"/>
              <a:ext cx="90954"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334" name="Straight Connector 333">
              <a:extLst>
                <a:ext uri="{FF2B5EF4-FFF2-40B4-BE49-F238E27FC236}">
                  <a16:creationId xmlns:a16="http://schemas.microsoft.com/office/drawing/2014/main" id="{B330E600-DAD0-48B5-82A5-D4B5AADBBA90}"/>
                </a:ext>
              </a:extLst>
            </p:cNvPr>
            <p:cNvCxnSpPr>
              <a:cxnSpLocks/>
            </p:cNvCxnSpPr>
            <p:nvPr/>
          </p:nvCxnSpPr>
          <p:spPr>
            <a:xfrm flipV="1">
              <a:off x="1632778" y="3231235"/>
              <a:ext cx="17435" cy="104264"/>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335" name="Straight Connector 334">
              <a:extLst>
                <a:ext uri="{FF2B5EF4-FFF2-40B4-BE49-F238E27FC236}">
                  <a16:creationId xmlns:a16="http://schemas.microsoft.com/office/drawing/2014/main" id="{18EC3556-BDA5-4716-B986-BEAA6A0E429E}"/>
                </a:ext>
              </a:extLst>
            </p:cNvPr>
            <p:cNvCxnSpPr>
              <a:cxnSpLocks/>
            </p:cNvCxnSpPr>
            <p:nvPr/>
          </p:nvCxnSpPr>
          <p:spPr>
            <a:xfrm flipV="1">
              <a:off x="1608705" y="3342898"/>
              <a:ext cx="19997" cy="126985"/>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336" name="Straight Connector 335">
              <a:extLst>
                <a:ext uri="{FF2B5EF4-FFF2-40B4-BE49-F238E27FC236}">
                  <a16:creationId xmlns:a16="http://schemas.microsoft.com/office/drawing/2014/main" id="{EBB894FB-6296-4EC8-BC4E-55A185F7E4E4}"/>
                </a:ext>
              </a:extLst>
            </p:cNvPr>
            <p:cNvCxnSpPr>
              <a:cxnSpLocks/>
            </p:cNvCxnSpPr>
            <p:nvPr/>
          </p:nvCxnSpPr>
          <p:spPr>
            <a:xfrm flipV="1">
              <a:off x="1784778" y="3119907"/>
              <a:ext cx="22578" cy="77685"/>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337" name="Straight Connector 336">
              <a:extLst>
                <a:ext uri="{FF2B5EF4-FFF2-40B4-BE49-F238E27FC236}">
                  <a16:creationId xmlns:a16="http://schemas.microsoft.com/office/drawing/2014/main" id="{528C9FDB-A821-4A17-9A1D-81A3698DB1A7}"/>
                </a:ext>
              </a:extLst>
            </p:cNvPr>
            <p:cNvCxnSpPr>
              <a:cxnSpLocks/>
            </p:cNvCxnSpPr>
            <p:nvPr/>
          </p:nvCxnSpPr>
          <p:spPr>
            <a:xfrm flipV="1">
              <a:off x="1712444" y="3112469"/>
              <a:ext cx="92349" cy="12200"/>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338" name="Oval 337">
              <a:extLst>
                <a:ext uri="{FF2B5EF4-FFF2-40B4-BE49-F238E27FC236}">
                  <a16:creationId xmlns:a16="http://schemas.microsoft.com/office/drawing/2014/main" id="{282F6B79-52AD-462F-AB36-E74194C1C773}"/>
                </a:ext>
              </a:extLst>
            </p:cNvPr>
            <p:cNvSpPr/>
            <p:nvPr/>
          </p:nvSpPr>
          <p:spPr>
            <a:xfrm>
              <a:off x="1956514" y="3283923"/>
              <a:ext cx="10800" cy="10800"/>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39" name="Oval 338">
              <a:extLst>
                <a:ext uri="{FF2B5EF4-FFF2-40B4-BE49-F238E27FC236}">
                  <a16:creationId xmlns:a16="http://schemas.microsoft.com/office/drawing/2014/main" id="{AE9A5095-9F68-4A9D-8739-EC49476A9264}"/>
                </a:ext>
              </a:extLst>
            </p:cNvPr>
            <p:cNvSpPr/>
            <p:nvPr/>
          </p:nvSpPr>
          <p:spPr>
            <a:xfrm>
              <a:off x="2082209" y="3333342"/>
              <a:ext cx="10800" cy="10800"/>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40" name="Oval 339">
              <a:extLst>
                <a:ext uri="{FF2B5EF4-FFF2-40B4-BE49-F238E27FC236}">
                  <a16:creationId xmlns:a16="http://schemas.microsoft.com/office/drawing/2014/main" id="{40D80ACD-21BB-4D22-BBF6-3505FFEE7CB7}"/>
                </a:ext>
              </a:extLst>
            </p:cNvPr>
            <p:cNvSpPr/>
            <p:nvPr/>
          </p:nvSpPr>
          <p:spPr>
            <a:xfrm>
              <a:off x="1893991" y="3198697"/>
              <a:ext cx="10800" cy="10800"/>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41" name="Oval 340">
              <a:extLst>
                <a:ext uri="{FF2B5EF4-FFF2-40B4-BE49-F238E27FC236}">
                  <a16:creationId xmlns:a16="http://schemas.microsoft.com/office/drawing/2014/main" id="{9E22528C-29A0-4C29-A795-AAF480793077}"/>
                </a:ext>
              </a:extLst>
            </p:cNvPr>
            <p:cNvSpPr/>
            <p:nvPr/>
          </p:nvSpPr>
          <p:spPr>
            <a:xfrm>
              <a:off x="1808336" y="3107069"/>
              <a:ext cx="10800" cy="10800"/>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42" name="Oval 341">
              <a:extLst>
                <a:ext uri="{FF2B5EF4-FFF2-40B4-BE49-F238E27FC236}">
                  <a16:creationId xmlns:a16="http://schemas.microsoft.com/office/drawing/2014/main" id="{8D3E6D9C-3A9A-4E99-BACA-D79A479AB623}"/>
                </a:ext>
              </a:extLst>
            </p:cNvPr>
            <p:cNvSpPr/>
            <p:nvPr/>
          </p:nvSpPr>
          <p:spPr>
            <a:xfrm>
              <a:off x="1697442" y="3122400"/>
              <a:ext cx="10800" cy="10800"/>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43" name="Oval 342">
              <a:extLst>
                <a:ext uri="{FF2B5EF4-FFF2-40B4-BE49-F238E27FC236}">
                  <a16:creationId xmlns:a16="http://schemas.microsoft.com/office/drawing/2014/main" id="{3BBE5B5B-D333-4D3C-9FD8-74F684EC2434}"/>
                </a:ext>
              </a:extLst>
            </p:cNvPr>
            <p:cNvSpPr/>
            <p:nvPr/>
          </p:nvSpPr>
          <p:spPr>
            <a:xfrm>
              <a:off x="1650133" y="3220179"/>
              <a:ext cx="10800" cy="10800"/>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44" name="Oval 343">
              <a:extLst>
                <a:ext uri="{FF2B5EF4-FFF2-40B4-BE49-F238E27FC236}">
                  <a16:creationId xmlns:a16="http://schemas.microsoft.com/office/drawing/2014/main" id="{208A9577-828A-4F2A-A46C-D5FAA097DA0F}"/>
                </a:ext>
              </a:extLst>
            </p:cNvPr>
            <p:cNvSpPr/>
            <p:nvPr/>
          </p:nvSpPr>
          <p:spPr>
            <a:xfrm>
              <a:off x="1628209" y="3328830"/>
              <a:ext cx="10800" cy="10800"/>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45" name="Oval 344">
              <a:extLst>
                <a:ext uri="{FF2B5EF4-FFF2-40B4-BE49-F238E27FC236}">
                  <a16:creationId xmlns:a16="http://schemas.microsoft.com/office/drawing/2014/main" id="{9F5E5866-5898-4D3D-9972-592B553D9BAE}"/>
                </a:ext>
              </a:extLst>
            </p:cNvPr>
            <p:cNvSpPr/>
            <p:nvPr/>
          </p:nvSpPr>
          <p:spPr>
            <a:xfrm>
              <a:off x="1601163" y="3463090"/>
              <a:ext cx="10800" cy="10800"/>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46" name="Oval 345">
              <a:extLst>
                <a:ext uri="{FF2B5EF4-FFF2-40B4-BE49-F238E27FC236}">
                  <a16:creationId xmlns:a16="http://schemas.microsoft.com/office/drawing/2014/main" id="{0F469120-4B58-49CC-9D79-19C92B5AEC01}"/>
                </a:ext>
              </a:extLst>
            </p:cNvPr>
            <p:cNvSpPr/>
            <p:nvPr/>
          </p:nvSpPr>
          <p:spPr>
            <a:xfrm>
              <a:off x="1773077" y="3195678"/>
              <a:ext cx="10800" cy="10800"/>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47" name="Oval 346">
              <a:extLst>
                <a:ext uri="{FF2B5EF4-FFF2-40B4-BE49-F238E27FC236}">
                  <a16:creationId xmlns:a16="http://schemas.microsoft.com/office/drawing/2014/main" id="{310A38E7-C43D-4EA8-B333-63AC72CFF89C}"/>
                </a:ext>
              </a:extLst>
            </p:cNvPr>
            <p:cNvSpPr/>
            <p:nvPr/>
          </p:nvSpPr>
          <p:spPr>
            <a:xfrm>
              <a:off x="1783154" y="3488176"/>
              <a:ext cx="10800" cy="10800"/>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48" name="Oval 347">
              <a:extLst>
                <a:ext uri="{FF2B5EF4-FFF2-40B4-BE49-F238E27FC236}">
                  <a16:creationId xmlns:a16="http://schemas.microsoft.com/office/drawing/2014/main" id="{B3AE96CE-CC39-4E66-A5DC-2AB86A325184}"/>
                </a:ext>
              </a:extLst>
            </p:cNvPr>
            <p:cNvSpPr/>
            <p:nvPr/>
          </p:nvSpPr>
          <p:spPr>
            <a:xfrm>
              <a:off x="1848885" y="3499809"/>
              <a:ext cx="10800" cy="10800"/>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49" name="Oval 348">
              <a:extLst>
                <a:ext uri="{FF2B5EF4-FFF2-40B4-BE49-F238E27FC236}">
                  <a16:creationId xmlns:a16="http://schemas.microsoft.com/office/drawing/2014/main" id="{4D4046D5-5636-4AF0-B540-444054DA4FED}"/>
                </a:ext>
              </a:extLst>
            </p:cNvPr>
            <p:cNvSpPr/>
            <p:nvPr/>
          </p:nvSpPr>
          <p:spPr>
            <a:xfrm>
              <a:off x="1678340" y="3502658"/>
              <a:ext cx="10800" cy="10800"/>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50" name="Oval 349">
              <a:extLst>
                <a:ext uri="{FF2B5EF4-FFF2-40B4-BE49-F238E27FC236}">
                  <a16:creationId xmlns:a16="http://schemas.microsoft.com/office/drawing/2014/main" id="{A82CB49A-D4B0-4224-BF24-7992D3490F96}"/>
                </a:ext>
              </a:extLst>
            </p:cNvPr>
            <p:cNvSpPr/>
            <p:nvPr/>
          </p:nvSpPr>
          <p:spPr>
            <a:xfrm>
              <a:off x="1881448" y="3659771"/>
              <a:ext cx="10800" cy="10800"/>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51" name="Oval 350">
              <a:extLst>
                <a:ext uri="{FF2B5EF4-FFF2-40B4-BE49-F238E27FC236}">
                  <a16:creationId xmlns:a16="http://schemas.microsoft.com/office/drawing/2014/main" id="{D5311CE1-C4B6-4DF1-AB79-F91BD99028B2}"/>
                </a:ext>
              </a:extLst>
            </p:cNvPr>
            <p:cNvSpPr/>
            <p:nvPr/>
          </p:nvSpPr>
          <p:spPr>
            <a:xfrm>
              <a:off x="1657106" y="3666914"/>
              <a:ext cx="10800" cy="10800"/>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52" name="Oval 351">
              <a:extLst>
                <a:ext uri="{FF2B5EF4-FFF2-40B4-BE49-F238E27FC236}">
                  <a16:creationId xmlns:a16="http://schemas.microsoft.com/office/drawing/2014/main" id="{7DCB197E-4BE3-48AE-B2DF-4B8BF68E675B}"/>
                </a:ext>
              </a:extLst>
            </p:cNvPr>
            <p:cNvSpPr/>
            <p:nvPr/>
          </p:nvSpPr>
          <p:spPr>
            <a:xfrm>
              <a:off x="1869457" y="3821029"/>
              <a:ext cx="10800" cy="10800"/>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53" name="Oval 352">
              <a:extLst>
                <a:ext uri="{FF2B5EF4-FFF2-40B4-BE49-F238E27FC236}">
                  <a16:creationId xmlns:a16="http://schemas.microsoft.com/office/drawing/2014/main" id="{69AD4F6D-D58A-4630-A0D5-6A97B0BED4E3}"/>
                </a:ext>
              </a:extLst>
            </p:cNvPr>
            <p:cNvSpPr/>
            <p:nvPr/>
          </p:nvSpPr>
          <p:spPr>
            <a:xfrm>
              <a:off x="1933280" y="3865876"/>
              <a:ext cx="10800" cy="10800"/>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54" name="Oval 353">
              <a:extLst>
                <a:ext uri="{FF2B5EF4-FFF2-40B4-BE49-F238E27FC236}">
                  <a16:creationId xmlns:a16="http://schemas.microsoft.com/office/drawing/2014/main" id="{69CC1076-A1E7-46C3-99F3-7368AD1B616A}"/>
                </a:ext>
              </a:extLst>
            </p:cNvPr>
            <p:cNvSpPr/>
            <p:nvPr/>
          </p:nvSpPr>
          <p:spPr>
            <a:xfrm>
              <a:off x="1895096" y="3895098"/>
              <a:ext cx="10800" cy="10800"/>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55" name="Oval 354">
              <a:extLst>
                <a:ext uri="{FF2B5EF4-FFF2-40B4-BE49-F238E27FC236}">
                  <a16:creationId xmlns:a16="http://schemas.microsoft.com/office/drawing/2014/main" id="{1BECA052-3F60-4F48-A4D7-092F844AC054}"/>
                </a:ext>
              </a:extLst>
            </p:cNvPr>
            <p:cNvSpPr/>
            <p:nvPr/>
          </p:nvSpPr>
          <p:spPr>
            <a:xfrm>
              <a:off x="1659099" y="3833186"/>
              <a:ext cx="10800" cy="10800"/>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56" name="Oval 355">
              <a:extLst>
                <a:ext uri="{FF2B5EF4-FFF2-40B4-BE49-F238E27FC236}">
                  <a16:creationId xmlns:a16="http://schemas.microsoft.com/office/drawing/2014/main" id="{B2A897D7-8240-4E88-9837-CB098BE9FECE}"/>
                </a:ext>
              </a:extLst>
            </p:cNvPr>
            <p:cNvSpPr/>
            <p:nvPr/>
          </p:nvSpPr>
          <p:spPr>
            <a:xfrm>
              <a:off x="1628797" y="3888111"/>
              <a:ext cx="10800" cy="10800"/>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57" name="Oval 356">
              <a:extLst>
                <a:ext uri="{FF2B5EF4-FFF2-40B4-BE49-F238E27FC236}">
                  <a16:creationId xmlns:a16="http://schemas.microsoft.com/office/drawing/2014/main" id="{9297CA81-8A93-40EF-8573-CAD198200743}"/>
                </a:ext>
              </a:extLst>
            </p:cNvPr>
            <p:cNvSpPr/>
            <p:nvPr/>
          </p:nvSpPr>
          <p:spPr>
            <a:xfrm>
              <a:off x="1662951" y="3894142"/>
              <a:ext cx="10800" cy="10800"/>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grpSp>
      <p:grpSp>
        <p:nvGrpSpPr>
          <p:cNvPr id="358" name="Group 357">
            <a:extLst>
              <a:ext uri="{FF2B5EF4-FFF2-40B4-BE49-F238E27FC236}">
                <a16:creationId xmlns:a16="http://schemas.microsoft.com/office/drawing/2014/main" id="{571CA7CC-70C4-40CA-921A-D4530F0A6023}"/>
              </a:ext>
            </a:extLst>
          </p:cNvPr>
          <p:cNvGrpSpPr/>
          <p:nvPr/>
        </p:nvGrpSpPr>
        <p:grpSpPr>
          <a:xfrm>
            <a:off x="5622295" y="2835767"/>
            <a:ext cx="382955" cy="621975"/>
            <a:chOff x="1601163" y="3107069"/>
            <a:chExt cx="491846" cy="798829"/>
          </a:xfrm>
        </p:grpSpPr>
        <p:cxnSp>
          <p:nvCxnSpPr>
            <p:cNvPr id="359" name="Straight Connector 358">
              <a:extLst>
                <a:ext uri="{FF2B5EF4-FFF2-40B4-BE49-F238E27FC236}">
                  <a16:creationId xmlns:a16="http://schemas.microsoft.com/office/drawing/2014/main" id="{77BE8208-7E8C-4772-8575-243675A43400}"/>
                </a:ext>
              </a:extLst>
            </p:cNvPr>
            <p:cNvCxnSpPr/>
            <p:nvPr/>
          </p:nvCxnSpPr>
          <p:spPr>
            <a:xfrm>
              <a:off x="1693902" y="3508523"/>
              <a:ext cx="145256"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360" name="Straight Connector 359">
              <a:extLst>
                <a:ext uri="{FF2B5EF4-FFF2-40B4-BE49-F238E27FC236}">
                  <a16:creationId xmlns:a16="http://schemas.microsoft.com/office/drawing/2014/main" id="{5E0C22A2-2BFD-4065-96AC-102EE74721FF}"/>
                </a:ext>
              </a:extLst>
            </p:cNvPr>
            <p:cNvCxnSpPr>
              <a:cxnSpLocks/>
            </p:cNvCxnSpPr>
            <p:nvPr/>
          </p:nvCxnSpPr>
          <p:spPr>
            <a:xfrm flipV="1">
              <a:off x="1672730" y="3516239"/>
              <a:ext cx="15425" cy="153008"/>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a:extLst>
                <a:ext uri="{FF2B5EF4-FFF2-40B4-BE49-F238E27FC236}">
                  <a16:creationId xmlns:a16="http://schemas.microsoft.com/office/drawing/2014/main" id="{A9F32A6E-BA88-48C2-A04D-60EECBBCD6FF}"/>
                </a:ext>
              </a:extLst>
            </p:cNvPr>
            <p:cNvCxnSpPr>
              <a:cxnSpLocks/>
            </p:cNvCxnSpPr>
            <p:nvPr/>
          </p:nvCxnSpPr>
          <p:spPr>
            <a:xfrm flipV="1">
              <a:off x="1647435" y="3842334"/>
              <a:ext cx="21866" cy="41333"/>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362" name="Straight Connector 361">
              <a:extLst>
                <a:ext uri="{FF2B5EF4-FFF2-40B4-BE49-F238E27FC236}">
                  <a16:creationId xmlns:a16="http://schemas.microsoft.com/office/drawing/2014/main" id="{2C099B1C-4B88-456E-85F1-19C2ED9A4F71}"/>
                </a:ext>
              </a:extLst>
            </p:cNvPr>
            <p:cNvCxnSpPr>
              <a:cxnSpLocks/>
            </p:cNvCxnSpPr>
            <p:nvPr/>
          </p:nvCxnSpPr>
          <p:spPr>
            <a:xfrm flipV="1">
              <a:off x="1669327" y="3678177"/>
              <a:ext cx="0" cy="153008"/>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363" name="Straight Connector 362">
              <a:extLst>
                <a:ext uri="{FF2B5EF4-FFF2-40B4-BE49-F238E27FC236}">
                  <a16:creationId xmlns:a16="http://schemas.microsoft.com/office/drawing/2014/main" id="{5EF07884-7709-48D8-8EA7-93BF6EFE274F}"/>
                </a:ext>
              </a:extLst>
            </p:cNvPr>
            <p:cNvCxnSpPr>
              <a:cxnSpLocks/>
            </p:cNvCxnSpPr>
            <p:nvPr/>
          </p:nvCxnSpPr>
          <p:spPr>
            <a:xfrm flipH="1" flipV="1">
              <a:off x="1853053" y="3515258"/>
              <a:ext cx="27367" cy="146846"/>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64" name="Straight Connector 363">
              <a:extLst>
                <a:ext uri="{FF2B5EF4-FFF2-40B4-BE49-F238E27FC236}">
                  <a16:creationId xmlns:a16="http://schemas.microsoft.com/office/drawing/2014/main" id="{0F6EBC0B-450B-4349-909A-BD11DD7D4183}"/>
                </a:ext>
              </a:extLst>
            </p:cNvPr>
            <p:cNvCxnSpPr>
              <a:cxnSpLocks/>
            </p:cNvCxnSpPr>
            <p:nvPr/>
          </p:nvCxnSpPr>
          <p:spPr>
            <a:xfrm flipV="1">
              <a:off x="1877017" y="3671034"/>
              <a:ext cx="0" cy="153008"/>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365" name="Straight Connector 364">
              <a:extLst>
                <a:ext uri="{FF2B5EF4-FFF2-40B4-BE49-F238E27FC236}">
                  <a16:creationId xmlns:a16="http://schemas.microsoft.com/office/drawing/2014/main" id="{70CC5A18-12BE-4F50-B13D-621D39B16EEB}"/>
                </a:ext>
              </a:extLst>
            </p:cNvPr>
            <p:cNvCxnSpPr>
              <a:cxnSpLocks/>
            </p:cNvCxnSpPr>
            <p:nvPr/>
          </p:nvCxnSpPr>
          <p:spPr>
            <a:xfrm flipV="1">
              <a:off x="1776096" y="3204061"/>
              <a:ext cx="6927" cy="292262"/>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366" name="Straight Connector 365">
              <a:extLst>
                <a:ext uri="{FF2B5EF4-FFF2-40B4-BE49-F238E27FC236}">
                  <a16:creationId xmlns:a16="http://schemas.microsoft.com/office/drawing/2014/main" id="{7F308210-314C-4290-B701-DCC5AAC75708}"/>
                </a:ext>
              </a:extLst>
            </p:cNvPr>
            <p:cNvCxnSpPr>
              <a:cxnSpLocks/>
            </p:cNvCxnSpPr>
            <p:nvPr/>
          </p:nvCxnSpPr>
          <p:spPr>
            <a:xfrm flipV="1">
              <a:off x="1663860" y="3842334"/>
              <a:ext cx="10933" cy="53632"/>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367" name="Straight Connector 366">
              <a:extLst>
                <a:ext uri="{FF2B5EF4-FFF2-40B4-BE49-F238E27FC236}">
                  <a16:creationId xmlns:a16="http://schemas.microsoft.com/office/drawing/2014/main" id="{A0CD01B5-9369-46F7-9856-C97E1743EA0F}"/>
                </a:ext>
              </a:extLst>
            </p:cNvPr>
            <p:cNvCxnSpPr>
              <a:cxnSpLocks/>
            </p:cNvCxnSpPr>
            <p:nvPr/>
          </p:nvCxnSpPr>
          <p:spPr>
            <a:xfrm flipH="1" flipV="1">
              <a:off x="1876991" y="3830806"/>
              <a:ext cx="23718" cy="5801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368" name="Straight Connector 367">
              <a:extLst>
                <a:ext uri="{FF2B5EF4-FFF2-40B4-BE49-F238E27FC236}">
                  <a16:creationId xmlns:a16="http://schemas.microsoft.com/office/drawing/2014/main" id="{D2017B97-2758-422D-8C24-F25A79DEB6B7}"/>
                </a:ext>
              </a:extLst>
            </p:cNvPr>
            <p:cNvCxnSpPr>
              <a:cxnSpLocks/>
            </p:cNvCxnSpPr>
            <p:nvPr/>
          </p:nvCxnSpPr>
          <p:spPr>
            <a:xfrm flipH="1" flipV="1">
              <a:off x="1882483" y="3830805"/>
              <a:ext cx="50182" cy="41333"/>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369" name="Straight Connector 368">
              <a:extLst>
                <a:ext uri="{FF2B5EF4-FFF2-40B4-BE49-F238E27FC236}">
                  <a16:creationId xmlns:a16="http://schemas.microsoft.com/office/drawing/2014/main" id="{E1BC1256-D159-48C1-9D9C-A37D1785379A}"/>
                </a:ext>
              </a:extLst>
            </p:cNvPr>
            <p:cNvCxnSpPr>
              <a:cxnSpLocks/>
            </p:cNvCxnSpPr>
            <p:nvPr/>
          </p:nvCxnSpPr>
          <p:spPr>
            <a:xfrm flipV="1">
              <a:off x="1662805" y="3206442"/>
              <a:ext cx="106598" cy="20152"/>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370" name="Straight Connector 369">
              <a:extLst>
                <a:ext uri="{FF2B5EF4-FFF2-40B4-BE49-F238E27FC236}">
                  <a16:creationId xmlns:a16="http://schemas.microsoft.com/office/drawing/2014/main" id="{B6F1A83B-5A44-433E-8600-678569A7A843}"/>
                </a:ext>
              </a:extLst>
            </p:cNvPr>
            <p:cNvCxnSpPr>
              <a:cxnSpLocks/>
            </p:cNvCxnSpPr>
            <p:nvPr/>
          </p:nvCxnSpPr>
          <p:spPr>
            <a:xfrm>
              <a:off x="1898973" y="3206443"/>
              <a:ext cx="55185" cy="83522"/>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371" name="Straight Connector 370">
              <a:extLst>
                <a:ext uri="{FF2B5EF4-FFF2-40B4-BE49-F238E27FC236}">
                  <a16:creationId xmlns:a16="http://schemas.microsoft.com/office/drawing/2014/main" id="{22413876-E4A0-482F-9124-5392372E1D9A}"/>
                </a:ext>
              </a:extLst>
            </p:cNvPr>
            <p:cNvCxnSpPr>
              <a:cxnSpLocks/>
            </p:cNvCxnSpPr>
            <p:nvPr/>
          </p:nvCxnSpPr>
          <p:spPr>
            <a:xfrm>
              <a:off x="1961713" y="3293086"/>
              <a:ext cx="115211" cy="42413"/>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cxnSp>
          <p:nvCxnSpPr>
            <p:cNvPr id="372" name="Straight Connector 371">
              <a:extLst>
                <a:ext uri="{FF2B5EF4-FFF2-40B4-BE49-F238E27FC236}">
                  <a16:creationId xmlns:a16="http://schemas.microsoft.com/office/drawing/2014/main" id="{673DB5F3-C0CF-451C-944E-F514CF36A50F}"/>
                </a:ext>
              </a:extLst>
            </p:cNvPr>
            <p:cNvCxnSpPr>
              <a:cxnSpLocks/>
            </p:cNvCxnSpPr>
            <p:nvPr/>
          </p:nvCxnSpPr>
          <p:spPr>
            <a:xfrm>
              <a:off x="1795447" y="3206443"/>
              <a:ext cx="90954"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373" name="Straight Connector 372">
              <a:extLst>
                <a:ext uri="{FF2B5EF4-FFF2-40B4-BE49-F238E27FC236}">
                  <a16:creationId xmlns:a16="http://schemas.microsoft.com/office/drawing/2014/main" id="{C9188C29-E9C1-49F6-901D-F52AE58FCA10}"/>
                </a:ext>
              </a:extLst>
            </p:cNvPr>
            <p:cNvCxnSpPr>
              <a:cxnSpLocks/>
            </p:cNvCxnSpPr>
            <p:nvPr/>
          </p:nvCxnSpPr>
          <p:spPr>
            <a:xfrm flipV="1">
              <a:off x="1632778" y="3231235"/>
              <a:ext cx="17435" cy="104264"/>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374" name="Straight Connector 373">
              <a:extLst>
                <a:ext uri="{FF2B5EF4-FFF2-40B4-BE49-F238E27FC236}">
                  <a16:creationId xmlns:a16="http://schemas.microsoft.com/office/drawing/2014/main" id="{3F74841B-85D7-4B30-B36E-7ED23223D480}"/>
                </a:ext>
              </a:extLst>
            </p:cNvPr>
            <p:cNvCxnSpPr>
              <a:cxnSpLocks/>
            </p:cNvCxnSpPr>
            <p:nvPr/>
          </p:nvCxnSpPr>
          <p:spPr>
            <a:xfrm flipV="1">
              <a:off x="1608705" y="3342898"/>
              <a:ext cx="19997" cy="126985"/>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375" name="Straight Connector 374">
              <a:extLst>
                <a:ext uri="{FF2B5EF4-FFF2-40B4-BE49-F238E27FC236}">
                  <a16:creationId xmlns:a16="http://schemas.microsoft.com/office/drawing/2014/main" id="{5E14C3A2-40DD-4C73-96EE-7A1CEE2D0AEE}"/>
                </a:ext>
              </a:extLst>
            </p:cNvPr>
            <p:cNvCxnSpPr>
              <a:cxnSpLocks/>
            </p:cNvCxnSpPr>
            <p:nvPr/>
          </p:nvCxnSpPr>
          <p:spPr>
            <a:xfrm flipV="1">
              <a:off x="1784778" y="3119907"/>
              <a:ext cx="22578" cy="77685"/>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376" name="Straight Connector 375">
              <a:extLst>
                <a:ext uri="{FF2B5EF4-FFF2-40B4-BE49-F238E27FC236}">
                  <a16:creationId xmlns:a16="http://schemas.microsoft.com/office/drawing/2014/main" id="{CC4F5670-F31D-4179-B5AC-BCD204BDF4DE}"/>
                </a:ext>
              </a:extLst>
            </p:cNvPr>
            <p:cNvCxnSpPr>
              <a:cxnSpLocks/>
            </p:cNvCxnSpPr>
            <p:nvPr/>
          </p:nvCxnSpPr>
          <p:spPr>
            <a:xfrm flipV="1">
              <a:off x="1712444" y="3112469"/>
              <a:ext cx="92349" cy="12200"/>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377" name="Oval 376">
              <a:extLst>
                <a:ext uri="{FF2B5EF4-FFF2-40B4-BE49-F238E27FC236}">
                  <a16:creationId xmlns:a16="http://schemas.microsoft.com/office/drawing/2014/main" id="{400FD9B2-41A8-451D-8B5B-732B8EB8AC3D}"/>
                </a:ext>
              </a:extLst>
            </p:cNvPr>
            <p:cNvSpPr/>
            <p:nvPr/>
          </p:nvSpPr>
          <p:spPr>
            <a:xfrm>
              <a:off x="1956514" y="3283923"/>
              <a:ext cx="10800" cy="10800"/>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78" name="Oval 377">
              <a:extLst>
                <a:ext uri="{FF2B5EF4-FFF2-40B4-BE49-F238E27FC236}">
                  <a16:creationId xmlns:a16="http://schemas.microsoft.com/office/drawing/2014/main" id="{8B4FC4B6-56FD-4BD9-A5D2-950BED267172}"/>
                </a:ext>
              </a:extLst>
            </p:cNvPr>
            <p:cNvSpPr/>
            <p:nvPr/>
          </p:nvSpPr>
          <p:spPr>
            <a:xfrm>
              <a:off x="2082209" y="3333342"/>
              <a:ext cx="10800" cy="10800"/>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79" name="Oval 378">
              <a:extLst>
                <a:ext uri="{FF2B5EF4-FFF2-40B4-BE49-F238E27FC236}">
                  <a16:creationId xmlns:a16="http://schemas.microsoft.com/office/drawing/2014/main" id="{826E712A-2DDD-45D3-B400-35B677874186}"/>
                </a:ext>
              </a:extLst>
            </p:cNvPr>
            <p:cNvSpPr/>
            <p:nvPr/>
          </p:nvSpPr>
          <p:spPr>
            <a:xfrm>
              <a:off x="1893991" y="3198697"/>
              <a:ext cx="10800" cy="10800"/>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80" name="Oval 379">
              <a:extLst>
                <a:ext uri="{FF2B5EF4-FFF2-40B4-BE49-F238E27FC236}">
                  <a16:creationId xmlns:a16="http://schemas.microsoft.com/office/drawing/2014/main" id="{D9476A78-0029-4B41-8B05-64BCE7792C26}"/>
                </a:ext>
              </a:extLst>
            </p:cNvPr>
            <p:cNvSpPr/>
            <p:nvPr/>
          </p:nvSpPr>
          <p:spPr>
            <a:xfrm>
              <a:off x="1808336" y="3107069"/>
              <a:ext cx="10800" cy="10800"/>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81" name="Oval 380">
              <a:extLst>
                <a:ext uri="{FF2B5EF4-FFF2-40B4-BE49-F238E27FC236}">
                  <a16:creationId xmlns:a16="http://schemas.microsoft.com/office/drawing/2014/main" id="{05733D99-4ACB-4A54-AEF7-843696445EAE}"/>
                </a:ext>
              </a:extLst>
            </p:cNvPr>
            <p:cNvSpPr/>
            <p:nvPr/>
          </p:nvSpPr>
          <p:spPr>
            <a:xfrm>
              <a:off x="1697442" y="3122400"/>
              <a:ext cx="10800" cy="10800"/>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82" name="Oval 381">
              <a:extLst>
                <a:ext uri="{FF2B5EF4-FFF2-40B4-BE49-F238E27FC236}">
                  <a16:creationId xmlns:a16="http://schemas.microsoft.com/office/drawing/2014/main" id="{3244B17D-9C42-49DE-85B2-1663911C4CFE}"/>
                </a:ext>
              </a:extLst>
            </p:cNvPr>
            <p:cNvSpPr/>
            <p:nvPr/>
          </p:nvSpPr>
          <p:spPr>
            <a:xfrm>
              <a:off x="1650133" y="3220179"/>
              <a:ext cx="10800" cy="10800"/>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83" name="Oval 382">
              <a:extLst>
                <a:ext uri="{FF2B5EF4-FFF2-40B4-BE49-F238E27FC236}">
                  <a16:creationId xmlns:a16="http://schemas.microsoft.com/office/drawing/2014/main" id="{05345D31-83F2-4C66-A97B-8FCAB40107A7}"/>
                </a:ext>
              </a:extLst>
            </p:cNvPr>
            <p:cNvSpPr/>
            <p:nvPr/>
          </p:nvSpPr>
          <p:spPr>
            <a:xfrm>
              <a:off x="1628209" y="3328830"/>
              <a:ext cx="10800" cy="10800"/>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84" name="Oval 383">
              <a:extLst>
                <a:ext uri="{FF2B5EF4-FFF2-40B4-BE49-F238E27FC236}">
                  <a16:creationId xmlns:a16="http://schemas.microsoft.com/office/drawing/2014/main" id="{A43691D5-8283-4B98-8E8E-FC784D2317B8}"/>
                </a:ext>
              </a:extLst>
            </p:cNvPr>
            <p:cNvSpPr/>
            <p:nvPr/>
          </p:nvSpPr>
          <p:spPr>
            <a:xfrm>
              <a:off x="1601163" y="3463090"/>
              <a:ext cx="10800" cy="10800"/>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85" name="Oval 384">
              <a:extLst>
                <a:ext uri="{FF2B5EF4-FFF2-40B4-BE49-F238E27FC236}">
                  <a16:creationId xmlns:a16="http://schemas.microsoft.com/office/drawing/2014/main" id="{B3DABC6B-0B53-4F5C-B1B2-8431E6A2F30E}"/>
                </a:ext>
              </a:extLst>
            </p:cNvPr>
            <p:cNvSpPr/>
            <p:nvPr/>
          </p:nvSpPr>
          <p:spPr>
            <a:xfrm>
              <a:off x="1773077" y="3195678"/>
              <a:ext cx="10800" cy="10800"/>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86" name="Oval 385">
              <a:extLst>
                <a:ext uri="{FF2B5EF4-FFF2-40B4-BE49-F238E27FC236}">
                  <a16:creationId xmlns:a16="http://schemas.microsoft.com/office/drawing/2014/main" id="{E9456E3A-3CCA-443F-9174-B1A5AD834FAF}"/>
                </a:ext>
              </a:extLst>
            </p:cNvPr>
            <p:cNvSpPr/>
            <p:nvPr/>
          </p:nvSpPr>
          <p:spPr>
            <a:xfrm>
              <a:off x="1783154" y="3488176"/>
              <a:ext cx="10800" cy="10800"/>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87" name="Oval 386">
              <a:extLst>
                <a:ext uri="{FF2B5EF4-FFF2-40B4-BE49-F238E27FC236}">
                  <a16:creationId xmlns:a16="http://schemas.microsoft.com/office/drawing/2014/main" id="{9C10000F-0CDD-46CE-B409-256FD5451A99}"/>
                </a:ext>
              </a:extLst>
            </p:cNvPr>
            <p:cNvSpPr/>
            <p:nvPr/>
          </p:nvSpPr>
          <p:spPr>
            <a:xfrm>
              <a:off x="1848885" y="3499809"/>
              <a:ext cx="10800" cy="10800"/>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88" name="Oval 387">
              <a:extLst>
                <a:ext uri="{FF2B5EF4-FFF2-40B4-BE49-F238E27FC236}">
                  <a16:creationId xmlns:a16="http://schemas.microsoft.com/office/drawing/2014/main" id="{E04129C3-7A7C-4DD7-8095-B025BF3E9632}"/>
                </a:ext>
              </a:extLst>
            </p:cNvPr>
            <p:cNvSpPr/>
            <p:nvPr/>
          </p:nvSpPr>
          <p:spPr>
            <a:xfrm>
              <a:off x="1678340" y="3502658"/>
              <a:ext cx="10800" cy="10800"/>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89" name="Oval 388">
              <a:extLst>
                <a:ext uri="{FF2B5EF4-FFF2-40B4-BE49-F238E27FC236}">
                  <a16:creationId xmlns:a16="http://schemas.microsoft.com/office/drawing/2014/main" id="{D82E47AE-2F9C-4A99-A959-EA047141850B}"/>
                </a:ext>
              </a:extLst>
            </p:cNvPr>
            <p:cNvSpPr/>
            <p:nvPr/>
          </p:nvSpPr>
          <p:spPr>
            <a:xfrm>
              <a:off x="1881448" y="3659771"/>
              <a:ext cx="10800" cy="10800"/>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90" name="Oval 389">
              <a:extLst>
                <a:ext uri="{FF2B5EF4-FFF2-40B4-BE49-F238E27FC236}">
                  <a16:creationId xmlns:a16="http://schemas.microsoft.com/office/drawing/2014/main" id="{1106FD15-961A-4196-981F-4878215C90AE}"/>
                </a:ext>
              </a:extLst>
            </p:cNvPr>
            <p:cNvSpPr/>
            <p:nvPr/>
          </p:nvSpPr>
          <p:spPr>
            <a:xfrm>
              <a:off x="1657106" y="3666914"/>
              <a:ext cx="10800" cy="10800"/>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91" name="Oval 390">
              <a:extLst>
                <a:ext uri="{FF2B5EF4-FFF2-40B4-BE49-F238E27FC236}">
                  <a16:creationId xmlns:a16="http://schemas.microsoft.com/office/drawing/2014/main" id="{FC059964-2C71-43DF-B427-6323928C4C93}"/>
                </a:ext>
              </a:extLst>
            </p:cNvPr>
            <p:cNvSpPr/>
            <p:nvPr/>
          </p:nvSpPr>
          <p:spPr>
            <a:xfrm>
              <a:off x="1869457" y="3821029"/>
              <a:ext cx="10800" cy="10800"/>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92" name="Oval 391">
              <a:extLst>
                <a:ext uri="{FF2B5EF4-FFF2-40B4-BE49-F238E27FC236}">
                  <a16:creationId xmlns:a16="http://schemas.microsoft.com/office/drawing/2014/main" id="{BAF17F09-CC22-4118-ABFC-D78CDC4B0CC2}"/>
                </a:ext>
              </a:extLst>
            </p:cNvPr>
            <p:cNvSpPr/>
            <p:nvPr/>
          </p:nvSpPr>
          <p:spPr>
            <a:xfrm>
              <a:off x="1933280" y="3865876"/>
              <a:ext cx="10800" cy="10800"/>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93" name="Oval 392">
              <a:extLst>
                <a:ext uri="{FF2B5EF4-FFF2-40B4-BE49-F238E27FC236}">
                  <a16:creationId xmlns:a16="http://schemas.microsoft.com/office/drawing/2014/main" id="{63198F3F-41DE-40A4-9739-DFE807C3DCF9}"/>
                </a:ext>
              </a:extLst>
            </p:cNvPr>
            <p:cNvSpPr/>
            <p:nvPr/>
          </p:nvSpPr>
          <p:spPr>
            <a:xfrm>
              <a:off x="1895096" y="3895098"/>
              <a:ext cx="10800" cy="10800"/>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94" name="Oval 393">
              <a:extLst>
                <a:ext uri="{FF2B5EF4-FFF2-40B4-BE49-F238E27FC236}">
                  <a16:creationId xmlns:a16="http://schemas.microsoft.com/office/drawing/2014/main" id="{1C09AA58-923F-4264-8885-1FBFB01C0896}"/>
                </a:ext>
              </a:extLst>
            </p:cNvPr>
            <p:cNvSpPr/>
            <p:nvPr/>
          </p:nvSpPr>
          <p:spPr>
            <a:xfrm>
              <a:off x="1659099" y="3833186"/>
              <a:ext cx="10800" cy="10800"/>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95" name="Oval 394">
              <a:extLst>
                <a:ext uri="{FF2B5EF4-FFF2-40B4-BE49-F238E27FC236}">
                  <a16:creationId xmlns:a16="http://schemas.microsoft.com/office/drawing/2014/main" id="{49775601-DA85-4579-B36E-B460333F2C86}"/>
                </a:ext>
              </a:extLst>
            </p:cNvPr>
            <p:cNvSpPr/>
            <p:nvPr/>
          </p:nvSpPr>
          <p:spPr>
            <a:xfrm>
              <a:off x="1628797" y="3888111"/>
              <a:ext cx="10800" cy="10800"/>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396" name="Oval 395">
              <a:extLst>
                <a:ext uri="{FF2B5EF4-FFF2-40B4-BE49-F238E27FC236}">
                  <a16:creationId xmlns:a16="http://schemas.microsoft.com/office/drawing/2014/main" id="{D216CA24-A199-4845-907A-7500D55815F6}"/>
                </a:ext>
              </a:extLst>
            </p:cNvPr>
            <p:cNvSpPr/>
            <p:nvPr/>
          </p:nvSpPr>
          <p:spPr>
            <a:xfrm>
              <a:off x="1662951" y="3894142"/>
              <a:ext cx="10800" cy="10800"/>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grpSp>
      <p:grpSp>
        <p:nvGrpSpPr>
          <p:cNvPr id="397" name="Group 396">
            <a:extLst>
              <a:ext uri="{FF2B5EF4-FFF2-40B4-BE49-F238E27FC236}">
                <a16:creationId xmlns:a16="http://schemas.microsoft.com/office/drawing/2014/main" id="{3F9A8F81-9F5C-4645-BE5C-DCF11DB132B6}"/>
              </a:ext>
            </a:extLst>
          </p:cNvPr>
          <p:cNvGrpSpPr/>
          <p:nvPr/>
        </p:nvGrpSpPr>
        <p:grpSpPr>
          <a:xfrm>
            <a:off x="5685783" y="1390708"/>
            <a:ext cx="382955" cy="621975"/>
            <a:chOff x="1601163" y="3107069"/>
            <a:chExt cx="491846" cy="798829"/>
          </a:xfrm>
        </p:grpSpPr>
        <p:cxnSp>
          <p:nvCxnSpPr>
            <p:cNvPr id="398" name="Straight Connector 397">
              <a:extLst>
                <a:ext uri="{FF2B5EF4-FFF2-40B4-BE49-F238E27FC236}">
                  <a16:creationId xmlns:a16="http://schemas.microsoft.com/office/drawing/2014/main" id="{63A88238-03CB-4A48-8EC3-49F763F00EB1}"/>
                </a:ext>
              </a:extLst>
            </p:cNvPr>
            <p:cNvCxnSpPr/>
            <p:nvPr/>
          </p:nvCxnSpPr>
          <p:spPr>
            <a:xfrm>
              <a:off x="1693902" y="3508523"/>
              <a:ext cx="145256" cy="0"/>
            </a:xfrm>
            <a:prstGeom prst="lin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399" name="Straight Connector 398">
              <a:extLst>
                <a:ext uri="{FF2B5EF4-FFF2-40B4-BE49-F238E27FC236}">
                  <a16:creationId xmlns:a16="http://schemas.microsoft.com/office/drawing/2014/main" id="{1A2C336F-DC93-43FB-AC62-8F7BB3504C35}"/>
                </a:ext>
              </a:extLst>
            </p:cNvPr>
            <p:cNvCxnSpPr>
              <a:cxnSpLocks/>
            </p:cNvCxnSpPr>
            <p:nvPr/>
          </p:nvCxnSpPr>
          <p:spPr>
            <a:xfrm flipV="1">
              <a:off x="1672730" y="3516239"/>
              <a:ext cx="15425" cy="153008"/>
            </a:xfrm>
            <a:prstGeom prst="lin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cxnSp>
        <p:cxnSp>
          <p:nvCxnSpPr>
            <p:cNvPr id="400" name="Straight Connector 399">
              <a:extLst>
                <a:ext uri="{FF2B5EF4-FFF2-40B4-BE49-F238E27FC236}">
                  <a16:creationId xmlns:a16="http://schemas.microsoft.com/office/drawing/2014/main" id="{3A2374F4-009A-402A-BC99-AA277DFEE950}"/>
                </a:ext>
              </a:extLst>
            </p:cNvPr>
            <p:cNvCxnSpPr>
              <a:cxnSpLocks/>
            </p:cNvCxnSpPr>
            <p:nvPr/>
          </p:nvCxnSpPr>
          <p:spPr>
            <a:xfrm flipV="1">
              <a:off x="1647435" y="3842334"/>
              <a:ext cx="21866" cy="41333"/>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401" name="Straight Connector 400">
              <a:extLst>
                <a:ext uri="{FF2B5EF4-FFF2-40B4-BE49-F238E27FC236}">
                  <a16:creationId xmlns:a16="http://schemas.microsoft.com/office/drawing/2014/main" id="{971107A7-E789-457C-B5DE-B99B7044BD9D}"/>
                </a:ext>
              </a:extLst>
            </p:cNvPr>
            <p:cNvCxnSpPr>
              <a:cxnSpLocks/>
            </p:cNvCxnSpPr>
            <p:nvPr/>
          </p:nvCxnSpPr>
          <p:spPr>
            <a:xfrm flipV="1">
              <a:off x="1669327" y="3678177"/>
              <a:ext cx="0" cy="153008"/>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402" name="Straight Connector 401">
              <a:extLst>
                <a:ext uri="{FF2B5EF4-FFF2-40B4-BE49-F238E27FC236}">
                  <a16:creationId xmlns:a16="http://schemas.microsoft.com/office/drawing/2014/main" id="{B0BBFEA7-2CC6-4AE4-801A-80558E280707}"/>
                </a:ext>
              </a:extLst>
            </p:cNvPr>
            <p:cNvCxnSpPr>
              <a:cxnSpLocks/>
            </p:cNvCxnSpPr>
            <p:nvPr/>
          </p:nvCxnSpPr>
          <p:spPr>
            <a:xfrm flipH="1" flipV="1">
              <a:off x="1853053" y="3515258"/>
              <a:ext cx="27367" cy="146846"/>
            </a:xfrm>
            <a:prstGeom prst="lin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03" name="Straight Connector 402">
              <a:extLst>
                <a:ext uri="{FF2B5EF4-FFF2-40B4-BE49-F238E27FC236}">
                  <a16:creationId xmlns:a16="http://schemas.microsoft.com/office/drawing/2014/main" id="{1D406F4D-AD8B-4F3F-B984-01402FEBB623}"/>
                </a:ext>
              </a:extLst>
            </p:cNvPr>
            <p:cNvCxnSpPr>
              <a:cxnSpLocks/>
            </p:cNvCxnSpPr>
            <p:nvPr/>
          </p:nvCxnSpPr>
          <p:spPr>
            <a:xfrm flipV="1">
              <a:off x="1877017" y="3671034"/>
              <a:ext cx="0" cy="153008"/>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404" name="Straight Connector 403">
              <a:extLst>
                <a:ext uri="{FF2B5EF4-FFF2-40B4-BE49-F238E27FC236}">
                  <a16:creationId xmlns:a16="http://schemas.microsoft.com/office/drawing/2014/main" id="{54F41502-8AD3-4608-9794-2ADE7765FE65}"/>
                </a:ext>
              </a:extLst>
            </p:cNvPr>
            <p:cNvCxnSpPr>
              <a:cxnSpLocks/>
            </p:cNvCxnSpPr>
            <p:nvPr/>
          </p:nvCxnSpPr>
          <p:spPr>
            <a:xfrm flipV="1">
              <a:off x="1776096" y="3204061"/>
              <a:ext cx="6927" cy="292262"/>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405" name="Straight Connector 404">
              <a:extLst>
                <a:ext uri="{FF2B5EF4-FFF2-40B4-BE49-F238E27FC236}">
                  <a16:creationId xmlns:a16="http://schemas.microsoft.com/office/drawing/2014/main" id="{B499327E-036A-4182-AD3F-D1F391262B87}"/>
                </a:ext>
              </a:extLst>
            </p:cNvPr>
            <p:cNvCxnSpPr>
              <a:cxnSpLocks/>
            </p:cNvCxnSpPr>
            <p:nvPr/>
          </p:nvCxnSpPr>
          <p:spPr>
            <a:xfrm flipV="1">
              <a:off x="1663860" y="3842334"/>
              <a:ext cx="10933" cy="53632"/>
            </a:xfrm>
            <a:prstGeom prst="lin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a:extLst>
                <a:ext uri="{FF2B5EF4-FFF2-40B4-BE49-F238E27FC236}">
                  <a16:creationId xmlns:a16="http://schemas.microsoft.com/office/drawing/2014/main" id="{7D47F9D2-06ED-4094-88F4-15BEEF374EA8}"/>
                </a:ext>
              </a:extLst>
            </p:cNvPr>
            <p:cNvCxnSpPr>
              <a:cxnSpLocks/>
            </p:cNvCxnSpPr>
            <p:nvPr/>
          </p:nvCxnSpPr>
          <p:spPr>
            <a:xfrm flipH="1" flipV="1">
              <a:off x="1876991" y="3830806"/>
              <a:ext cx="23718" cy="58017"/>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407" name="Straight Connector 406">
              <a:extLst>
                <a:ext uri="{FF2B5EF4-FFF2-40B4-BE49-F238E27FC236}">
                  <a16:creationId xmlns:a16="http://schemas.microsoft.com/office/drawing/2014/main" id="{1909F591-AFB7-41DD-AE35-A1B93EDE7E74}"/>
                </a:ext>
              </a:extLst>
            </p:cNvPr>
            <p:cNvCxnSpPr>
              <a:cxnSpLocks/>
            </p:cNvCxnSpPr>
            <p:nvPr/>
          </p:nvCxnSpPr>
          <p:spPr>
            <a:xfrm flipH="1" flipV="1">
              <a:off x="1882483" y="3830805"/>
              <a:ext cx="50182" cy="41333"/>
            </a:xfrm>
            <a:prstGeom prst="lin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408" name="Straight Connector 407">
              <a:extLst>
                <a:ext uri="{FF2B5EF4-FFF2-40B4-BE49-F238E27FC236}">
                  <a16:creationId xmlns:a16="http://schemas.microsoft.com/office/drawing/2014/main" id="{7CD159CF-8E59-4DF5-82F4-D01F7B4AFBCB}"/>
                </a:ext>
              </a:extLst>
            </p:cNvPr>
            <p:cNvCxnSpPr>
              <a:cxnSpLocks/>
            </p:cNvCxnSpPr>
            <p:nvPr/>
          </p:nvCxnSpPr>
          <p:spPr>
            <a:xfrm flipV="1">
              <a:off x="1662805" y="3206442"/>
              <a:ext cx="106598" cy="20152"/>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409" name="Straight Connector 408">
              <a:extLst>
                <a:ext uri="{FF2B5EF4-FFF2-40B4-BE49-F238E27FC236}">
                  <a16:creationId xmlns:a16="http://schemas.microsoft.com/office/drawing/2014/main" id="{A7A659FE-4951-43F3-8E44-97C2311B9CC8}"/>
                </a:ext>
              </a:extLst>
            </p:cNvPr>
            <p:cNvCxnSpPr>
              <a:cxnSpLocks/>
            </p:cNvCxnSpPr>
            <p:nvPr/>
          </p:nvCxnSpPr>
          <p:spPr>
            <a:xfrm>
              <a:off x="1898973" y="3206443"/>
              <a:ext cx="55185" cy="83522"/>
            </a:xfrm>
            <a:prstGeom prst="lin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cxnSp>
        <p:cxnSp>
          <p:nvCxnSpPr>
            <p:cNvPr id="410" name="Straight Connector 409">
              <a:extLst>
                <a:ext uri="{FF2B5EF4-FFF2-40B4-BE49-F238E27FC236}">
                  <a16:creationId xmlns:a16="http://schemas.microsoft.com/office/drawing/2014/main" id="{07224978-387D-4DC3-A3FF-8A3347305001}"/>
                </a:ext>
              </a:extLst>
            </p:cNvPr>
            <p:cNvCxnSpPr>
              <a:cxnSpLocks/>
            </p:cNvCxnSpPr>
            <p:nvPr/>
          </p:nvCxnSpPr>
          <p:spPr>
            <a:xfrm>
              <a:off x="1961713" y="3293086"/>
              <a:ext cx="115211" cy="42413"/>
            </a:xfrm>
            <a:prstGeom prst="lin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a:extLst>
                <a:ext uri="{FF2B5EF4-FFF2-40B4-BE49-F238E27FC236}">
                  <a16:creationId xmlns:a16="http://schemas.microsoft.com/office/drawing/2014/main" id="{0C21132E-FD7E-4F9D-99A4-E4D49A20F661}"/>
                </a:ext>
              </a:extLst>
            </p:cNvPr>
            <p:cNvCxnSpPr>
              <a:cxnSpLocks/>
            </p:cNvCxnSpPr>
            <p:nvPr/>
          </p:nvCxnSpPr>
          <p:spPr>
            <a:xfrm>
              <a:off x="1795447" y="3206443"/>
              <a:ext cx="90954" cy="0"/>
            </a:xfrm>
            <a:prstGeom prst="lin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cxnSp>
        <p:cxnSp>
          <p:nvCxnSpPr>
            <p:cNvPr id="412" name="Straight Connector 411">
              <a:extLst>
                <a:ext uri="{FF2B5EF4-FFF2-40B4-BE49-F238E27FC236}">
                  <a16:creationId xmlns:a16="http://schemas.microsoft.com/office/drawing/2014/main" id="{1DD5A463-94EF-4548-B0A0-D2B4770B8DB0}"/>
                </a:ext>
              </a:extLst>
            </p:cNvPr>
            <p:cNvCxnSpPr>
              <a:cxnSpLocks/>
            </p:cNvCxnSpPr>
            <p:nvPr/>
          </p:nvCxnSpPr>
          <p:spPr>
            <a:xfrm flipV="1">
              <a:off x="1632778" y="3231235"/>
              <a:ext cx="17435" cy="104264"/>
            </a:xfrm>
            <a:prstGeom prst="lin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cxnSp>
        <p:cxnSp>
          <p:nvCxnSpPr>
            <p:cNvPr id="413" name="Straight Connector 412">
              <a:extLst>
                <a:ext uri="{FF2B5EF4-FFF2-40B4-BE49-F238E27FC236}">
                  <a16:creationId xmlns:a16="http://schemas.microsoft.com/office/drawing/2014/main" id="{A0B1F0EF-5131-47CB-B42D-B406FD38FE0F}"/>
                </a:ext>
              </a:extLst>
            </p:cNvPr>
            <p:cNvCxnSpPr>
              <a:cxnSpLocks/>
            </p:cNvCxnSpPr>
            <p:nvPr/>
          </p:nvCxnSpPr>
          <p:spPr>
            <a:xfrm flipV="1">
              <a:off x="1608705" y="3342898"/>
              <a:ext cx="19997" cy="126985"/>
            </a:xfrm>
            <a:prstGeom prst="lin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cxnSp>
        <p:cxnSp>
          <p:nvCxnSpPr>
            <p:cNvPr id="414" name="Straight Connector 413">
              <a:extLst>
                <a:ext uri="{FF2B5EF4-FFF2-40B4-BE49-F238E27FC236}">
                  <a16:creationId xmlns:a16="http://schemas.microsoft.com/office/drawing/2014/main" id="{8BCD94C8-1785-4D9B-99B9-3695A7A8FD37}"/>
                </a:ext>
              </a:extLst>
            </p:cNvPr>
            <p:cNvCxnSpPr>
              <a:cxnSpLocks/>
            </p:cNvCxnSpPr>
            <p:nvPr/>
          </p:nvCxnSpPr>
          <p:spPr>
            <a:xfrm flipV="1">
              <a:off x="1784778" y="3119907"/>
              <a:ext cx="22578" cy="77685"/>
            </a:xfrm>
            <a:prstGeom prst="lin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cxnSp>
        <p:cxnSp>
          <p:nvCxnSpPr>
            <p:cNvPr id="415" name="Straight Connector 414">
              <a:extLst>
                <a:ext uri="{FF2B5EF4-FFF2-40B4-BE49-F238E27FC236}">
                  <a16:creationId xmlns:a16="http://schemas.microsoft.com/office/drawing/2014/main" id="{4FE1D913-4A16-4154-8FE0-12A84B90C617}"/>
                </a:ext>
              </a:extLst>
            </p:cNvPr>
            <p:cNvCxnSpPr>
              <a:cxnSpLocks/>
            </p:cNvCxnSpPr>
            <p:nvPr/>
          </p:nvCxnSpPr>
          <p:spPr>
            <a:xfrm flipV="1">
              <a:off x="1712444" y="3112469"/>
              <a:ext cx="92349" cy="12200"/>
            </a:xfrm>
            <a:prstGeom prst="lin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cxnSp>
        <p:sp>
          <p:nvSpPr>
            <p:cNvPr id="416" name="Oval 415">
              <a:extLst>
                <a:ext uri="{FF2B5EF4-FFF2-40B4-BE49-F238E27FC236}">
                  <a16:creationId xmlns:a16="http://schemas.microsoft.com/office/drawing/2014/main" id="{729117C0-A264-435A-BBC6-4A00DF3B9F63}"/>
                </a:ext>
              </a:extLst>
            </p:cNvPr>
            <p:cNvSpPr/>
            <p:nvPr/>
          </p:nvSpPr>
          <p:spPr>
            <a:xfrm>
              <a:off x="1956514" y="3283923"/>
              <a:ext cx="10800" cy="10800"/>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17" name="Oval 416">
              <a:extLst>
                <a:ext uri="{FF2B5EF4-FFF2-40B4-BE49-F238E27FC236}">
                  <a16:creationId xmlns:a16="http://schemas.microsoft.com/office/drawing/2014/main" id="{413C6468-D692-4CAF-9088-29BD59201BB2}"/>
                </a:ext>
              </a:extLst>
            </p:cNvPr>
            <p:cNvSpPr/>
            <p:nvPr/>
          </p:nvSpPr>
          <p:spPr>
            <a:xfrm>
              <a:off x="2082209" y="3333342"/>
              <a:ext cx="10800" cy="10800"/>
            </a:xfrm>
            <a:prstGeom prst="ellipse">
              <a:avLst/>
            </a:prstGeom>
            <a:ln w="9525">
              <a:solidFill>
                <a:srgbClr val="1CB7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18" name="Oval 417">
              <a:extLst>
                <a:ext uri="{FF2B5EF4-FFF2-40B4-BE49-F238E27FC236}">
                  <a16:creationId xmlns:a16="http://schemas.microsoft.com/office/drawing/2014/main" id="{D14BBA10-A0C5-4ECA-B68B-D3B3DF9C051B}"/>
                </a:ext>
              </a:extLst>
            </p:cNvPr>
            <p:cNvSpPr/>
            <p:nvPr/>
          </p:nvSpPr>
          <p:spPr>
            <a:xfrm>
              <a:off x="1893991" y="3198697"/>
              <a:ext cx="10800" cy="10800"/>
            </a:xfrm>
            <a:prstGeom prst="ellipse">
              <a:avLst/>
            </a:prstGeom>
            <a:ln w="9525">
              <a:solidFill>
                <a:srgbClr val="128CB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19" name="Oval 418">
              <a:extLst>
                <a:ext uri="{FF2B5EF4-FFF2-40B4-BE49-F238E27FC236}">
                  <a16:creationId xmlns:a16="http://schemas.microsoft.com/office/drawing/2014/main" id="{F40A53C6-EB06-4320-98AE-2B7DFA059B51}"/>
                </a:ext>
              </a:extLst>
            </p:cNvPr>
            <p:cNvSpPr/>
            <p:nvPr/>
          </p:nvSpPr>
          <p:spPr>
            <a:xfrm>
              <a:off x="1808336" y="3107069"/>
              <a:ext cx="10800" cy="10800"/>
            </a:xfrm>
            <a:prstGeom prst="ellipse">
              <a:avLst/>
            </a:prstGeom>
            <a:ln w="9525">
              <a:solidFill>
                <a:srgbClr val="9816E8"/>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20" name="Oval 419">
              <a:extLst>
                <a:ext uri="{FF2B5EF4-FFF2-40B4-BE49-F238E27FC236}">
                  <a16:creationId xmlns:a16="http://schemas.microsoft.com/office/drawing/2014/main" id="{179A9B9A-5ABE-4482-A7E1-0DAD1D369659}"/>
                </a:ext>
              </a:extLst>
            </p:cNvPr>
            <p:cNvSpPr/>
            <p:nvPr/>
          </p:nvSpPr>
          <p:spPr>
            <a:xfrm>
              <a:off x="1697442" y="3122400"/>
              <a:ext cx="10800" cy="10800"/>
            </a:xfrm>
            <a:prstGeom prst="ellipse">
              <a:avLst/>
            </a:prstGeom>
            <a:ln w="9525">
              <a:solidFill>
                <a:srgbClr val="D059F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21" name="Oval 420">
              <a:extLst>
                <a:ext uri="{FF2B5EF4-FFF2-40B4-BE49-F238E27FC236}">
                  <a16:creationId xmlns:a16="http://schemas.microsoft.com/office/drawing/2014/main" id="{C8E7C8A7-446A-4874-9B2C-2764794E4D03}"/>
                </a:ext>
              </a:extLst>
            </p:cNvPr>
            <p:cNvSpPr/>
            <p:nvPr/>
          </p:nvSpPr>
          <p:spPr>
            <a:xfrm>
              <a:off x="1650133" y="3220179"/>
              <a:ext cx="10800" cy="10800"/>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22" name="Oval 421">
              <a:extLst>
                <a:ext uri="{FF2B5EF4-FFF2-40B4-BE49-F238E27FC236}">
                  <a16:creationId xmlns:a16="http://schemas.microsoft.com/office/drawing/2014/main" id="{3727B42E-DE8B-4E85-91DB-9F5410490678}"/>
                </a:ext>
              </a:extLst>
            </p:cNvPr>
            <p:cNvSpPr/>
            <p:nvPr/>
          </p:nvSpPr>
          <p:spPr>
            <a:xfrm>
              <a:off x="1628209" y="3328830"/>
              <a:ext cx="10800" cy="10800"/>
            </a:xfrm>
            <a:prstGeom prst="ellipse">
              <a:avLst/>
            </a:prstGeom>
            <a:ln w="9525">
              <a:solidFill>
                <a:srgbClr val="1722F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23" name="Oval 422">
              <a:extLst>
                <a:ext uri="{FF2B5EF4-FFF2-40B4-BE49-F238E27FC236}">
                  <a16:creationId xmlns:a16="http://schemas.microsoft.com/office/drawing/2014/main" id="{63FCE52A-D6FA-4294-B8DD-3BF163A8B1F5}"/>
                </a:ext>
              </a:extLst>
            </p:cNvPr>
            <p:cNvSpPr/>
            <p:nvPr/>
          </p:nvSpPr>
          <p:spPr>
            <a:xfrm>
              <a:off x="1601163" y="3463090"/>
              <a:ext cx="10800" cy="10800"/>
            </a:xfrm>
            <a:prstGeom prst="ellipse">
              <a:avLst/>
            </a:prstGeom>
            <a:ln w="9525">
              <a:solidFill>
                <a:srgbClr val="7178F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24" name="Oval 423">
              <a:extLst>
                <a:ext uri="{FF2B5EF4-FFF2-40B4-BE49-F238E27FC236}">
                  <a16:creationId xmlns:a16="http://schemas.microsoft.com/office/drawing/2014/main" id="{78D021AF-0238-4A2E-9D23-629291DC887E}"/>
                </a:ext>
              </a:extLst>
            </p:cNvPr>
            <p:cNvSpPr/>
            <p:nvPr/>
          </p:nvSpPr>
          <p:spPr>
            <a:xfrm>
              <a:off x="1773077" y="3195678"/>
              <a:ext cx="10800" cy="10800"/>
            </a:xfrm>
            <a:prstGeom prst="ellipse">
              <a:avLst/>
            </a:prstGeom>
            <a:ln w="9525">
              <a:solidFill>
                <a:srgbClr val="050EB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25" name="Oval 424">
              <a:extLst>
                <a:ext uri="{FF2B5EF4-FFF2-40B4-BE49-F238E27FC236}">
                  <a16:creationId xmlns:a16="http://schemas.microsoft.com/office/drawing/2014/main" id="{ABB16E64-D9B7-4ABC-B769-4F438239D517}"/>
                </a:ext>
              </a:extLst>
            </p:cNvPr>
            <p:cNvSpPr/>
            <p:nvPr/>
          </p:nvSpPr>
          <p:spPr>
            <a:xfrm>
              <a:off x="1783154" y="3488176"/>
              <a:ext cx="10800" cy="10800"/>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26" name="Oval 425">
              <a:extLst>
                <a:ext uri="{FF2B5EF4-FFF2-40B4-BE49-F238E27FC236}">
                  <a16:creationId xmlns:a16="http://schemas.microsoft.com/office/drawing/2014/main" id="{03A0CF27-163F-471C-985F-C4048695EC6A}"/>
                </a:ext>
              </a:extLst>
            </p:cNvPr>
            <p:cNvSpPr/>
            <p:nvPr/>
          </p:nvSpPr>
          <p:spPr>
            <a:xfrm>
              <a:off x="1848885" y="3499809"/>
              <a:ext cx="10800" cy="10800"/>
            </a:xfrm>
            <a:prstGeom prst="ellipse">
              <a:avLst/>
            </a:prstGeom>
            <a:ln w="9525">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27" name="Oval 426">
              <a:extLst>
                <a:ext uri="{FF2B5EF4-FFF2-40B4-BE49-F238E27FC236}">
                  <a16:creationId xmlns:a16="http://schemas.microsoft.com/office/drawing/2014/main" id="{3A7A74FC-9311-48F3-BDE7-9646EE83BE92}"/>
                </a:ext>
              </a:extLst>
            </p:cNvPr>
            <p:cNvSpPr/>
            <p:nvPr/>
          </p:nvSpPr>
          <p:spPr>
            <a:xfrm>
              <a:off x="1678340" y="3502658"/>
              <a:ext cx="10800" cy="10800"/>
            </a:xfrm>
            <a:prstGeom prst="ellipse">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28" name="Oval 427">
              <a:extLst>
                <a:ext uri="{FF2B5EF4-FFF2-40B4-BE49-F238E27FC236}">
                  <a16:creationId xmlns:a16="http://schemas.microsoft.com/office/drawing/2014/main" id="{F32A2899-112B-40FD-9EC3-E5BD5045E09B}"/>
                </a:ext>
              </a:extLst>
            </p:cNvPr>
            <p:cNvSpPr/>
            <p:nvPr/>
          </p:nvSpPr>
          <p:spPr>
            <a:xfrm>
              <a:off x="1881448" y="3659771"/>
              <a:ext cx="10800" cy="10800"/>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29" name="Oval 428">
              <a:extLst>
                <a:ext uri="{FF2B5EF4-FFF2-40B4-BE49-F238E27FC236}">
                  <a16:creationId xmlns:a16="http://schemas.microsoft.com/office/drawing/2014/main" id="{3841AEE4-CA3C-4174-B20B-2F18BB32D490}"/>
                </a:ext>
              </a:extLst>
            </p:cNvPr>
            <p:cNvSpPr/>
            <p:nvPr/>
          </p:nvSpPr>
          <p:spPr>
            <a:xfrm>
              <a:off x="1657106" y="3666914"/>
              <a:ext cx="10800" cy="10800"/>
            </a:xfrm>
            <a:prstGeom prst="ellipse">
              <a:avLst/>
            </a:prstGeom>
            <a:ln w="9525">
              <a:solidFill>
                <a:srgbClr val="95EBD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30" name="Oval 429">
              <a:extLst>
                <a:ext uri="{FF2B5EF4-FFF2-40B4-BE49-F238E27FC236}">
                  <a16:creationId xmlns:a16="http://schemas.microsoft.com/office/drawing/2014/main" id="{5FDDEE06-942A-4A77-BAE5-12C94540A676}"/>
                </a:ext>
              </a:extLst>
            </p:cNvPr>
            <p:cNvSpPr/>
            <p:nvPr/>
          </p:nvSpPr>
          <p:spPr>
            <a:xfrm>
              <a:off x="1869457" y="3821029"/>
              <a:ext cx="10800" cy="10800"/>
            </a:xfrm>
            <a:prstGeom prst="ellipse">
              <a:avLst/>
            </a:prstGeom>
            <a:ln w="9525"/>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31" name="Oval 430">
              <a:extLst>
                <a:ext uri="{FF2B5EF4-FFF2-40B4-BE49-F238E27FC236}">
                  <a16:creationId xmlns:a16="http://schemas.microsoft.com/office/drawing/2014/main" id="{6E633BDF-30CA-431C-9BA6-255DD7D123D8}"/>
                </a:ext>
              </a:extLst>
            </p:cNvPr>
            <p:cNvSpPr/>
            <p:nvPr/>
          </p:nvSpPr>
          <p:spPr>
            <a:xfrm>
              <a:off x="1933280" y="3865876"/>
              <a:ext cx="10800" cy="10800"/>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32" name="Oval 431">
              <a:extLst>
                <a:ext uri="{FF2B5EF4-FFF2-40B4-BE49-F238E27FC236}">
                  <a16:creationId xmlns:a16="http://schemas.microsoft.com/office/drawing/2014/main" id="{9E8B8652-9102-4D9E-B002-DFACDC83D429}"/>
                </a:ext>
              </a:extLst>
            </p:cNvPr>
            <p:cNvSpPr/>
            <p:nvPr/>
          </p:nvSpPr>
          <p:spPr>
            <a:xfrm>
              <a:off x="1895096" y="3895098"/>
              <a:ext cx="10800" cy="10800"/>
            </a:xfrm>
            <a:prstGeom prst="ellipse">
              <a:avLst/>
            </a:prstGeom>
            <a:ln w="9525">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33" name="Oval 432">
              <a:extLst>
                <a:ext uri="{FF2B5EF4-FFF2-40B4-BE49-F238E27FC236}">
                  <a16:creationId xmlns:a16="http://schemas.microsoft.com/office/drawing/2014/main" id="{3A347DED-8148-46C1-9048-1BC6041DC79F}"/>
                </a:ext>
              </a:extLst>
            </p:cNvPr>
            <p:cNvSpPr/>
            <p:nvPr/>
          </p:nvSpPr>
          <p:spPr>
            <a:xfrm>
              <a:off x="1659099" y="3833186"/>
              <a:ext cx="10800" cy="10800"/>
            </a:xfrm>
            <a:prstGeom prst="ellips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34" name="Oval 433">
              <a:extLst>
                <a:ext uri="{FF2B5EF4-FFF2-40B4-BE49-F238E27FC236}">
                  <a16:creationId xmlns:a16="http://schemas.microsoft.com/office/drawing/2014/main" id="{79D28DAA-D112-4D9D-9F52-4CBC3CF19D7A}"/>
                </a:ext>
              </a:extLst>
            </p:cNvPr>
            <p:cNvSpPr/>
            <p:nvPr/>
          </p:nvSpPr>
          <p:spPr>
            <a:xfrm>
              <a:off x="1628797" y="3888111"/>
              <a:ext cx="10800" cy="10800"/>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35" name="Oval 434">
              <a:extLst>
                <a:ext uri="{FF2B5EF4-FFF2-40B4-BE49-F238E27FC236}">
                  <a16:creationId xmlns:a16="http://schemas.microsoft.com/office/drawing/2014/main" id="{28650D2B-B9FD-488F-B692-AF4A82A569D0}"/>
                </a:ext>
              </a:extLst>
            </p:cNvPr>
            <p:cNvSpPr/>
            <p:nvPr/>
          </p:nvSpPr>
          <p:spPr>
            <a:xfrm>
              <a:off x="1662951" y="3894142"/>
              <a:ext cx="10800" cy="10800"/>
            </a:xfrm>
            <a:prstGeom prst="ellipse">
              <a:avLst/>
            </a:prstGeom>
            <a:ln w="9525">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grpSp>
    </p:spTree>
    <p:extLst>
      <p:ext uri="{BB962C8B-B14F-4D97-AF65-F5344CB8AC3E}">
        <p14:creationId xmlns:p14="http://schemas.microsoft.com/office/powerpoint/2010/main" val="246155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Rectangle 733">
            <a:extLst>
              <a:ext uri="{FF2B5EF4-FFF2-40B4-BE49-F238E27FC236}">
                <a16:creationId xmlns:a16="http://schemas.microsoft.com/office/drawing/2014/main" id="{00668C2F-C742-414C-9CE6-2CD4B6A52283}"/>
              </a:ext>
            </a:extLst>
          </p:cNvPr>
          <p:cNvSpPr/>
          <p:nvPr/>
        </p:nvSpPr>
        <p:spPr>
          <a:xfrm>
            <a:off x="6257416" y="2461735"/>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33" name="Rectangle 732">
            <a:extLst>
              <a:ext uri="{FF2B5EF4-FFF2-40B4-BE49-F238E27FC236}">
                <a16:creationId xmlns:a16="http://schemas.microsoft.com/office/drawing/2014/main" id="{9428D953-6D27-4AD3-AFA2-070CB3F3451E}"/>
              </a:ext>
            </a:extLst>
          </p:cNvPr>
          <p:cNvSpPr/>
          <p:nvPr/>
        </p:nvSpPr>
        <p:spPr>
          <a:xfrm>
            <a:off x="6289969" y="2493113"/>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 name="Title 2">
            <a:extLst>
              <a:ext uri="{FF2B5EF4-FFF2-40B4-BE49-F238E27FC236}">
                <a16:creationId xmlns:a16="http://schemas.microsoft.com/office/drawing/2014/main" id="{DF0DEA33-2AA0-4C12-BA7C-18167A9C721B}"/>
              </a:ext>
            </a:extLst>
          </p:cNvPr>
          <p:cNvSpPr>
            <a:spLocks noGrp="1"/>
          </p:cNvSpPr>
          <p:nvPr>
            <p:ph type="title"/>
          </p:nvPr>
        </p:nvSpPr>
        <p:spPr/>
        <p:txBody>
          <a:bodyPr>
            <a:normAutofit fontScale="90000"/>
          </a:bodyPr>
          <a:lstStyle/>
          <a:p>
            <a:r>
              <a:rPr lang="en-GB" dirty="0"/>
              <a:t>Gestures Intricacies | Labelling Training Data</a:t>
            </a:r>
          </a:p>
        </p:txBody>
      </p:sp>
      <p:cxnSp>
        <p:nvCxnSpPr>
          <p:cNvPr id="71" name="Straight Connector 70">
            <a:extLst>
              <a:ext uri="{FF2B5EF4-FFF2-40B4-BE49-F238E27FC236}">
                <a16:creationId xmlns:a16="http://schemas.microsoft.com/office/drawing/2014/main" id="{686C18C2-3ACA-4AB0-BF1D-8204E7AA2F1D}"/>
              </a:ext>
            </a:extLst>
          </p:cNvPr>
          <p:cNvCxnSpPr>
            <a:cxnSpLocks/>
          </p:cNvCxnSpPr>
          <p:nvPr/>
        </p:nvCxnSpPr>
        <p:spPr>
          <a:xfrm>
            <a:off x="432252" y="2784386"/>
            <a:ext cx="11279822" cy="0"/>
          </a:xfrm>
          <a:prstGeom prst="line">
            <a:avLst/>
          </a:prstGeom>
          <a:ln w="3175">
            <a:solidFill>
              <a:schemeClr val="accent4"/>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2598D9E2-5DFD-4EDE-BD18-90295FADE5D0}"/>
              </a:ext>
            </a:extLst>
          </p:cNvPr>
          <p:cNvCxnSpPr>
            <a:cxnSpLocks/>
          </p:cNvCxnSpPr>
          <p:nvPr/>
        </p:nvCxnSpPr>
        <p:spPr>
          <a:xfrm flipV="1">
            <a:off x="743391" y="2753545"/>
            <a:ext cx="0" cy="99555"/>
          </a:xfrm>
          <a:prstGeom prst="line">
            <a:avLst/>
          </a:prstGeom>
          <a:ln w="190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CB632E4D-782D-4BBF-89DE-0234AD899D1C}"/>
              </a:ext>
            </a:extLst>
          </p:cNvPr>
          <p:cNvCxnSpPr>
            <a:cxnSpLocks/>
          </p:cNvCxnSpPr>
          <p:nvPr/>
        </p:nvCxnSpPr>
        <p:spPr>
          <a:xfrm flipV="1">
            <a:off x="1550289"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401D1511-37D8-40C2-83A3-2FE37C3FC291}"/>
              </a:ext>
            </a:extLst>
          </p:cNvPr>
          <p:cNvCxnSpPr>
            <a:cxnSpLocks/>
          </p:cNvCxnSpPr>
          <p:nvPr/>
        </p:nvCxnSpPr>
        <p:spPr>
          <a:xfrm flipV="1">
            <a:off x="1146840"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97" name="TextBox 96">
            <a:extLst>
              <a:ext uri="{FF2B5EF4-FFF2-40B4-BE49-F238E27FC236}">
                <a16:creationId xmlns:a16="http://schemas.microsoft.com/office/drawing/2014/main" id="{02593BC3-1E72-4085-9340-53A6CF3F65E6}"/>
              </a:ext>
            </a:extLst>
          </p:cNvPr>
          <p:cNvSpPr txBox="1"/>
          <p:nvPr/>
        </p:nvSpPr>
        <p:spPr>
          <a:xfrm>
            <a:off x="535484" y="2875224"/>
            <a:ext cx="545762" cy="140144"/>
          </a:xfrm>
          <a:prstGeom prst="rect">
            <a:avLst/>
          </a:prstGeom>
          <a:noFill/>
        </p:spPr>
        <p:txBody>
          <a:bodyPr wrap="square" lIns="0" tIns="0" rIns="0" bIns="0" rtlCol="0" anchor="t">
            <a:noAutofit/>
          </a:bodyPr>
          <a:lstStyle/>
          <a:p>
            <a:r>
              <a:rPr lang="en-GB" sz="900" dirty="0">
                <a:solidFill>
                  <a:schemeClr val="accent5"/>
                </a:solidFill>
                <a:latin typeface="Bahnschrift Light" panose="020B0502040204020203" pitchFamily="34" charset="0"/>
              </a:rPr>
              <a:t>-20</a:t>
            </a:r>
          </a:p>
        </p:txBody>
      </p:sp>
      <p:cxnSp>
        <p:nvCxnSpPr>
          <p:cNvPr id="111" name="Straight Connector 110">
            <a:extLst>
              <a:ext uri="{FF2B5EF4-FFF2-40B4-BE49-F238E27FC236}">
                <a16:creationId xmlns:a16="http://schemas.microsoft.com/office/drawing/2014/main" id="{F85E2F0D-0465-470E-9661-AFC96B5DCA06}"/>
              </a:ext>
            </a:extLst>
          </p:cNvPr>
          <p:cNvCxnSpPr>
            <a:cxnSpLocks/>
          </p:cNvCxnSpPr>
          <p:nvPr/>
        </p:nvCxnSpPr>
        <p:spPr>
          <a:xfrm flipV="1">
            <a:off x="8812371" y="2753545"/>
            <a:ext cx="0" cy="99555"/>
          </a:xfrm>
          <a:prstGeom prst="line">
            <a:avLst/>
          </a:prstGeom>
          <a:ln w="190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6" name="Straight Connector 435">
            <a:extLst>
              <a:ext uri="{FF2B5EF4-FFF2-40B4-BE49-F238E27FC236}">
                <a16:creationId xmlns:a16="http://schemas.microsoft.com/office/drawing/2014/main" id="{3E87E0A4-8D4D-4163-A552-5B6F50E79002}"/>
              </a:ext>
            </a:extLst>
          </p:cNvPr>
          <p:cNvCxnSpPr>
            <a:cxnSpLocks/>
          </p:cNvCxnSpPr>
          <p:nvPr/>
        </p:nvCxnSpPr>
        <p:spPr>
          <a:xfrm flipV="1">
            <a:off x="2357187"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7" name="Straight Connector 436">
            <a:extLst>
              <a:ext uri="{FF2B5EF4-FFF2-40B4-BE49-F238E27FC236}">
                <a16:creationId xmlns:a16="http://schemas.microsoft.com/office/drawing/2014/main" id="{9AF85E96-04EE-4511-881A-2C240E61E1CB}"/>
              </a:ext>
            </a:extLst>
          </p:cNvPr>
          <p:cNvCxnSpPr>
            <a:cxnSpLocks/>
          </p:cNvCxnSpPr>
          <p:nvPr/>
        </p:nvCxnSpPr>
        <p:spPr>
          <a:xfrm flipV="1">
            <a:off x="1953738"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8" name="Straight Connector 437">
            <a:extLst>
              <a:ext uri="{FF2B5EF4-FFF2-40B4-BE49-F238E27FC236}">
                <a16:creationId xmlns:a16="http://schemas.microsoft.com/office/drawing/2014/main" id="{C1BB62A5-9390-4FD8-BA21-B2786154E3EC}"/>
              </a:ext>
            </a:extLst>
          </p:cNvPr>
          <p:cNvCxnSpPr>
            <a:cxnSpLocks/>
          </p:cNvCxnSpPr>
          <p:nvPr/>
        </p:nvCxnSpPr>
        <p:spPr>
          <a:xfrm flipV="1">
            <a:off x="3164085"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9" name="Straight Connector 438">
            <a:extLst>
              <a:ext uri="{FF2B5EF4-FFF2-40B4-BE49-F238E27FC236}">
                <a16:creationId xmlns:a16="http://schemas.microsoft.com/office/drawing/2014/main" id="{4558BE00-518D-453A-8E02-375ECEE4D5C1}"/>
              </a:ext>
            </a:extLst>
          </p:cNvPr>
          <p:cNvCxnSpPr>
            <a:cxnSpLocks/>
          </p:cNvCxnSpPr>
          <p:nvPr/>
        </p:nvCxnSpPr>
        <p:spPr>
          <a:xfrm flipV="1">
            <a:off x="2760636"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40" name="Straight Connector 439">
            <a:extLst>
              <a:ext uri="{FF2B5EF4-FFF2-40B4-BE49-F238E27FC236}">
                <a16:creationId xmlns:a16="http://schemas.microsoft.com/office/drawing/2014/main" id="{4F956041-E23A-48B4-8FB7-E178E7037160}"/>
              </a:ext>
            </a:extLst>
          </p:cNvPr>
          <p:cNvCxnSpPr>
            <a:cxnSpLocks/>
          </p:cNvCxnSpPr>
          <p:nvPr/>
        </p:nvCxnSpPr>
        <p:spPr>
          <a:xfrm flipV="1">
            <a:off x="3970983"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41" name="Straight Connector 440">
            <a:extLst>
              <a:ext uri="{FF2B5EF4-FFF2-40B4-BE49-F238E27FC236}">
                <a16:creationId xmlns:a16="http://schemas.microsoft.com/office/drawing/2014/main" id="{4A7B1AB5-F6CB-4B91-A148-3D9B0F056C21}"/>
              </a:ext>
            </a:extLst>
          </p:cNvPr>
          <p:cNvCxnSpPr>
            <a:cxnSpLocks/>
          </p:cNvCxnSpPr>
          <p:nvPr/>
        </p:nvCxnSpPr>
        <p:spPr>
          <a:xfrm flipV="1">
            <a:off x="3567534"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42" name="Straight Connector 441">
            <a:extLst>
              <a:ext uri="{FF2B5EF4-FFF2-40B4-BE49-F238E27FC236}">
                <a16:creationId xmlns:a16="http://schemas.microsoft.com/office/drawing/2014/main" id="{85C5C48A-7365-4422-9A70-FC93EC1811FA}"/>
              </a:ext>
            </a:extLst>
          </p:cNvPr>
          <p:cNvCxnSpPr>
            <a:cxnSpLocks/>
          </p:cNvCxnSpPr>
          <p:nvPr/>
        </p:nvCxnSpPr>
        <p:spPr>
          <a:xfrm flipV="1">
            <a:off x="4777881" y="2753545"/>
            <a:ext cx="0" cy="99555"/>
          </a:xfrm>
          <a:prstGeom prst="line">
            <a:avLst/>
          </a:prstGeom>
          <a:ln w="190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43" name="Straight Connector 442">
            <a:extLst>
              <a:ext uri="{FF2B5EF4-FFF2-40B4-BE49-F238E27FC236}">
                <a16:creationId xmlns:a16="http://schemas.microsoft.com/office/drawing/2014/main" id="{08A51F7D-659D-4C84-BCAE-0E358C4B8E14}"/>
              </a:ext>
            </a:extLst>
          </p:cNvPr>
          <p:cNvCxnSpPr>
            <a:cxnSpLocks/>
          </p:cNvCxnSpPr>
          <p:nvPr/>
        </p:nvCxnSpPr>
        <p:spPr>
          <a:xfrm flipV="1">
            <a:off x="4374432"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44" name="Straight Connector 443">
            <a:extLst>
              <a:ext uri="{FF2B5EF4-FFF2-40B4-BE49-F238E27FC236}">
                <a16:creationId xmlns:a16="http://schemas.microsoft.com/office/drawing/2014/main" id="{B155C2A9-F065-447E-8790-ED9F4A4D7F5B}"/>
              </a:ext>
            </a:extLst>
          </p:cNvPr>
          <p:cNvCxnSpPr>
            <a:cxnSpLocks/>
          </p:cNvCxnSpPr>
          <p:nvPr/>
        </p:nvCxnSpPr>
        <p:spPr>
          <a:xfrm flipV="1">
            <a:off x="5584779"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45" name="Straight Connector 444">
            <a:extLst>
              <a:ext uri="{FF2B5EF4-FFF2-40B4-BE49-F238E27FC236}">
                <a16:creationId xmlns:a16="http://schemas.microsoft.com/office/drawing/2014/main" id="{B488CAF9-1B35-4420-8906-1D6284227F8D}"/>
              </a:ext>
            </a:extLst>
          </p:cNvPr>
          <p:cNvCxnSpPr>
            <a:cxnSpLocks/>
          </p:cNvCxnSpPr>
          <p:nvPr/>
        </p:nvCxnSpPr>
        <p:spPr>
          <a:xfrm flipV="1">
            <a:off x="5181330"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46" name="Straight Connector 445">
            <a:extLst>
              <a:ext uri="{FF2B5EF4-FFF2-40B4-BE49-F238E27FC236}">
                <a16:creationId xmlns:a16="http://schemas.microsoft.com/office/drawing/2014/main" id="{D608B452-051F-41E8-B857-CB823DB56D1A}"/>
              </a:ext>
            </a:extLst>
          </p:cNvPr>
          <p:cNvCxnSpPr>
            <a:cxnSpLocks/>
          </p:cNvCxnSpPr>
          <p:nvPr/>
        </p:nvCxnSpPr>
        <p:spPr>
          <a:xfrm flipV="1">
            <a:off x="6391677"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47" name="Straight Connector 446">
            <a:extLst>
              <a:ext uri="{FF2B5EF4-FFF2-40B4-BE49-F238E27FC236}">
                <a16:creationId xmlns:a16="http://schemas.microsoft.com/office/drawing/2014/main" id="{D830160C-080D-4876-B525-48AD308BAEEB}"/>
              </a:ext>
            </a:extLst>
          </p:cNvPr>
          <p:cNvCxnSpPr>
            <a:cxnSpLocks/>
          </p:cNvCxnSpPr>
          <p:nvPr/>
        </p:nvCxnSpPr>
        <p:spPr>
          <a:xfrm flipV="1">
            <a:off x="5988228"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48" name="Straight Connector 447">
            <a:extLst>
              <a:ext uri="{FF2B5EF4-FFF2-40B4-BE49-F238E27FC236}">
                <a16:creationId xmlns:a16="http://schemas.microsoft.com/office/drawing/2014/main" id="{EF6437EC-C84D-47B8-B7A6-3AF6E3748DB3}"/>
              </a:ext>
            </a:extLst>
          </p:cNvPr>
          <p:cNvCxnSpPr>
            <a:cxnSpLocks/>
          </p:cNvCxnSpPr>
          <p:nvPr/>
        </p:nvCxnSpPr>
        <p:spPr>
          <a:xfrm flipV="1">
            <a:off x="7198575"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49" name="Straight Connector 448">
            <a:extLst>
              <a:ext uri="{FF2B5EF4-FFF2-40B4-BE49-F238E27FC236}">
                <a16:creationId xmlns:a16="http://schemas.microsoft.com/office/drawing/2014/main" id="{1FD63AD6-4043-41A6-9867-A7C42BC59B99}"/>
              </a:ext>
            </a:extLst>
          </p:cNvPr>
          <p:cNvCxnSpPr>
            <a:cxnSpLocks/>
          </p:cNvCxnSpPr>
          <p:nvPr/>
        </p:nvCxnSpPr>
        <p:spPr>
          <a:xfrm flipV="1">
            <a:off x="6795126"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50" name="Straight Connector 449">
            <a:extLst>
              <a:ext uri="{FF2B5EF4-FFF2-40B4-BE49-F238E27FC236}">
                <a16:creationId xmlns:a16="http://schemas.microsoft.com/office/drawing/2014/main" id="{5F5CAC79-B99F-4A3D-B906-4DC195BC34C6}"/>
              </a:ext>
            </a:extLst>
          </p:cNvPr>
          <p:cNvCxnSpPr>
            <a:cxnSpLocks/>
          </p:cNvCxnSpPr>
          <p:nvPr/>
        </p:nvCxnSpPr>
        <p:spPr>
          <a:xfrm flipV="1">
            <a:off x="8005473"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51" name="Straight Connector 450">
            <a:extLst>
              <a:ext uri="{FF2B5EF4-FFF2-40B4-BE49-F238E27FC236}">
                <a16:creationId xmlns:a16="http://schemas.microsoft.com/office/drawing/2014/main" id="{5BCFE110-D9B5-408C-B4C3-18CA7E4888E9}"/>
              </a:ext>
            </a:extLst>
          </p:cNvPr>
          <p:cNvCxnSpPr>
            <a:cxnSpLocks/>
          </p:cNvCxnSpPr>
          <p:nvPr/>
        </p:nvCxnSpPr>
        <p:spPr>
          <a:xfrm flipV="1">
            <a:off x="7602024"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53" name="Straight Connector 452">
            <a:extLst>
              <a:ext uri="{FF2B5EF4-FFF2-40B4-BE49-F238E27FC236}">
                <a16:creationId xmlns:a16="http://schemas.microsoft.com/office/drawing/2014/main" id="{E8E3AF1A-9178-4068-9E14-670E2B530C47}"/>
              </a:ext>
            </a:extLst>
          </p:cNvPr>
          <p:cNvCxnSpPr>
            <a:cxnSpLocks/>
          </p:cNvCxnSpPr>
          <p:nvPr/>
        </p:nvCxnSpPr>
        <p:spPr>
          <a:xfrm flipV="1">
            <a:off x="8408922"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60" name="Straight Connector 459">
            <a:extLst>
              <a:ext uri="{FF2B5EF4-FFF2-40B4-BE49-F238E27FC236}">
                <a16:creationId xmlns:a16="http://schemas.microsoft.com/office/drawing/2014/main" id="{29780E4A-750F-4DF2-B590-51C8631014F6}"/>
              </a:ext>
            </a:extLst>
          </p:cNvPr>
          <p:cNvCxnSpPr>
            <a:cxnSpLocks/>
          </p:cNvCxnSpPr>
          <p:nvPr/>
        </p:nvCxnSpPr>
        <p:spPr>
          <a:xfrm flipV="1">
            <a:off x="9619269"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61" name="Straight Connector 460">
            <a:extLst>
              <a:ext uri="{FF2B5EF4-FFF2-40B4-BE49-F238E27FC236}">
                <a16:creationId xmlns:a16="http://schemas.microsoft.com/office/drawing/2014/main" id="{C646473A-3795-4901-BE54-253FE55B1280}"/>
              </a:ext>
            </a:extLst>
          </p:cNvPr>
          <p:cNvCxnSpPr>
            <a:cxnSpLocks/>
          </p:cNvCxnSpPr>
          <p:nvPr/>
        </p:nvCxnSpPr>
        <p:spPr>
          <a:xfrm flipV="1">
            <a:off x="9215820"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62" name="Straight Connector 461">
            <a:extLst>
              <a:ext uri="{FF2B5EF4-FFF2-40B4-BE49-F238E27FC236}">
                <a16:creationId xmlns:a16="http://schemas.microsoft.com/office/drawing/2014/main" id="{C9849E8B-F1CE-48A4-8ADC-4145245A7C9F}"/>
              </a:ext>
            </a:extLst>
          </p:cNvPr>
          <p:cNvCxnSpPr>
            <a:cxnSpLocks/>
          </p:cNvCxnSpPr>
          <p:nvPr/>
        </p:nvCxnSpPr>
        <p:spPr>
          <a:xfrm flipV="1">
            <a:off x="10426167"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63" name="Straight Connector 462">
            <a:extLst>
              <a:ext uri="{FF2B5EF4-FFF2-40B4-BE49-F238E27FC236}">
                <a16:creationId xmlns:a16="http://schemas.microsoft.com/office/drawing/2014/main" id="{660992FD-1A0B-41A3-B376-4EBB15675A6D}"/>
              </a:ext>
            </a:extLst>
          </p:cNvPr>
          <p:cNvCxnSpPr>
            <a:cxnSpLocks/>
          </p:cNvCxnSpPr>
          <p:nvPr/>
        </p:nvCxnSpPr>
        <p:spPr>
          <a:xfrm flipV="1">
            <a:off x="10022718"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64" name="Straight Connector 463">
            <a:extLst>
              <a:ext uri="{FF2B5EF4-FFF2-40B4-BE49-F238E27FC236}">
                <a16:creationId xmlns:a16="http://schemas.microsoft.com/office/drawing/2014/main" id="{187D9A2A-4392-400E-86A9-085E91C6D7BC}"/>
              </a:ext>
            </a:extLst>
          </p:cNvPr>
          <p:cNvCxnSpPr>
            <a:cxnSpLocks/>
          </p:cNvCxnSpPr>
          <p:nvPr/>
        </p:nvCxnSpPr>
        <p:spPr>
          <a:xfrm flipV="1">
            <a:off x="10829615"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465" name="TextBox 464">
            <a:extLst>
              <a:ext uri="{FF2B5EF4-FFF2-40B4-BE49-F238E27FC236}">
                <a16:creationId xmlns:a16="http://schemas.microsoft.com/office/drawing/2014/main" id="{92863941-345F-44B2-8A6F-3491284B0CA2}"/>
              </a:ext>
            </a:extLst>
          </p:cNvPr>
          <p:cNvSpPr txBox="1"/>
          <p:nvPr/>
        </p:nvSpPr>
        <p:spPr>
          <a:xfrm>
            <a:off x="4664392" y="2875224"/>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-10</a:t>
            </a:r>
          </a:p>
        </p:txBody>
      </p:sp>
      <p:sp>
        <p:nvSpPr>
          <p:cNvPr id="479" name="Rectangle 478">
            <a:extLst>
              <a:ext uri="{FF2B5EF4-FFF2-40B4-BE49-F238E27FC236}">
                <a16:creationId xmlns:a16="http://schemas.microsoft.com/office/drawing/2014/main" id="{3B54E238-3A50-415C-AB82-B8C4AAFDD5C8}"/>
              </a:ext>
            </a:extLst>
          </p:cNvPr>
          <p:cNvSpPr/>
          <p:nvPr/>
        </p:nvSpPr>
        <p:spPr>
          <a:xfrm>
            <a:off x="6322522" y="25244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93" name="TextBox 492">
            <a:extLst>
              <a:ext uri="{FF2B5EF4-FFF2-40B4-BE49-F238E27FC236}">
                <a16:creationId xmlns:a16="http://schemas.microsoft.com/office/drawing/2014/main" id="{CC1AAA66-213A-4E1A-9895-37F724EE5A7B}"/>
              </a:ext>
            </a:extLst>
          </p:cNvPr>
          <p:cNvSpPr txBox="1"/>
          <p:nvPr/>
        </p:nvSpPr>
        <p:spPr>
          <a:xfrm>
            <a:off x="432251" y="2144744"/>
            <a:ext cx="2340000" cy="208689"/>
          </a:xfrm>
          <a:prstGeom prst="rect">
            <a:avLst/>
          </a:prstGeom>
          <a:noFill/>
        </p:spPr>
        <p:txBody>
          <a:bodyPr wrap="square" lIns="0" tIns="0" rIns="0" bIns="0" rtlCol="0" anchor="ctr">
            <a:noAutofit/>
          </a:bodyPr>
          <a:lstStyle/>
          <a:p>
            <a:r>
              <a:rPr lang="en-GB" sz="1400" dirty="0">
                <a:solidFill>
                  <a:schemeClr val="accent5"/>
                </a:solidFill>
                <a:latin typeface="Bahnschrift Light" panose="020B0502040204020203" pitchFamily="34" charset="0"/>
              </a:rPr>
              <a:t>Standard case (20 frames)</a:t>
            </a:r>
          </a:p>
        </p:txBody>
      </p:sp>
      <p:sp>
        <p:nvSpPr>
          <p:cNvPr id="6" name="Right Bracket 5">
            <a:extLst>
              <a:ext uri="{FF2B5EF4-FFF2-40B4-BE49-F238E27FC236}">
                <a16:creationId xmlns:a16="http://schemas.microsoft.com/office/drawing/2014/main" id="{B47148AE-E859-48CB-9CA8-0CF68299CAC7}"/>
              </a:ext>
            </a:extLst>
          </p:cNvPr>
          <p:cNvSpPr/>
          <p:nvPr/>
        </p:nvSpPr>
        <p:spPr>
          <a:xfrm rot="5400000" flipV="1">
            <a:off x="7755418" y="2046671"/>
            <a:ext cx="56751" cy="2016000"/>
          </a:xfrm>
          <a:prstGeom prst="rightBracket">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494" name="Straight Connector 493">
            <a:extLst>
              <a:ext uri="{FF2B5EF4-FFF2-40B4-BE49-F238E27FC236}">
                <a16:creationId xmlns:a16="http://schemas.microsoft.com/office/drawing/2014/main" id="{BA9E7F34-3DA7-487F-B379-0D864A153953}"/>
              </a:ext>
            </a:extLst>
          </p:cNvPr>
          <p:cNvCxnSpPr>
            <a:cxnSpLocks/>
          </p:cNvCxnSpPr>
          <p:nvPr/>
        </p:nvCxnSpPr>
        <p:spPr>
          <a:xfrm flipV="1">
            <a:off x="11233007" y="2753545"/>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496" name="TextBox 495">
            <a:extLst>
              <a:ext uri="{FF2B5EF4-FFF2-40B4-BE49-F238E27FC236}">
                <a16:creationId xmlns:a16="http://schemas.microsoft.com/office/drawing/2014/main" id="{1BB5196F-BA6D-4EED-BA37-3410378E3E8A}"/>
              </a:ext>
            </a:extLst>
          </p:cNvPr>
          <p:cNvSpPr txBox="1"/>
          <p:nvPr/>
        </p:nvSpPr>
        <p:spPr>
          <a:xfrm>
            <a:off x="6990290" y="3082166"/>
            <a:ext cx="1398940" cy="174080"/>
          </a:xfrm>
          <a:prstGeom prst="rect">
            <a:avLst/>
          </a:prstGeom>
          <a:noFill/>
        </p:spPr>
        <p:txBody>
          <a:bodyPr wrap="square" lIns="0" tIns="0" rIns="0" bIns="0" rtlCol="0" anchor="t">
            <a:noAutofit/>
          </a:bodyPr>
          <a:lstStyle/>
          <a:p>
            <a:pPr algn="ctr"/>
            <a:r>
              <a:rPr lang="en-GB" sz="1050" dirty="0">
                <a:solidFill>
                  <a:schemeClr val="accent2"/>
                </a:solidFill>
                <a:latin typeface="Bahnschrift Light" panose="020B0502040204020203" pitchFamily="34" charset="0"/>
              </a:rPr>
              <a:t>tolerance = -5 frames</a:t>
            </a:r>
          </a:p>
        </p:txBody>
      </p:sp>
      <p:sp>
        <p:nvSpPr>
          <p:cNvPr id="497" name="Right Bracket 496">
            <a:extLst>
              <a:ext uri="{FF2B5EF4-FFF2-40B4-BE49-F238E27FC236}">
                <a16:creationId xmlns:a16="http://schemas.microsoft.com/office/drawing/2014/main" id="{F819450B-0C78-4C17-8CF2-C1BE233E31D4}"/>
              </a:ext>
            </a:extLst>
          </p:cNvPr>
          <p:cNvSpPr/>
          <p:nvPr/>
        </p:nvSpPr>
        <p:spPr>
          <a:xfrm rot="5400000" flipV="1">
            <a:off x="9801055" y="2046671"/>
            <a:ext cx="56751" cy="2016000"/>
          </a:xfrm>
          <a:prstGeom prst="rightBracket">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498" name="TextBox 497">
            <a:extLst>
              <a:ext uri="{FF2B5EF4-FFF2-40B4-BE49-F238E27FC236}">
                <a16:creationId xmlns:a16="http://schemas.microsoft.com/office/drawing/2014/main" id="{27009C8F-0BCB-46E2-A58C-6108514262D0}"/>
              </a:ext>
            </a:extLst>
          </p:cNvPr>
          <p:cNvSpPr txBox="1"/>
          <p:nvPr/>
        </p:nvSpPr>
        <p:spPr>
          <a:xfrm>
            <a:off x="2647634" y="2875224"/>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-15</a:t>
            </a:r>
          </a:p>
        </p:txBody>
      </p:sp>
      <p:sp>
        <p:nvSpPr>
          <p:cNvPr id="499" name="TextBox 498">
            <a:extLst>
              <a:ext uri="{FF2B5EF4-FFF2-40B4-BE49-F238E27FC236}">
                <a16:creationId xmlns:a16="http://schemas.microsoft.com/office/drawing/2014/main" id="{2CDB3E0B-56E2-4F1D-B4C4-BEFF9C9402AB}"/>
              </a:ext>
            </a:extLst>
          </p:cNvPr>
          <p:cNvSpPr txBox="1"/>
          <p:nvPr/>
        </p:nvSpPr>
        <p:spPr>
          <a:xfrm>
            <a:off x="6681637" y="2875224"/>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-5</a:t>
            </a:r>
          </a:p>
        </p:txBody>
      </p:sp>
      <p:sp>
        <p:nvSpPr>
          <p:cNvPr id="500" name="TextBox 499">
            <a:extLst>
              <a:ext uri="{FF2B5EF4-FFF2-40B4-BE49-F238E27FC236}">
                <a16:creationId xmlns:a16="http://schemas.microsoft.com/office/drawing/2014/main" id="{3094187C-E7FA-49E0-80F1-3BB4A0244B51}"/>
              </a:ext>
            </a:extLst>
          </p:cNvPr>
          <p:cNvSpPr txBox="1"/>
          <p:nvPr/>
        </p:nvSpPr>
        <p:spPr>
          <a:xfrm>
            <a:off x="10716126" y="2875224"/>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+5</a:t>
            </a:r>
          </a:p>
        </p:txBody>
      </p:sp>
      <p:sp>
        <p:nvSpPr>
          <p:cNvPr id="501" name="TextBox 500">
            <a:extLst>
              <a:ext uri="{FF2B5EF4-FFF2-40B4-BE49-F238E27FC236}">
                <a16:creationId xmlns:a16="http://schemas.microsoft.com/office/drawing/2014/main" id="{D507BA0F-7E7E-40E3-978C-CA3425B696DD}"/>
              </a:ext>
            </a:extLst>
          </p:cNvPr>
          <p:cNvSpPr txBox="1"/>
          <p:nvPr/>
        </p:nvSpPr>
        <p:spPr>
          <a:xfrm>
            <a:off x="8697541" y="2875224"/>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0</a:t>
            </a:r>
          </a:p>
        </p:txBody>
      </p:sp>
      <p:cxnSp>
        <p:nvCxnSpPr>
          <p:cNvPr id="568" name="Straight Connector 567">
            <a:extLst>
              <a:ext uri="{FF2B5EF4-FFF2-40B4-BE49-F238E27FC236}">
                <a16:creationId xmlns:a16="http://schemas.microsoft.com/office/drawing/2014/main" id="{C8105CA8-7DA6-46C0-9FB3-436FE80D982A}"/>
              </a:ext>
            </a:extLst>
          </p:cNvPr>
          <p:cNvCxnSpPr>
            <a:cxnSpLocks/>
          </p:cNvCxnSpPr>
          <p:nvPr/>
        </p:nvCxnSpPr>
        <p:spPr>
          <a:xfrm>
            <a:off x="432252" y="4719743"/>
            <a:ext cx="11279822" cy="0"/>
          </a:xfrm>
          <a:prstGeom prst="line">
            <a:avLst/>
          </a:prstGeom>
          <a:ln w="3175">
            <a:solidFill>
              <a:schemeClr val="accent4"/>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69" name="Straight Connector 568">
            <a:extLst>
              <a:ext uri="{FF2B5EF4-FFF2-40B4-BE49-F238E27FC236}">
                <a16:creationId xmlns:a16="http://schemas.microsoft.com/office/drawing/2014/main" id="{75B4531E-125C-4A1E-9042-C4B8D4FD10EB}"/>
              </a:ext>
            </a:extLst>
          </p:cNvPr>
          <p:cNvCxnSpPr>
            <a:cxnSpLocks/>
          </p:cNvCxnSpPr>
          <p:nvPr/>
        </p:nvCxnSpPr>
        <p:spPr>
          <a:xfrm flipV="1">
            <a:off x="743391" y="4688902"/>
            <a:ext cx="0" cy="99555"/>
          </a:xfrm>
          <a:prstGeom prst="line">
            <a:avLst/>
          </a:prstGeom>
          <a:ln w="190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70" name="Straight Connector 569">
            <a:extLst>
              <a:ext uri="{FF2B5EF4-FFF2-40B4-BE49-F238E27FC236}">
                <a16:creationId xmlns:a16="http://schemas.microsoft.com/office/drawing/2014/main" id="{CE2EAF5A-4AC1-4E5D-A4CF-51671E258AEE}"/>
              </a:ext>
            </a:extLst>
          </p:cNvPr>
          <p:cNvCxnSpPr>
            <a:cxnSpLocks/>
          </p:cNvCxnSpPr>
          <p:nvPr/>
        </p:nvCxnSpPr>
        <p:spPr>
          <a:xfrm flipV="1">
            <a:off x="1550289"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71" name="Straight Connector 570">
            <a:extLst>
              <a:ext uri="{FF2B5EF4-FFF2-40B4-BE49-F238E27FC236}">
                <a16:creationId xmlns:a16="http://schemas.microsoft.com/office/drawing/2014/main" id="{FE7335B8-D9DE-4E36-BC7C-AB46B8E09BAA}"/>
              </a:ext>
            </a:extLst>
          </p:cNvPr>
          <p:cNvCxnSpPr>
            <a:cxnSpLocks/>
          </p:cNvCxnSpPr>
          <p:nvPr/>
        </p:nvCxnSpPr>
        <p:spPr>
          <a:xfrm flipV="1">
            <a:off x="1146840"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73" name="Straight Connector 572">
            <a:extLst>
              <a:ext uri="{FF2B5EF4-FFF2-40B4-BE49-F238E27FC236}">
                <a16:creationId xmlns:a16="http://schemas.microsoft.com/office/drawing/2014/main" id="{C358449A-A93B-44C6-B280-C440CFA03AEE}"/>
              </a:ext>
            </a:extLst>
          </p:cNvPr>
          <p:cNvCxnSpPr>
            <a:cxnSpLocks/>
          </p:cNvCxnSpPr>
          <p:nvPr/>
        </p:nvCxnSpPr>
        <p:spPr>
          <a:xfrm flipV="1">
            <a:off x="8812371" y="4688902"/>
            <a:ext cx="0" cy="99555"/>
          </a:xfrm>
          <a:prstGeom prst="line">
            <a:avLst/>
          </a:prstGeom>
          <a:ln w="190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74" name="Straight Connector 573">
            <a:extLst>
              <a:ext uri="{FF2B5EF4-FFF2-40B4-BE49-F238E27FC236}">
                <a16:creationId xmlns:a16="http://schemas.microsoft.com/office/drawing/2014/main" id="{6CC50E8C-2B5E-4BE9-BE31-73828A60FF53}"/>
              </a:ext>
            </a:extLst>
          </p:cNvPr>
          <p:cNvCxnSpPr>
            <a:cxnSpLocks/>
          </p:cNvCxnSpPr>
          <p:nvPr/>
        </p:nvCxnSpPr>
        <p:spPr>
          <a:xfrm flipV="1">
            <a:off x="2357187"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75" name="Straight Connector 574">
            <a:extLst>
              <a:ext uri="{FF2B5EF4-FFF2-40B4-BE49-F238E27FC236}">
                <a16:creationId xmlns:a16="http://schemas.microsoft.com/office/drawing/2014/main" id="{9EFA6C39-D750-4BE0-99F7-9CF47FE9C5C7}"/>
              </a:ext>
            </a:extLst>
          </p:cNvPr>
          <p:cNvCxnSpPr>
            <a:cxnSpLocks/>
          </p:cNvCxnSpPr>
          <p:nvPr/>
        </p:nvCxnSpPr>
        <p:spPr>
          <a:xfrm flipV="1">
            <a:off x="1953738"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76" name="Straight Connector 575">
            <a:extLst>
              <a:ext uri="{FF2B5EF4-FFF2-40B4-BE49-F238E27FC236}">
                <a16:creationId xmlns:a16="http://schemas.microsoft.com/office/drawing/2014/main" id="{29C8CEBD-9AE0-4212-9FAF-B72C8B5519B0}"/>
              </a:ext>
            </a:extLst>
          </p:cNvPr>
          <p:cNvCxnSpPr>
            <a:cxnSpLocks/>
          </p:cNvCxnSpPr>
          <p:nvPr/>
        </p:nvCxnSpPr>
        <p:spPr>
          <a:xfrm flipV="1">
            <a:off x="3164085"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77" name="Straight Connector 576">
            <a:extLst>
              <a:ext uri="{FF2B5EF4-FFF2-40B4-BE49-F238E27FC236}">
                <a16:creationId xmlns:a16="http://schemas.microsoft.com/office/drawing/2014/main" id="{042EDFD0-88C4-4930-A2EB-2B0CFB91C281}"/>
              </a:ext>
            </a:extLst>
          </p:cNvPr>
          <p:cNvCxnSpPr>
            <a:cxnSpLocks/>
          </p:cNvCxnSpPr>
          <p:nvPr/>
        </p:nvCxnSpPr>
        <p:spPr>
          <a:xfrm flipV="1">
            <a:off x="2760636"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78" name="Straight Connector 577">
            <a:extLst>
              <a:ext uri="{FF2B5EF4-FFF2-40B4-BE49-F238E27FC236}">
                <a16:creationId xmlns:a16="http://schemas.microsoft.com/office/drawing/2014/main" id="{33B70E9B-CF6B-4641-B60E-F9A8940142B8}"/>
              </a:ext>
            </a:extLst>
          </p:cNvPr>
          <p:cNvCxnSpPr>
            <a:cxnSpLocks/>
          </p:cNvCxnSpPr>
          <p:nvPr/>
        </p:nvCxnSpPr>
        <p:spPr>
          <a:xfrm flipV="1">
            <a:off x="3970983"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79" name="Straight Connector 578">
            <a:extLst>
              <a:ext uri="{FF2B5EF4-FFF2-40B4-BE49-F238E27FC236}">
                <a16:creationId xmlns:a16="http://schemas.microsoft.com/office/drawing/2014/main" id="{325EA871-0989-45E9-A9B3-5C7300FC2753}"/>
              </a:ext>
            </a:extLst>
          </p:cNvPr>
          <p:cNvCxnSpPr>
            <a:cxnSpLocks/>
          </p:cNvCxnSpPr>
          <p:nvPr/>
        </p:nvCxnSpPr>
        <p:spPr>
          <a:xfrm flipV="1">
            <a:off x="3567534"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80" name="Straight Connector 579">
            <a:extLst>
              <a:ext uri="{FF2B5EF4-FFF2-40B4-BE49-F238E27FC236}">
                <a16:creationId xmlns:a16="http://schemas.microsoft.com/office/drawing/2014/main" id="{F92F603C-CC8B-4469-8187-9352C5573E56}"/>
              </a:ext>
            </a:extLst>
          </p:cNvPr>
          <p:cNvCxnSpPr>
            <a:cxnSpLocks/>
          </p:cNvCxnSpPr>
          <p:nvPr/>
        </p:nvCxnSpPr>
        <p:spPr>
          <a:xfrm flipV="1">
            <a:off x="4777881" y="4688902"/>
            <a:ext cx="0" cy="99555"/>
          </a:xfrm>
          <a:prstGeom prst="line">
            <a:avLst/>
          </a:prstGeom>
          <a:ln w="190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81" name="Straight Connector 580">
            <a:extLst>
              <a:ext uri="{FF2B5EF4-FFF2-40B4-BE49-F238E27FC236}">
                <a16:creationId xmlns:a16="http://schemas.microsoft.com/office/drawing/2014/main" id="{003794F1-75E2-4E69-BB9B-599630086EAA}"/>
              </a:ext>
            </a:extLst>
          </p:cNvPr>
          <p:cNvCxnSpPr>
            <a:cxnSpLocks/>
          </p:cNvCxnSpPr>
          <p:nvPr/>
        </p:nvCxnSpPr>
        <p:spPr>
          <a:xfrm flipV="1">
            <a:off x="4374432"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82" name="Straight Connector 581">
            <a:extLst>
              <a:ext uri="{FF2B5EF4-FFF2-40B4-BE49-F238E27FC236}">
                <a16:creationId xmlns:a16="http://schemas.microsoft.com/office/drawing/2014/main" id="{048F0F9E-A05E-4FE3-9442-C317D110FC59}"/>
              </a:ext>
            </a:extLst>
          </p:cNvPr>
          <p:cNvCxnSpPr>
            <a:cxnSpLocks/>
          </p:cNvCxnSpPr>
          <p:nvPr/>
        </p:nvCxnSpPr>
        <p:spPr>
          <a:xfrm flipV="1">
            <a:off x="5584779"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83" name="Straight Connector 582">
            <a:extLst>
              <a:ext uri="{FF2B5EF4-FFF2-40B4-BE49-F238E27FC236}">
                <a16:creationId xmlns:a16="http://schemas.microsoft.com/office/drawing/2014/main" id="{F1F78CA3-D3C5-492B-BD80-A9F9FA52D4DC}"/>
              </a:ext>
            </a:extLst>
          </p:cNvPr>
          <p:cNvCxnSpPr>
            <a:cxnSpLocks/>
          </p:cNvCxnSpPr>
          <p:nvPr/>
        </p:nvCxnSpPr>
        <p:spPr>
          <a:xfrm flipV="1">
            <a:off x="5181330"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84" name="Straight Connector 583">
            <a:extLst>
              <a:ext uri="{FF2B5EF4-FFF2-40B4-BE49-F238E27FC236}">
                <a16:creationId xmlns:a16="http://schemas.microsoft.com/office/drawing/2014/main" id="{DF5A757E-BA9A-4E8B-96C1-C6EE4200DD9B}"/>
              </a:ext>
            </a:extLst>
          </p:cNvPr>
          <p:cNvCxnSpPr>
            <a:cxnSpLocks/>
          </p:cNvCxnSpPr>
          <p:nvPr/>
        </p:nvCxnSpPr>
        <p:spPr>
          <a:xfrm flipV="1">
            <a:off x="6391677"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85" name="Straight Connector 584">
            <a:extLst>
              <a:ext uri="{FF2B5EF4-FFF2-40B4-BE49-F238E27FC236}">
                <a16:creationId xmlns:a16="http://schemas.microsoft.com/office/drawing/2014/main" id="{D76B8875-3288-4979-AA04-5BA5A94C65DA}"/>
              </a:ext>
            </a:extLst>
          </p:cNvPr>
          <p:cNvCxnSpPr>
            <a:cxnSpLocks/>
          </p:cNvCxnSpPr>
          <p:nvPr/>
        </p:nvCxnSpPr>
        <p:spPr>
          <a:xfrm flipV="1">
            <a:off x="5988228"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86" name="Straight Connector 585">
            <a:extLst>
              <a:ext uri="{FF2B5EF4-FFF2-40B4-BE49-F238E27FC236}">
                <a16:creationId xmlns:a16="http://schemas.microsoft.com/office/drawing/2014/main" id="{7DF09A45-3B2C-4F53-B8B5-CF2D075C7598}"/>
              </a:ext>
            </a:extLst>
          </p:cNvPr>
          <p:cNvCxnSpPr>
            <a:cxnSpLocks/>
          </p:cNvCxnSpPr>
          <p:nvPr/>
        </p:nvCxnSpPr>
        <p:spPr>
          <a:xfrm flipV="1">
            <a:off x="7198575"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87" name="Straight Connector 586">
            <a:extLst>
              <a:ext uri="{FF2B5EF4-FFF2-40B4-BE49-F238E27FC236}">
                <a16:creationId xmlns:a16="http://schemas.microsoft.com/office/drawing/2014/main" id="{98E539B6-60C3-4195-ADA2-65E000858503}"/>
              </a:ext>
            </a:extLst>
          </p:cNvPr>
          <p:cNvCxnSpPr>
            <a:cxnSpLocks/>
          </p:cNvCxnSpPr>
          <p:nvPr/>
        </p:nvCxnSpPr>
        <p:spPr>
          <a:xfrm flipV="1">
            <a:off x="6795126"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88" name="Straight Connector 587">
            <a:extLst>
              <a:ext uri="{FF2B5EF4-FFF2-40B4-BE49-F238E27FC236}">
                <a16:creationId xmlns:a16="http://schemas.microsoft.com/office/drawing/2014/main" id="{791A454E-540B-4AA0-9F40-4C1F748ED0E9}"/>
              </a:ext>
            </a:extLst>
          </p:cNvPr>
          <p:cNvCxnSpPr>
            <a:cxnSpLocks/>
          </p:cNvCxnSpPr>
          <p:nvPr/>
        </p:nvCxnSpPr>
        <p:spPr>
          <a:xfrm flipV="1">
            <a:off x="8005473"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89" name="Straight Connector 588">
            <a:extLst>
              <a:ext uri="{FF2B5EF4-FFF2-40B4-BE49-F238E27FC236}">
                <a16:creationId xmlns:a16="http://schemas.microsoft.com/office/drawing/2014/main" id="{539E5250-8CCA-4582-863E-1D04856DF128}"/>
              </a:ext>
            </a:extLst>
          </p:cNvPr>
          <p:cNvCxnSpPr>
            <a:cxnSpLocks/>
          </p:cNvCxnSpPr>
          <p:nvPr/>
        </p:nvCxnSpPr>
        <p:spPr>
          <a:xfrm flipV="1">
            <a:off x="7602024"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90" name="Straight Connector 589">
            <a:extLst>
              <a:ext uri="{FF2B5EF4-FFF2-40B4-BE49-F238E27FC236}">
                <a16:creationId xmlns:a16="http://schemas.microsoft.com/office/drawing/2014/main" id="{07737EE0-3C17-4B46-B231-08044B4A09D7}"/>
              </a:ext>
            </a:extLst>
          </p:cNvPr>
          <p:cNvCxnSpPr>
            <a:cxnSpLocks/>
          </p:cNvCxnSpPr>
          <p:nvPr/>
        </p:nvCxnSpPr>
        <p:spPr>
          <a:xfrm flipV="1">
            <a:off x="8408922"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91" name="Straight Connector 590">
            <a:extLst>
              <a:ext uri="{FF2B5EF4-FFF2-40B4-BE49-F238E27FC236}">
                <a16:creationId xmlns:a16="http://schemas.microsoft.com/office/drawing/2014/main" id="{868908AC-8DC9-43A5-971B-E512C7D9C929}"/>
              </a:ext>
            </a:extLst>
          </p:cNvPr>
          <p:cNvCxnSpPr>
            <a:cxnSpLocks/>
          </p:cNvCxnSpPr>
          <p:nvPr/>
        </p:nvCxnSpPr>
        <p:spPr>
          <a:xfrm flipV="1">
            <a:off x="9619269"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92" name="Straight Connector 591">
            <a:extLst>
              <a:ext uri="{FF2B5EF4-FFF2-40B4-BE49-F238E27FC236}">
                <a16:creationId xmlns:a16="http://schemas.microsoft.com/office/drawing/2014/main" id="{ABDE66B7-8509-4263-A351-A96FB08E64FB}"/>
              </a:ext>
            </a:extLst>
          </p:cNvPr>
          <p:cNvCxnSpPr>
            <a:cxnSpLocks/>
          </p:cNvCxnSpPr>
          <p:nvPr/>
        </p:nvCxnSpPr>
        <p:spPr>
          <a:xfrm flipV="1">
            <a:off x="9215820"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93" name="Straight Connector 592">
            <a:extLst>
              <a:ext uri="{FF2B5EF4-FFF2-40B4-BE49-F238E27FC236}">
                <a16:creationId xmlns:a16="http://schemas.microsoft.com/office/drawing/2014/main" id="{8F3489B7-E509-498F-B919-A925B259D469}"/>
              </a:ext>
            </a:extLst>
          </p:cNvPr>
          <p:cNvCxnSpPr>
            <a:cxnSpLocks/>
          </p:cNvCxnSpPr>
          <p:nvPr/>
        </p:nvCxnSpPr>
        <p:spPr>
          <a:xfrm flipV="1">
            <a:off x="10426167"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94" name="Straight Connector 593">
            <a:extLst>
              <a:ext uri="{FF2B5EF4-FFF2-40B4-BE49-F238E27FC236}">
                <a16:creationId xmlns:a16="http://schemas.microsoft.com/office/drawing/2014/main" id="{F44FE9C5-6798-4C74-96E6-813841C564E5}"/>
              </a:ext>
            </a:extLst>
          </p:cNvPr>
          <p:cNvCxnSpPr>
            <a:cxnSpLocks/>
          </p:cNvCxnSpPr>
          <p:nvPr/>
        </p:nvCxnSpPr>
        <p:spPr>
          <a:xfrm flipV="1">
            <a:off x="10022718"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95" name="Straight Connector 594">
            <a:extLst>
              <a:ext uri="{FF2B5EF4-FFF2-40B4-BE49-F238E27FC236}">
                <a16:creationId xmlns:a16="http://schemas.microsoft.com/office/drawing/2014/main" id="{A404746E-9A42-4DAC-B931-1174C8BB4A7F}"/>
              </a:ext>
            </a:extLst>
          </p:cNvPr>
          <p:cNvCxnSpPr>
            <a:cxnSpLocks/>
          </p:cNvCxnSpPr>
          <p:nvPr/>
        </p:nvCxnSpPr>
        <p:spPr>
          <a:xfrm flipV="1">
            <a:off x="10829615"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622" name="TextBox 621">
            <a:extLst>
              <a:ext uri="{FF2B5EF4-FFF2-40B4-BE49-F238E27FC236}">
                <a16:creationId xmlns:a16="http://schemas.microsoft.com/office/drawing/2014/main" id="{C772E9F5-AB2A-452F-A273-A9F38F4EDFE2}"/>
              </a:ext>
            </a:extLst>
          </p:cNvPr>
          <p:cNvSpPr txBox="1"/>
          <p:nvPr/>
        </p:nvSpPr>
        <p:spPr>
          <a:xfrm>
            <a:off x="432251" y="4080101"/>
            <a:ext cx="2664000" cy="208689"/>
          </a:xfrm>
          <a:prstGeom prst="rect">
            <a:avLst/>
          </a:prstGeom>
          <a:noFill/>
        </p:spPr>
        <p:txBody>
          <a:bodyPr wrap="square" lIns="0" tIns="0" rIns="0" bIns="0" rtlCol="0" anchor="ctr">
            <a:noAutofit/>
          </a:bodyPr>
          <a:lstStyle/>
          <a:p>
            <a:r>
              <a:rPr lang="en-GB" sz="1400" dirty="0">
                <a:solidFill>
                  <a:schemeClr val="accent5"/>
                </a:solidFill>
                <a:latin typeface="Bahnschrift Light" panose="020B0502040204020203" pitchFamily="34" charset="0"/>
              </a:rPr>
              <a:t>Gesture too short (17 frames)</a:t>
            </a:r>
          </a:p>
        </p:txBody>
      </p:sp>
      <p:sp>
        <p:nvSpPr>
          <p:cNvPr id="623" name="Right Bracket 622">
            <a:extLst>
              <a:ext uri="{FF2B5EF4-FFF2-40B4-BE49-F238E27FC236}">
                <a16:creationId xmlns:a16="http://schemas.microsoft.com/office/drawing/2014/main" id="{F103D361-F3EC-4447-AFA8-7B29510C5F86}"/>
              </a:ext>
            </a:extLst>
          </p:cNvPr>
          <p:cNvSpPr/>
          <p:nvPr/>
        </p:nvSpPr>
        <p:spPr>
          <a:xfrm rot="5400000" flipV="1">
            <a:off x="8086795" y="4321375"/>
            <a:ext cx="56751" cy="1368000"/>
          </a:xfrm>
          <a:prstGeom prst="rightBracket">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624" name="Straight Connector 623">
            <a:extLst>
              <a:ext uri="{FF2B5EF4-FFF2-40B4-BE49-F238E27FC236}">
                <a16:creationId xmlns:a16="http://schemas.microsoft.com/office/drawing/2014/main" id="{3E10FCA8-D500-4306-AC27-4A5E3F5F7162}"/>
              </a:ext>
            </a:extLst>
          </p:cNvPr>
          <p:cNvCxnSpPr>
            <a:cxnSpLocks/>
          </p:cNvCxnSpPr>
          <p:nvPr/>
        </p:nvCxnSpPr>
        <p:spPr>
          <a:xfrm flipV="1">
            <a:off x="11233007" y="4688902"/>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627" name="Right Bracket 626">
            <a:extLst>
              <a:ext uri="{FF2B5EF4-FFF2-40B4-BE49-F238E27FC236}">
                <a16:creationId xmlns:a16="http://schemas.microsoft.com/office/drawing/2014/main" id="{233EACA8-A6EE-49B6-8E38-A16997553E8B}"/>
              </a:ext>
            </a:extLst>
          </p:cNvPr>
          <p:cNvSpPr/>
          <p:nvPr/>
        </p:nvSpPr>
        <p:spPr>
          <a:xfrm rot="5400000" flipV="1">
            <a:off x="10684131" y="4339377"/>
            <a:ext cx="56751" cy="1332000"/>
          </a:xfrm>
          <a:prstGeom prst="rightBracket">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633" name="Right Bracket 632">
            <a:extLst>
              <a:ext uri="{FF2B5EF4-FFF2-40B4-BE49-F238E27FC236}">
                <a16:creationId xmlns:a16="http://schemas.microsoft.com/office/drawing/2014/main" id="{FB92254A-9528-4EA1-87F3-AAFAC7476649}"/>
              </a:ext>
            </a:extLst>
          </p:cNvPr>
          <p:cNvSpPr/>
          <p:nvPr/>
        </p:nvSpPr>
        <p:spPr>
          <a:xfrm rot="5400000" flipV="1">
            <a:off x="9401332" y="4411375"/>
            <a:ext cx="56751" cy="1188000"/>
          </a:xfrm>
          <a:prstGeom prst="rightBracket">
            <a:avLst/>
          </a:prstGeom>
          <a:ln w="12700">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634" name="TextBox 633">
            <a:extLst>
              <a:ext uri="{FF2B5EF4-FFF2-40B4-BE49-F238E27FC236}">
                <a16:creationId xmlns:a16="http://schemas.microsoft.com/office/drawing/2014/main" id="{56984F2D-B4E8-425C-838E-0FA5322F8E7A}"/>
              </a:ext>
            </a:extLst>
          </p:cNvPr>
          <p:cNvSpPr txBox="1"/>
          <p:nvPr/>
        </p:nvSpPr>
        <p:spPr>
          <a:xfrm>
            <a:off x="9297932" y="3082166"/>
            <a:ext cx="1396696" cy="174080"/>
          </a:xfrm>
          <a:prstGeom prst="rect">
            <a:avLst/>
          </a:prstGeom>
          <a:noFill/>
        </p:spPr>
        <p:txBody>
          <a:bodyPr wrap="square" lIns="0" tIns="0" rIns="0" bIns="0" rtlCol="0" anchor="t">
            <a:noAutofit/>
          </a:bodyPr>
          <a:lstStyle/>
          <a:p>
            <a:pPr algn="ctr"/>
            <a:r>
              <a:rPr lang="en-GB" sz="1050" dirty="0">
                <a:solidFill>
                  <a:schemeClr val="accent2"/>
                </a:solidFill>
                <a:latin typeface="Bahnschrift Light" panose="020B0502040204020203" pitchFamily="34" charset="0"/>
              </a:rPr>
              <a:t>tolerance = +5 frames</a:t>
            </a:r>
          </a:p>
        </p:txBody>
      </p:sp>
      <p:sp>
        <p:nvSpPr>
          <p:cNvPr id="635" name="TextBox 634">
            <a:extLst>
              <a:ext uri="{FF2B5EF4-FFF2-40B4-BE49-F238E27FC236}">
                <a16:creationId xmlns:a16="http://schemas.microsoft.com/office/drawing/2014/main" id="{69A710F8-8D19-40F7-89B9-2FA5B18EE3F2}"/>
              </a:ext>
            </a:extLst>
          </p:cNvPr>
          <p:cNvSpPr txBox="1"/>
          <p:nvPr/>
        </p:nvSpPr>
        <p:spPr>
          <a:xfrm>
            <a:off x="7375595" y="5062967"/>
            <a:ext cx="1416200" cy="174080"/>
          </a:xfrm>
          <a:prstGeom prst="rect">
            <a:avLst/>
          </a:prstGeom>
          <a:noFill/>
        </p:spPr>
        <p:txBody>
          <a:bodyPr wrap="square" lIns="0" tIns="0" rIns="0" bIns="0" rtlCol="0" anchor="t">
            <a:noAutofit/>
          </a:bodyPr>
          <a:lstStyle/>
          <a:p>
            <a:pPr algn="ctr"/>
            <a:r>
              <a:rPr lang="en-GB" sz="1050" dirty="0">
                <a:solidFill>
                  <a:schemeClr val="accent2"/>
                </a:solidFill>
                <a:latin typeface="Bahnschrift Light" panose="020B0502040204020203" pitchFamily="34" charset="0"/>
              </a:rPr>
              <a:t>tolerance = -3.5 frames</a:t>
            </a:r>
          </a:p>
        </p:txBody>
      </p:sp>
      <p:sp>
        <p:nvSpPr>
          <p:cNvPr id="637" name="TextBox 636">
            <a:extLst>
              <a:ext uri="{FF2B5EF4-FFF2-40B4-BE49-F238E27FC236}">
                <a16:creationId xmlns:a16="http://schemas.microsoft.com/office/drawing/2014/main" id="{02888BD7-0963-4F2A-AB04-04934E70C505}"/>
              </a:ext>
            </a:extLst>
          </p:cNvPr>
          <p:cNvSpPr txBox="1"/>
          <p:nvPr/>
        </p:nvSpPr>
        <p:spPr>
          <a:xfrm>
            <a:off x="10137071" y="5062968"/>
            <a:ext cx="1416200" cy="174080"/>
          </a:xfrm>
          <a:prstGeom prst="rect">
            <a:avLst/>
          </a:prstGeom>
          <a:noFill/>
        </p:spPr>
        <p:txBody>
          <a:bodyPr wrap="square" lIns="0" tIns="0" rIns="0" bIns="0" rtlCol="0" anchor="t">
            <a:noAutofit/>
          </a:bodyPr>
          <a:lstStyle/>
          <a:p>
            <a:pPr algn="ctr"/>
            <a:r>
              <a:rPr lang="en-GB" sz="1050" dirty="0">
                <a:solidFill>
                  <a:schemeClr val="accent2"/>
                </a:solidFill>
                <a:latin typeface="Bahnschrift Light" panose="020B0502040204020203" pitchFamily="34" charset="0"/>
              </a:rPr>
              <a:t>tolerance = +3.5 frames</a:t>
            </a:r>
          </a:p>
        </p:txBody>
      </p:sp>
      <p:sp>
        <p:nvSpPr>
          <p:cNvPr id="638" name="TextBox 637">
            <a:extLst>
              <a:ext uri="{FF2B5EF4-FFF2-40B4-BE49-F238E27FC236}">
                <a16:creationId xmlns:a16="http://schemas.microsoft.com/office/drawing/2014/main" id="{50D97056-3E66-4C66-B142-CD3ED620A2B1}"/>
              </a:ext>
            </a:extLst>
          </p:cNvPr>
          <p:cNvSpPr txBox="1"/>
          <p:nvPr/>
        </p:nvSpPr>
        <p:spPr>
          <a:xfrm>
            <a:off x="8850295" y="5062967"/>
            <a:ext cx="1241435" cy="174080"/>
          </a:xfrm>
          <a:prstGeom prst="rect">
            <a:avLst/>
          </a:prstGeom>
          <a:noFill/>
        </p:spPr>
        <p:txBody>
          <a:bodyPr wrap="square" lIns="0" tIns="0" rIns="0" bIns="0" rtlCol="0" anchor="t">
            <a:noAutofit/>
          </a:bodyPr>
          <a:lstStyle/>
          <a:p>
            <a:pPr algn="ctr"/>
            <a:r>
              <a:rPr lang="en-GB" sz="1050" dirty="0">
                <a:solidFill>
                  <a:schemeClr val="accent1">
                    <a:lumMod val="60000"/>
                    <a:lumOff val="40000"/>
                  </a:schemeClr>
                </a:solidFill>
                <a:latin typeface="Bahnschrift Light" panose="020B0502040204020203" pitchFamily="34" charset="0"/>
              </a:rPr>
              <a:t>deviation = +3 frames</a:t>
            </a:r>
          </a:p>
        </p:txBody>
      </p:sp>
      <p:cxnSp>
        <p:nvCxnSpPr>
          <p:cNvPr id="640" name="Straight Connector 639">
            <a:extLst>
              <a:ext uri="{FF2B5EF4-FFF2-40B4-BE49-F238E27FC236}">
                <a16:creationId xmlns:a16="http://schemas.microsoft.com/office/drawing/2014/main" id="{23EF025A-F1F3-4486-B72C-327960C92773}"/>
              </a:ext>
            </a:extLst>
          </p:cNvPr>
          <p:cNvCxnSpPr>
            <a:cxnSpLocks/>
          </p:cNvCxnSpPr>
          <p:nvPr/>
        </p:nvCxnSpPr>
        <p:spPr>
          <a:xfrm>
            <a:off x="432252" y="6154848"/>
            <a:ext cx="11279822" cy="0"/>
          </a:xfrm>
          <a:prstGeom prst="line">
            <a:avLst/>
          </a:prstGeom>
          <a:ln w="3175">
            <a:solidFill>
              <a:schemeClr val="accent4"/>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41" name="Straight Connector 640">
            <a:extLst>
              <a:ext uri="{FF2B5EF4-FFF2-40B4-BE49-F238E27FC236}">
                <a16:creationId xmlns:a16="http://schemas.microsoft.com/office/drawing/2014/main" id="{BDE7E6EB-DEC8-49E8-8A49-7820EB6F39AC}"/>
              </a:ext>
            </a:extLst>
          </p:cNvPr>
          <p:cNvCxnSpPr>
            <a:cxnSpLocks/>
          </p:cNvCxnSpPr>
          <p:nvPr/>
        </p:nvCxnSpPr>
        <p:spPr>
          <a:xfrm flipV="1">
            <a:off x="743391" y="6124007"/>
            <a:ext cx="0" cy="99555"/>
          </a:xfrm>
          <a:prstGeom prst="line">
            <a:avLst/>
          </a:prstGeom>
          <a:ln w="190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42" name="Straight Connector 641">
            <a:extLst>
              <a:ext uri="{FF2B5EF4-FFF2-40B4-BE49-F238E27FC236}">
                <a16:creationId xmlns:a16="http://schemas.microsoft.com/office/drawing/2014/main" id="{F6EDDA56-77A7-40D0-9838-43EF65B0DAB8}"/>
              </a:ext>
            </a:extLst>
          </p:cNvPr>
          <p:cNvCxnSpPr>
            <a:cxnSpLocks/>
          </p:cNvCxnSpPr>
          <p:nvPr/>
        </p:nvCxnSpPr>
        <p:spPr>
          <a:xfrm flipV="1">
            <a:off x="1550289"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43" name="Straight Connector 642">
            <a:extLst>
              <a:ext uri="{FF2B5EF4-FFF2-40B4-BE49-F238E27FC236}">
                <a16:creationId xmlns:a16="http://schemas.microsoft.com/office/drawing/2014/main" id="{73009EEE-930E-4C6E-BC43-3B77AA0B9B3D}"/>
              </a:ext>
            </a:extLst>
          </p:cNvPr>
          <p:cNvCxnSpPr>
            <a:cxnSpLocks/>
          </p:cNvCxnSpPr>
          <p:nvPr/>
        </p:nvCxnSpPr>
        <p:spPr>
          <a:xfrm flipV="1">
            <a:off x="1146840"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45" name="Straight Connector 644">
            <a:extLst>
              <a:ext uri="{FF2B5EF4-FFF2-40B4-BE49-F238E27FC236}">
                <a16:creationId xmlns:a16="http://schemas.microsoft.com/office/drawing/2014/main" id="{E68B6882-B4DC-4425-8088-1598B2ED1BEB}"/>
              </a:ext>
            </a:extLst>
          </p:cNvPr>
          <p:cNvCxnSpPr>
            <a:cxnSpLocks/>
          </p:cNvCxnSpPr>
          <p:nvPr/>
        </p:nvCxnSpPr>
        <p:spPr>
          <a:xfrm flipV="1">
            <a:off x="8812371" y="6124007"/>
            <a:ext cx="0" cy="99555"/>
          </a:xfrm>
          <a:prstGeom prst="line">
            <a:avLst/>
          </a:prstGeom>
          <a:ln w="190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46" name="Straight Connector 645">
            <a:extLst>
              <a:ext uri="{FF2B5EF4-FFF2-40B4-BE49-F238E27FC236}">
                <a16:creationId xmlns:a16="http://schemas.microsoft.com/office/drawing/2014/main" id="{753B1955-EDE7-469E-8604-375991088B68}"/>
              </a:ext>
            </a:extLst>
          </p:cNvPr>
          <p:cNvCxnSpPr>
            <a:cxnSpLocks/>
          </p:cNvCxnSpPr>
          <p:nvPr/>
        </p:nvCxnSpPr>
        <p:spPr>
          <a:xfrm flipV="1">
            <a:off x="2357187"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47" name="Straight Connector 646">
            <a:extLst>
              <a:ext uri="{FF2B5EF4-FFF2-40B4-BE49-F238E27FC236}">
                <a16:creationId xmlns:a16="http://schemas.microsoft.com/office/drawing/2014/main" id="{33F518A7-7AE1-4671-A1ED-68F82D9AE6F0}"/>
              </a:ext>
            </a:extLst>
          </p:cNvPr>
          <p:cNvCxnSpPr>
            <a:cxnSpLocks/>
          </p:cNvCxnSpPr>
          <p:nvPr/>
        </p:nvCxnSpPr>
        <p:spPr>
          <a:xfrm flipV="1">
            <a:off x="1953738"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48" name="Straight Connector 647">
            <a:extLst>
              <a:ext uri="{FF2B5EF4-FFF2-40B4-BE49-F238E27FC236}">
                <a16:creationId xmlns:a16="http://schemas.microsoft.com/office/drawing/2014/main" id="{C64EF068-8FD3-4C90-8AF3-FB15FC660725}"/>
              </a:ext>
            </a:extLst>
          </p:cNvPr>
          <p:cNvCxnSpPr>
            <a:cxnSpLocks/>
          </p:cNvCxnSpPr>
          <p:nvPr/>
        </p:nvCxnSpPr>
        <p:spPr>
          <a:xfrm flipV="1">
            <a:off x="3164085"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49" name="Straight Connector 648">
            <a:extLst>
              <a:ext uri="{FF2B5EF4-FFF2-40B4-BE49-F238E27FC236}">
                <a16:creationId xmlns:a16="http://schemas.microsoft.com/office/drawing/2014/main" id="{804D17DF-92CD-46DF-B195-724F7B8688FD}"/>
              </a:ext>
            </a:extLst>
          </p:cNvPr>
          <p:cNvCxnSpPr>
            <a:cxnSpLocks/>
          </p:cNvCxnSpPr>
          <p:nvPr/>
        </p:nvCxnSpPr>
        <p:spPr>
          <a:xfrm flipV="1">
            <a:off x="2760636"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50" name="Straight Connector 649">
            <a:extLst>
              <a:ext uri="{FF2B5EF4-FFF2-40B4-BE49-F238E27FC236}">
                <a16:creationId xmlns:a16="http://schemas.microsoft.com/office/drawing/2014/main" id="{5E78803B-6381-4856-BBC3-054F61BEBA7A}"/>
              </a:ext>
            </a:extLst>
          </p:cNvPr>
          <p:cNvCxnSpPr>
            <a:cxnSpLocks/>
          </p:cNvCxnSpPr>
          <p:nvPr/>
        </p:nvCxnSpPr>
        <p:spPr>
          <a:xfrm flipV="1">
            <a:off x="3970983"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51" name="Straight Connector 650">
            <a:extLst>
              <a:ext uri="{FF2B5EF4-FFF2-40B4-BE49-F238E27FC236}">
                <a16:creationId xmlns:a16="http://schemas.microsoft.com/office/drawing/2014/main" id="{F88B266F-8A5E-4683-8903-B786B1E1D44A}"/>
              </a:ext>
            </a:extLst>
          </p:cNvPr>
          <p:cNvCxnSpPr>
            <a:cxnSpLocks/>
          </p:cNvCxnSpPr>
          <p:nvPr/>
        </p:nvCxnSpPr>
        <p:spPr>
          <a:xfrm flipV="1">
            <a:off x="3567534"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52" name="Straight Connector 651">
            <a:extLst>
              <a:ext uri="{FF2B5EF4-FFF2-40B4-BE49-F238E27FC236}">
                <a16:creationId xmlns:a16="http://schemas.microsoft.com/office/drawing/2014/main" id="{78030D52-8C71-496D-B10A-AAE05910E73A}"/>
              </a:ext>
            </a:extLst>
          </p:cNvPr>
          <p:cNvCxnSpPr>
            <a:cxnSpLocks/>
          </p:cNvCxnSpPr>
          <p:nvPr/>
        </p:nvCxnSpPr>
        <p:spPr>
          <a:xfrm flipV="1">
            <a:off x="4777881" y="6124007"/>
            <a:ext cx="0" cy="99555"/>
          </a:xfrm>
          <a:prstGeom prst="line">
            <a:avLst/>
          </a:prstGeom>
          <a:ln w="190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53" name="Straight Connector 652">
            <a:extLst>
              <a:ext uri="{FF2B5EF4-FFF2-40B4-BE49-F238E27FC236}">
                <a16:creationId xmlns:a16="http://schemas.microsoft.com/office/drawing/2014/main" id="{8797851A-F202-4F7D-B647-351D04117FCC}"/>
              </a:ext>
            </a:extLst>
          </p:cNvPr>
          <p:cNvCxnSpPr>
            <a:cxnSpLocks/>
          </p:cNvCxnSpPr>
          <p:nvPr/>
        </p:nvCxnSpPr>
        <p:spPr>
          <a:xfrm flipV="1">
            <a:off x="4374432"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54" name="Straight Connector 653">
            <a:extLst>
              <a:ext uri="{FF2B5EF4-FFF2-40B4-BE49-F238E27FC236}">
                <a16:creationId xmlns:a16="http://schemas.microsoft.com/office/drawing/2014/main" id="{B113FE90-69CD-4B6C-8EAF-10D10E7BB4F6}"/>
              </a:ext>
            </a:extLst>
          </p:cNvPr>
          <p:cNvCxnSpPr>
            <a:cxnSpLocks/>
          </p:cNvCxnSpPr>
          <p:nvPr/>
        </p:nvCxnSpPr>
        <p:spPr>
          <a:xfrm flipV="1">
            <a:off x="5584779"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55" name="Straight Connector 654">
            <a:extLst>
              <a:ext uri="{FF2B5EF4-FFF2-40B4-BE49-F238E27FC236}">
                <a16:creationId xmlns:a16="http://schemas.microsoft.com/office/drawing/2014/main" id="{70B46D85-6BFB-41F4-8F05-B9AE237751E0}"/>
              </a:ext>
            </a:extLst>
          </p:cNvPr>
          <p:cNvCxnSpPr>
            <a:cxnSpLocks/>
          </p:cNvCxnSpPr>
          <p:nvPr/>
        </p:nvCxnSpPr>
        <p:spPr>
          <a:xfrm flipV="1">
            <a:off x="5181330"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56" name="Straight Connector 655">
            <a:extLst>
              <a:ext uri="{FF2B5EF4-FFF2-40B4-BE49-F238E27FC236}">
                <a16:creationId xmlns:a16="http://schemas.microsoft.com/office/drawing/2014/main" id="{AA62ACB7-0A22-4511-BFFF-9F0E2B84F029}"/>
              </a:ext>
            </a:extLst>
          </p:cNvPr>
          <p:cNvCxnSpPr>
            <a:cxnSpLocks/>
          </p:cNvCxnSpPr>
          <p:nvPr/>
        </p:nvCxnSpPr>
        <p:spPr>
          <a:xfrm flipV="1">
            <a:off x="6391677"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57" name="Straight Connector 656">
            <a:extLst>
              <a:ext uri="{FF2B5EF4-FFF2-40B4-BE49-F238E27FC236}">
                <a16:creationId xmlns:a16="http://schemas.microsoft.com/office/drawing/2014/main" id="{70A4E8B2-3D4B-4C23-9204-228BFF94B4B5}"/>
              </a:ext>
            </a:extLst>
          </p:cNvPr>
          <p:cNvCxnSpPr>
            <a:cxnSpLocks/>
          </p:cNvCxnSpPr>
          <p:nvPr/>
        </p:nvCxnSpPr>
        <p:spPr>
          <a:xfrm flipV="1">
            <a:off x="5988228"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58" name="Straight Connector 657">
            <a:extLst>
              <a:ext uri="{FF2B5EF4-FFF2-40B4-BE49-F238E27FC236}">
                <a16:creationId xmlns:a16="http://schemas.microsoft.com/office/drawing/2014/main" id="{861B544C-B2C9-46C6-A647-7BBB53EC80BC}"/>
              </a:ext>
            </a:extLst>
          </p:cNvPr>
          <p:cNvCxnSpPr>
            <a:cxnSpLocks/>
          </p:cNvCxnSpPr>
          <p:nvPr/>
        </p:nvCxnSpPr>
        <p:spPr>
          <a:xfrm flipV="1">
            <a:off x="7198575"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59" name="Straight Connector 658">
            <a:extLst>
              <a:ext uri="{FF2B5EF4-FFF2-40B4-BE49-F238E27FC236}">
                <a16:creationId xmlns:a16="http://schemas.microsoft.com/office/drawing/2014/main" id="{2D116B40-CC53-4675-98CB-3572E6718F6B}"/>
              </a:ext>
            </a:extLst>
          </p:cNvPr>
          <p:cNvCxnSpPr>
            <a:cxnSpLocks/>
          </p:cNvCxnSpPr>
          <p:nvPr/>
        </p:nvCxnSpPr>
        <p:spPr>
          <a:xfrm flipV="1">
            <a:off x="6795126"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60" name="Straight Connector 659">
            <a:extLst>
              <a:ext uri="{FF2B5EF4-FFF2-40B4-BE49-F238E27FC236}">
                <a16:creationId xmlns:a16="http://schemas.microsoft.com/office/drawing/2014/main" id="{CDD55889-B537-4127-ADCA-64022610AA05}"/>
              </a:ext>
            </a:extLst>
          </p:cNvPr>
          <p:cNvCxnSpPr>
            <a:cxnSpLocks/>
          </p:cNvCxnSpPr>
          <p:nvPr/>
        </p:nvCxnSpPr>
        <p:spPr>
          <a:xfrm flipV="1">
            <a:off x="8005473"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61" name="Straight Connector 660">
            <a:extLst>
              <a:ext uri="{FF2B5EF4-FFF2-40B4-BE49-F238E27FC236}">
                <a16:creationId xmlns:a16="http://schemas.microsoft.com/office/drawing/2014/main" id="{0B79E9FF-1975-4A23-AF1D-D8FD6C7F8129}"/>
              </a:ext>
            </a:extLst>
          </p:cNvPr>
          <p:cNvCxnSpPr>
            <a:cxnSpLocks/>
          </p:cNvCxnSpPr>
          <p:nvPr/>
        </p:nvCxnSpPr>
        <p:spPr>
          <a:xfrm flipV="1">
            <a:off x="7602024"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62" name="Straight Connector 661">
            <a:extLst>
              <a:ext uri="{FF2B5EF4-FFF2-40B4-BE49-F238E27FC236}">
                <a16:creationId xmlns:a16="http://schemas.microsoft.com/office/drawing/2014/main" id="{EA8ECA77-AF31-47F3-9682-CEA9232C6A42}"/>
              </a:ext>
            </a:extLst>
          </p:cNvPr>
          <p:cNvCxnSpPr>
            <a:cxnSpLocks/>
          </p:cNvCxnSpPr>
          <p:nvPr/>
        </p:nvCxnSpPr>
        <p:spPr>
          <a:xfrm flipV="1">
            <a:off x="8408922"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63" name="Straight Connector 662">
            <a:extLst>
              <a:ext uri="{FF2B5EF4-FFF2-40B4-BE49-F238E27FC236}">
                <a16:creationId xmlns:a16="http://schemas.microsoft.com/office/drawing/2014/main" id="{299BED2B-24B5-472B-8DB5-BD6B939C6615}"/>
              </a:ext>
            </a:extLst>
          </p:cNvPr>
          <p:cNvCxnSpPr>
            <a:cxnSpLocks/>
          </p:cNvCxnSpPr>
          <p:nvPr/>
        </p:nvCxnSpPr>
        <p:spPr>
          <a:xfrm flipV="1">
            <a:off x="9619269"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64" name="Straight Connector 663">
            <a:extLst>
              <a:ext uri="{FF2B5EF4-FFF2-40B4-BE49-F238E27FC236}">
                <a16:creationId xmlns:a16="http://schemas.microsoft.com/office/drawing/2014/main" id="{175AAE69-A35A-4CAE-8335-4E8DBA82CA2B}"/>
              </a:ext>
            </a:extLst>
          </p:cNvPr>
          <p:cNvCxnSpPr>
            <a:cxnSpLocks/>
          </p:cNvCxnSpPr>
          <p:nvPr/>
        </p:nvCxnSpPr>
        <p:spPr>
          <a:xfrm flipV="1">
            <a:off x="9215820"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65" name="Straight Connector 664">
            <a:extLst>
              <a:ext uri="{FF2B5EF4-FFF2-40B4-BE49-F238E27FC236}">
                <a16:creationId xmlns:a16="http://schemas.microsoft.com/office/drawing/2014/main" id="{25715B8D-E322-4F9B-A7A9-A9121BC77467}"/>
              </a:ext>
            </a:extLst>
          </p:cNvPr>
          <p:cNvCxnSpPr>
            <a:cxnSpLocks/>
          </p:cNvCxnSpPr>
          <p:nvPr/>
        </p:nvCxnSpPr>
        <p:spPr>
          <a:xfrm flipV="1">
            <a:off x="10426167"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66" name="Straight Connector 665">
            <a:extLst>
              <a:ext uri="{FF2B5EF4-FFF2-40B4-BE49-F238E27FC236}">
                <a16:creationId xmlns:a16="http://schemas.microsoft.com/office/drawing/2014/main" id="{41B37084-9B0F-4F09-BDE5-0627B824D070}"/>
              </a:ext>
            </a:extLst>
          </p:cNvPr>
          <p:cNvCxnSpPr>
            <a:cxnSpLocks/>
          </p:cNvCxnSpPr>
          <p:nvPr/>
        </p:nvCxnSpPr>
        <p:spPr>
          <a:xfrm flipV="1">
            <a:off x="10022718"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67" name="Straight Connector 666">
            <a:extLst>
              <a:ext uri="{FF2B5EF4-FFF2-40B4-BE49-F238E27FC236}">
                <a16:creationId xmlns:a16="http://schemas.microsoft.com/office/drawing/2014/main" id="{A1D6F5C5-DDBA-4BE4-8F8C-FE8F57298ECC}"/>
              </a:ext>
            </a:extLst>
          </p:cNvPr>
          <p:cNvCxnSpPr>
            <a:cxnSpLocks/>
          </p:cNvCxnSpPr>
          <p:nvPr/>
        </p:nvCxnSpPr>
        <p:spPr>
          <a:xfrm flipV="1">
            <a:off x="10829615"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694" name="TextBox 693">
            <a:extLst>
              <a:ext uri="{FF2B5EF4-FFF2-40B4-BE49-F238E27FC236}">
                <a16:creationId xmlns:a16="http://schemas.microsoft.com/office/drawing/2014/main" id="{E33C6725-2F15-409F-8F2E-230A32A38F63}"/>
              </a:ext>
            </a:extLst>
          </p:cNvPr>
          <p:cNvSpPr txBox="1"/>
          <p:nvPr/>
        </p:nvSpPr>
        <p:spPr>
          <a:xfrm>
            <a:off x="432251" y="5473296"/>
            <a:ext cx="2412000" cy="208689"/>
          </a:xfrm>
          <a:prstGeom prst="rect">
            <a:avLst/>
          </a:prstGeom>
          <a:noFill/>
        </p:spPr>
        <p:txBody>
          <a:bodyPr wrap="square" lIns="0" tIns="0" rIns="0" bIns="0" rtlCol="0" anchor="ctr">
            <a:noAutofit/>
          </a:bodyPr>
          <a:lstStyle/>
          <a:p>
            <a:r>
              <a:rPr lang="en-GB" sz="1400" dirty="0">
                <a:solidFill>
                  <a:schemeClr val="accent5"/>
                </a:solidFill>
                <a:latin typeface="Bahnschrift Light" panose="020B0502040204020203" pitchFamily="34" charset="0"/>
              </a:rPr>
              <a:t>Gesture too long (22 frames)</a:t>
            </a:r>
          </a:p>
        </p:txBody>
      </p:sp>
      <p:sp>
        <p:nvSpPr>
          <p:cNvPr id="695" name="Right Bracket 694">
            <a:extLst>
              <a:ext uri="{FF2B5EF4-FFF2-40B4-BE49-F238E27FC236}">
                <a16:creationId xmlns:a16="http://schemas.microsoft.com/office/drawing/2014/main" id="{B9B045ED-A12C-4E41-877B-57F2B2DC01F7}"/>
              </a:ext>
            </a:extLst>
          </p:cNvPr>
          <p:cNvSpPr/>
          <p:nvPr/>
        </p:nvSpPr>
        <p:spPr>
          <a:xfrm rot="5400000" flipV="1">
            <a:off x="7955040" y="5586219"/>
            <a:ext cx="56751" cy="1584000"/>
          </a:xfrm>
          <a:prstGeom prst="rightBracket">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cxnSp>
        <p:nvCxnSpPr>
          <p:cNvPr id="696" name="Straight Connector 695">
            <a:extLst>
              <a:ext uri="{FF2B5EF4-FFF2-40B4-BE49-F238E27FC236}">
                <a16:creationId xmlns:a16="http://schemas.microsoft.com/office/drawing/2014/main" id="{F8FF2949-8469-421D-90CD-7B902CD99E00}"/>
              </a:ext>
            </a:extLst>
          </p:cNvPr>
          <p:cNvCxnSpPr>
            <a:cxnSpLocks/>
          </p:cNvCxnSpPr>
          <p:nvPr/>
        </p:nvCxnSpPr>
        <p:spPr>
          <a:xfrm flipV="1">
            <a:off x="11233007" y="6124007"/>
            <a:ext cx="0" cy="99555"/>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698" name="Right Bracket 697">
            <a:extLst>
              <a:ext uri="{FF2B5EF4-FFF2-40B4-BE49-F238E27FC236}">
                <a16:creationId xmlns:a16="http://schemas.microsoft.com/office/drawing/2014/main" id="{317FAE6A-F44C-4F55-9EAE-0E0119B24BD1}"/>
              </a:ext>
            </a:extLst>
          </p:cNvPr>
          <p:cNvSpPr/>
          <p:nvPr/>
        </p:nvSpPr>
        <p:spPr>
          <a:xfrm rot="5400000" flipV="1">
            <a:off x="10399921" y="5586219"/>
            <a:ext cx="56751" cy="1584000"/>
          </a:xfrm>
          <a:prstGeom prst="rightBracket">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04" name="Right Bracket 703">
            <a:extLst>
              <a:ext uri="{FF2B5EF4-FFF2-40B4-BE49-F238E27FC236}">
                <a16:creationId xmlns:a16="http://schemas.microsoft.com/office/drawing/2014/main" id="{34D4244C-EF7A-4698-8BED-C3B95A925711}"/>
              </a:ext>
            </a:extLst>
          </p:cNvPr>
          <p:cNvSpPr/>
          <p:nvPr/>
        </p:nvSpPr>
        <p:spPr>
          <a:xfrm rot="5400000" flipV="1">
            <a:off x="9186674" y="5982219"/>
            <a:ext cx="56751" cy="792000"/>
          </a:xfrm>
          <a:prstGeom prst="rightBracket">
            <a:avLst/>
          </a:prstGeom>
          <a:ln w="12700">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CH"/>
          </a:p>
        </p:txBody>
      </p:sp>
      <p:sp>
        <p:nvSpPr>
          <p:cNvPr id="705" name="TextBox 704">
            <a:extLst>
              <a:ext uri="{FF2B5EF4-FFF2-40B4-BE49-F238E27FC236}">
                <a16:creationId xmlns:a16="http://schemas.microsoft.com/office/drawing/2014/main" id="{B6865874-B786-4C12-8344-D53C24B90955}"/>
              </a:ext>
            </a:extLst>
          </p:cNvPr>
          <p:cNvSpPr txBox="1"/>
          <p:nvPr/>
        </p:nvSpPr>
        <p:spPr>
          <a:xfrm>
            <a:off x="7108756" y="6453304"/>
            <a:ext cx="1407042" cy="174080"/>
          </a:xfrm>
          <a:prstGeom prst="rect">
            <a:avLst/>
          </a:prstGeom>
          <a:noFill/>
        </p:spPr>
        <p:txBody>
          <a:bodyPr wrap="square" lIns="0" tIns="0" rIns="0" bIns="0" rtlCol="0" anchor="t">
            <a:noAutofit/>
          </a:bodyPr>
          <a:lstStyle/>
          <a:p>
            <a:pPr algn="ctr"/>
            <a:r>
              <a:rPr lang="en-GB" sz="1050" dirty="0">
                <a:solidFill>
                  <a:schemeClr val="accent2"/>
                </a:solidFill>
                <a:latin typeface="Bahnschrift Light" panose="020B0502040204020203" pitchFamily="34" charset="0"/>
              </a:rPr>
              <a:t>tolerance = -4 frames</a:t>
            </a:r>
          </a:p>
        </p:txBody>
      </p:sp>
      <p:sp>
        <p:nvSpPr>
          <p:cNvPr id="706" name="TextBox 705">
            <a:extLst>
              <a:ext uri="{FF2B5EF4-FFF2-40B4-BE49-F238E27FC236}">
                <a16:creationId xmlns:a16="http://schemas.microsoft.com/office/drawing/2014/main" id="{EC579E1B-52CB-4DAB-A8FD-0423FB019D0C}"/>
              </a:ext>
            </a:extLst>
          </p:cNvPr>
          <p:cNvSpPr txBox="1"/>
          <p:nvPr/>
        </p:nvSpPr>
        <p:spPr>
          <a:xfrm>
            <a:off x="9940780" y="6453304"/>
            <a:ext cx="1416456" cy="174080"/>
          </a:xfrm>
          <a:prstGeom prst="rect">
            <a:avLst/>
          </a:prstGeom>
          <a:noFill/>
        </p:spPr>
        <p:txBody>
          <a:bodyPr wrap="square" lIns="0" tIns="0" rIns="0" bIns="0" rtlCol="0" anchor="t">
            <a:noAutofit/>
          </a:bodyPr>
          <a:lstStyle/>
          <a:p>
            <a:pPr algn="ctr"/>
            <a:r>
              <a:rPr lang="en-GB" sz="1050" dirty="0">
                <a:solidFill>
                  <a:schemeClr val="accent2"/>
                </a:solidFill>
                <a:latin typeface="Bahnschrift Light" panose="020B0502040204020203" pitchFamily="34" charset="0"/>
              </a:rPr>
              <a:t>tolerance = +4 frames</a:t>
            </a:r>
          </a:p>
        </p:txBody>
      </p:sp>
      <p:sp>
        <p:nvSpPr>
          <p:cNvPr id="707" name="TextBox 706">
            <a:extLst>
              <a:ext uri="{FF2B5EF4-FFF2-40B4-BE49-F238E27FC236}">
                <a16:creationId xmlns:a16="http://schemas.microsoft.com/office/drawing/2014/main" id="{C79A3F0A-0C36-4D35-8AAC-919E17A78D9F}"/>
              </a:ext>
            </a:extLst>
          </p:cNvPr>
          <p:cNvSpPr txBox="1"/>
          <p:nvPr/>
        </p:nvSpPr>
        <p:spPr>
          <a:xfrm>
            <a:off x="8611898" y="6453304"/>
            <a:ext cx="1247801" cy="174080"/>
          </a:xfrm>
          <a:prstGeom prst="rect">
            <a:avLst/>
          </a:prstGeom>
          <a:noFill/>
        </p:spPr>
        <p:txBody>
          <a:bodyPr wrap="square" lIns="0" tIns="0" rIns="0" bIns="0" rtlCol="0" anchor="t">
            <a:noAutofit/>
          </a:bodyPr>
          <a:lstStyle/>
          <a:p>
            <a:pPr algn="ctr"/>
            <a:r>
              <a:rPr lang="en-GB" sz="1050" dirty="0">
                <a:solidFill>
                  <a:schemeClr val="accent1">
                    <a:lumMod val="60000"/>
                    <a:lumOff val="40000"/>
                  </a:schemeClr>
                </a:solidFill>
                <a:latin typeface="Bahnschrift Light" panose="020B0502040204020203" pitchFamily="34" charset="0"/>
              </a:rPr>
              <a:t>deviation = -2 frames</a:t>
            </a:r>
          </a:p>
        </p:txBody>
      </p:sp>
      <p:sp>
        <p:nvSpPr>
          <p:cNvPr id="709" name="TextBox 708">
            <a:extLst>
              <a:ext uri="{FF2B5EF4-FFF2-40B4-BE49-F238E27FC236}">
                <a16:creationId xmlns:a16="http://schemas.microsoft.com/office/drawing/2014/main" id="{EA66C295-AFAB-432B-A483-B8B535594808}"/>
              </a:ext>
            </a:extLst>
          </p:cNvPr>
          <p:cNvSpPr txBox="1"/>
          <p:nvPr/>
        </p:nvSpPr>
        <p:spPr>
          <a:xfrm>
            <a:off x="432252" y="1034794"/>
            <a:ext cx="11416848" cy="79169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For our model one data point is a frame set (            ) of 20 consecutive frames which together make up a gesture. We show relevant frames (i.e. frames which are part of the gesture) as         and non-relevant frames as        . When we label a frame set as a gesture we show this with a       in the sketches.</a:t>
            </a:r>
          </a:p>
          <a:p>
            <a:endParaRPr lang="en-GB" sz="400" dirty="0">
              <a:solidFill>
                <a:schemeClr val="accent5"/>
              </a:solidFill>
              <a:latin typeface="Bahnschrift Light" panose="020B0502040204020203" pitchFamily="34" charset="0"/>
            </a:endParaRPr>
          </a:p>
          <a:p>
            <a:r>
              <a:rPr lang="en-GB" sz="1050" dirty="0">
                <a:solidFill>
                  <a:schemeClr val="accent5"/>
                </a:solidFill>
                <a:latin typeface="Bahnschrift Light" panose="020B0502040204020203" pitchFamily="34" charset="0"/>
              </a:rPr>
              <a:t>Our model should detect also frame sets containing only a fraction of relevant frames. We therefore also label incomplete frame sets. We assume a </a:t>
            </a:r>
            <a:r>
              <a:rPr lang="en-GB" sz="1050" dirty="0">
                <a:solidFill>
                  <a:schemeClr val="accent2"/>
                </a:solidFill>
                <a:latin typeface="Bahnschrift Light" panose="020B0502040204020203" pitchFamily="34" charset="0"/>
              </a:rPr>
              <a:t>tolerance range </a:t>
            </a:r>
            <a:r>
              <a:rPr lang="en-GB" sz="1050" dirty="0">
                <a:solidFill>
                  <a:schemeClr val="accent5"/>
                </a:solidFill>
                <a:latin typeface="Bahnschrift Light" panose="020B0502040204020203" pitchFamily="34" charset="0"/>
              </a:rPr>
              <a:t>of 5 frames before and after the last relevant frame of a gesture. Frame sets at the beginning or end of the tolerance range thus contain less relevant frames than frame sets in the middle of the range – see the first sketch below.</a:t>
            </a:r>
          </a:p>
        </p:txBody>
      </p:sp>
      <p:cxnSp>
        <p:nvCxnSpPr>
          <p:cNvPr id="17" name="Straight Arrow Connector 16">
            <a:extLst>
              <a:ext uri="{FF2B5EF4-FFF2-40B4-BE49-F238E27FC236}">
                <a16:creationId xmlns:a16="http://schemas.microsoft.com/office/drawing/2014/main" id="{CC1A50D1-958C-4983-932D-005885E16FEF}"/>
              </a:ext>
            </a:extLst>
          </p:cNvPr>
          <p:cNvCxnSpPr>
            <a:cxnSpLocks/>
          </p:cNvCxnSpPr>
          <p:nvPr/>
        </p:nvCxnSpPr>
        <p:spPr>
          <a:xfrm>
            <a:off x="6605604" y="2322650"/>
            <a:ext cx="97322" cy="110668"/>
          </a:xfrm>
          <a:prstGeom prst="straightConnector1">
            <a:avLst/>
          </a:prstGeom>
          <a:ln w="3175">
            <a:solidFill>
              <a:schemeClr val="tx1"/>
            </a:solidFill>
            <a:headEnd type="none" w="med" len="med"/>
            <a:tailEnd type="triangle" w="sm" len="med"/>
          </a:ln>
          <a:effectLst/>
        </p:spPr>
        <p:style>
          <a:lnRef idx="2">
            <a:schemeClr val="accent1"/>
          </a:lnRef>
          <a:fillRef idx="0">
            <a:schemeClr val="accent1"/>
          </a:fillRef>
          <a:effectRef idx="1">
            <a:schemeClr val="accent1"/>
          </a:effectRef>
          <a:fontRef idx="minor">
            <a:schemeClr val="tx1"/>
          </a:fontRef>
        </p:style>
      </p:cxnSp>
      <p:sp>
        <p:nvSpPr>
          <p:cNvPr id="717" name="Rectangle 716">
            <a:extLst>
              <a:ext uri="{FF2B5EF4-FFF2-40B4-BE49-F238E27FC236}">
                <a16:creationId xmlns:a16="http://schemas.microsoft.com/office/drawing/2014/main" id="{02D979D7-D736-4E15-8B3E-FDEE35E0C1C9}"/>
              </a:ext>
            </a:extLst>
          </p:cNvPr>
          <p:cNvSpPr/>
          <p:nvPr/>
        </p:nvSpPr>
        <p:spPr>
          <a:xfrm>
            <a:off x="1553854" y="1193957"/>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18" name="Rectangle 717">
            <a:extLst>
              <a:ext uri="{FF2B5EF4-FFF2-40B4-BE49-F238E27FC236}">
                <a16:creationId xmlns:a16="http://schemas.microsoft.com/office/drawing/2014/main" id="{F32DD027-2E82-4354-AB78-6C902A63503D}"/>
              </a:ext>
            </a:extLst>
          </p:cNvPr>
          <p:cNvSpPr/>
          <p:nvPr/>
        </p:nvSpPr>
        <p:spPr>
          <a:xfrm>
            <a:off x="10925329" y="1034793"/>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21" name="TextBox 720">
            <a:extLst>
              <a:ext uri="{FF2B5EF4-FFF2-40B4-BE49-F238E27FC236}">
                <a16:creationId xmlns:a16="http://schemas.microsoft.com/office/drawing/2014/main" id="{7560D845-A875-4F97-821B-5D4E2D4A8846}"/>
              </a:ext>
            </a:extLst>
          </p:cNvPr>
          <p:cNvSpPr txBox="1"/>
          <p:nvPr/>
        </p:nvSpPr>
        <p:spPr>
          <a:xfrm>
            <a:off x="8295433" y="2875224"/>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-1</a:t>
            </a:r>
          </a:p>
        </p:txBody>
      </p:sp>
      <p:sp>
        <p:nvSpPr>
          <p:cNvPr id="722" name="TextBox 721">
            <a:extLst>
              <a:ext uri="{FF2B5EF4-FFF2-40B4-BE49-F238E27FC236}">
                <a16:creationId xmlns:a16="http://schemas.microsoft.com/office/drawing/2014/main" id="{C9976EDA-6BCE-4678-B8D3-C6EFE8781064}"/>
              </a:ext>
            </a:extLst>
          </p:cNvPr>
          <p:cNvSpPr txBox="1"/>
          <p:nvPr/>
        </p:nvSpPr>
        <p:spPr>
          <a:xfrm>
            <a:off x="7867402" y="2875224"/>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-2</a:t>
            </a:r>
          </a:p>
        </p:txBody>
      </p:sp>
      <p:sp>
        <p:nvSpPr>
          <p:cNvPr id="723" name="TextBox 722">
            <a:extLst>
              <a:ext uri="{FF2B5EF4-FFF2-40B4-BE49-F238E27FC236}">
                <a16:creationId xmlns:a16="http://schemas.microsoft.com/office/drawing/2014/main" id="{4D65AB83-BA77-414F-A53A-EC589231F5D5}"/>
              </a:ext>
            </a:extLst>
          </p:cNvPr>
          <p:cNvSpPr txBox="1"/>
          <p:nvPr/>
        </p:nvSpPr>
        <p:spPr>
          <a:xfrm>
            <a:off x="7488535" y="2875224"/>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-3</a:t>
            </a:r>
          </a:p>
        </p:txBody>
      </p:sp>
      <p:sp>
        <p:nvSpPr>
          <p:cNvPr id="724" name="TextBox 723">
            <a:extLst>
              <a:ext uri="{FF2B5EF4-FFF2-40B4-BE49-F238E27FC236}">
                <a16:creationId xmlns:a16="http://schemas.microsoft.com/office/drawing/2014/main" id="{3FE43761-0FAF-4FBD-A9A4-E278BBF2FFA7}"/>
              </a:ext>
            </a:extLst>
          </p:cNvPr>
          <p:cNvSpPr txBox="1"/>
          <p:nvPr/>
        </p:nvSpPr>
        <p:spPr>
          <a:xfrm>
            <a:off x="7077924" y="2875224"/>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-4</a:t>
            </a:r>
          </a:p>
        </p:txBody>
      </p:sp>
      <p:sp>
        <p:nvSpPr>
          <p:cNvPr id="725" name="TextBox 724">
            <a:extLst>
              <a:ext uri="{FF2B5EF4-FFF2-40B4-BE49-F238E27FC236}">
                <a16:creationId xmlns:a16="http://schemas.microsoft.com/office/drawing/2014/main" id="{41FAFC58-3478-4C80-9E19-391989239934}"/>
              </a:ext>
            </a:extLst>
          </p:cNvPr>
          <p:cNvSpPr txBox="1"/>
          <p:nvPr/>
        </p:nvSpPr>
        <p:spPr>
          <a:xfrm>
            <a:off x="9099566" y="2875224"/>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+1</a:t>
            </a:r>
          </a:p>
        </p:txBody>
      </p:sp>
      <p:sp>
        <p:nvSpPr>
          <p:cNvPr id="726" name="TextBox 725">
            <a:extLst>
              <a:ext uri="{FF2B5EF4-FFF2-40B4-BE49-F238E27FC236}">
                <a16:creationId xmlns:a16="http://schemas.microsoft.com/office/drawing/2014/main" id="{D33BA857-3682-426B-932F-A452B82F014D}"/>
              </a:ext>
            </a:extLst>
          </p:cNvPr>
          <p:cNvSpPr txBox="1"/>
          <p:nvPr/>
        </p:nvSpPr>
        <p:spPr>
          <a:xfrm>
            <a:off x="9518299" y="2875224"/>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+2</a:t>
            </a:r>
          </a:p>
        </p:txBody>
      </p:sp>
      <p:sp>
        <p:nvSpPr>
          <p:cNvPr id="727" name="TextBox 726">
            <a:extLst>
              <a:ext uri="{FF2B5EF4-FFF2-40B4-BE49-F238E27FC236}">
                <a16:creationId xmlns:a16="http://schemas.microsoft.com/office/drawing/2014/main" id="{3FA4CD06-3412-42FC-AE43-B481188479BC}"/>
              </a:ext>
            </a:extLst>
          </p:cNvPr>
          <p:cNvSpPr txBox="1"/>
          <p:nvPr/>
        </p:nvSpPr>
        <p:spPr>
          <a:xfrm>
            <a:off x="9906094" y="2875224"/>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+3</a:t>
            </a:r>
          </a:p>
        </p:txBody>
      </p:sp>
      <p:sp>
        <p:nvSpPr>
          <p:cNvPr id="728" name="TextBox 727">
            <a:extLst>
              <a:ext uri="{FF2B5EF4-FFF2-40B4-BE49-F238E27FC236}">
                <a16:creationId xmlns:a16="http://schemas.microsoft.com/office/drawing/2014/main" id="{DED4D9E1-3613-4FD6-963A-2C0E5F801AF9}"/>
              </a:ext>
            </a:extLst>
          </p:cNvPr>
          <p:cNvSpPr txBox="1"/>
          <p:nvPr/>
        </p:nvSpPr>
        <p:spPr>
          <a:xfrm>
            <a:off x="10312678" y="2875224"/>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+4</a:t>
            </a:r>
          </a:p>
        </p:txBody>
      </p:sp>
      <p:sp>
        <p:nvSpPr>
          <p:cNvPr id="736" name="TextBox 735">
            <a:extLst>
              <a:ext uri="{FF2B5EF4-FFF2-40B4-BE49-F238E27FC236}">
                <a16:creationId xmlns:a16="http://schemas.microsoft.com/office/drawing/2014/main" id="{076E5FA5-525D-42B5-800C-52C959E6E35B}"/>
              </a:ext>
            </a:extLst>
          </p:cNvPr>
          <p:cNvSpPr txBox="1"/>
          <p:nvPr/>
        </p:nvSpPr>
        <p:spPr>
          <a:xfrm rot="3620603">
            <a:off x="6233076" y="2400080"/>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737" name="Star: 5 Points 736">
            <a:extLst>
              <a:ext uri="{FF2B5EF4-FFF2-40B4-BE49-F238E27FC236}">
                <a16:creationId xmlns:a16="http://schemas.microsoft.com/office/drawing/2014/main" id="{61DE0DBE-A8AA-418D-AB0C-159427185312}"/>
              </a:ext>
            </a:extLst>
          </p:cNvPr>
          <p:cNvSpPr/>
          <p:nvPr/>
        </p:nvSpPr>
        <p:spPr>
          <a:xfrm>
            <a:off x="5227749" y="1244989"/>
            <a:ext cx="71031" cy="71031"/>
          </a:xfrm>
          <a:prstGeom prst="star5">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34" name="Rectangle 233">
            <a:extLst>
              <a:ext uri="{FF2B5EF4-FFF2-40B4-BE49-F238E27FC236}">
                <a16:creationId xmlns:a16="http://schemas.microsoft.com/office/drawing/2014/main" id="{1D7BC06E-2E58-48D8-86D6-AA813B6D8BB0}"/>
              </a:ext>
            </a:extLst>
          </p:cNvPr>
          <p:cNvSpPr/>
          <p:nvPr/>
        </p:nvSpPr>
        <p:spPr>
          <a:xfrm>
            <a:off x="6670373" y="2469296"/>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35" name="Rectangle 234">
            <a:extLst>
              <a:ext uri="{FF2B5EF4-FFF2-40B4-BE49-F238E27FC236}">
                <a16:creationId xmlns:a16="http://schemas.microsoft.com/office/drawing/2014/main" id="{7C706E7E-98D8-4F87-B4C5-A4828CD55F34}"/>
              </a:ext>
            </a:extLst>
          </p:cNvPr>
          <p:cNvSpPr/>
          <p:nvPr/>
        </p:nvSpPr>
        <p:spPr>
          <a:xfrm>
            <a:off x="6702926" y="2500674"/>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36" name="Rectangle 235">
            <a:extLst>
              <a:ext uri="{FF2B5EF4-FFF2-40B4-BE49-F238E27FC236}">
                <a16:creationId xmlns:a16="http://schemas.microsoft.com/office/drawing/2014/main" id="{9C1DD6C1-6D56-4ABD-A956-B223738BC7C7}"/>
              </a:ext>
            </a:extLst>
          </p:cNvPr>
          <p:cNvSpPr/>
          <p:nvPr/>
        </p:nvSpPr>
        <p:spPr>
          <a:xfrm>
            <a:off x="6735479" y="253205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37" name="TextBox 236">
            <a:extLst>
              <a:ext uri="{FF2B5EF4-FFF2-40B4-BE49-F238E27FC236}">
                <a16:creationId xmlns:a16="http://schemas.microsoft.com/office/drawing/2014/main" id="{5BCB7293-7AC2-45E2-91DC-ED24583DE8AB}"/>
              </a:ext>
            </a:extLst>
          </p:cNvPr>
          <p:cNvSpPr txBox="1"/>
          <p:nvPr/>
        </p:nvSpPr>
        <p:spPr>
          <a:xfrm rot="3620603">
            <a:off x="6645725" y="2403448"/>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24" name="Star: 5 Points 23">
            <a:extLst>
              <a:ext uri="{FF2B5EF4-FFF2-40B4-BE49-F238E27FC236}">
                <a16:creationId xmlns:a16="http://schemas.microsoft.com/office/drawing/2014/main" id="{9910AB24-7A10-4F80-8479-CCB25D69097C}"/>
              </a:ext>
            </a:extLst>
          </p:cNvPr>
          <p:cNvSpPr/>
          <p:nvPr/>
        </p:nvSpPr>
        <p:spPr>
          <a:xfrm>
            <a:off x="6768365" y="2582342"/>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38" name="Rectangle 237">
            <a:extLst>
              <a:ext uri="{FF2B5EF4-FFF2-40B4-BE49-F238E27FC236}">
                <a16:creationId xmlns:a16="http://schemas.microsoft.com/office/drawing/2014/main" id="{0597C33B-AE5A-40DE-8FEE-D8E8EE1CD2DD}"/>
              </a:ext>
            </a:extLst>
          </p:cNvPr>
          <p:cNvSpPr/>
          <p:nvPr/>
        </p:nvSpPr>
        <p:spPr>
          <a:xfrm>
            <a:off x="7055058" y="2469296"/>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39" name="Rectangle 238">
            <a:extLst>
              <a:ext uri="{FF2B5EF4-FFF2-40B4-BE49-F238E27FC236}">
                <a16:creationId xmlns:a16="http://schemas.microsoft.com/office/drawing/2014/main" id="{7BACC935-82D7-407C-A557-BF9F7E3E9045}"/>
              </a:ext>
            </a:extLst>
          </p:cNvPr>
          <p:cNvSpPr/>
          <p:nvPr/>
        </p:nvSpPr>
        <p:spPr>
          <a:xfrm>
            <a:off x="7087611" y="2500674"/>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40" name="Rectangle 239">
            <a:extLst>
              <a:ext uri="{FF2B5EF4-FFF2-40B4-BE49-F238E27FC236}">
                <a16:creationId xmlns:a16="http://schemas.microsoft.com/office/drawing/2014/main" id="{02AE9D4F-A046-45A3-8DC9-033DF1EDF23B}"/>
              </a:ext>
            </a:extLst>
          </p:cNvPr>
          <p:cNvSpPr/>
          <p:nvPr/>
        </p:nvSpPr>
        <p:spPr>
          <a:xfrm>
            <a:off x="7120164" y="253205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41" name="TextBox 240">
            <a:extLst>
              <a:ext uri="{FF2B5EF4-FFF2-40B4-BE49-F238E27FC236}">
                <a16:creationId xmlns:a16="http://schemas.microsoft.com/office/drawing/2014/main" id="{084AB7DC-2897-4D03-ACED-C9B2AD431D2E}"/>
              </a:ext>
            </a:extLst>
          </p:cNvPr>
          <p:cNvSpPr txBox="1"/>
          <p:nvPr/>
        </p:nvSpPr>
        <p:spPr>
          <a:xfrm rot="3620603">
            <a:off x="7030410" y="2403448"/>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242" name="Star: 5 Points 241">
            <a:extLst>
              <a:ext uri="{FF2B5EF4-FFF2-40B4-BE49-F238E27FC236}">
                <a16:creationId xmlns:a16="http://schemas.microsoft.com/office/drawing/2014/main" id="{8F34E7CD-FAB6-41A7-80FD-54C464452F15}"/>
              </a:ext>
            </a:extLst>
          </p:cNvPr>
          <p:cNvSpPr/>
          <p:nvPr/>
        </p:nvSpPr>
        <p:spPr>
          <a:xfrm>
            <a:off x="7153050" y="2582342"/>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43" name="Rectangle 242">
            <a:extLst>
              <a:ext uri="{FF2B5EF4-FFF2-40B4-BE49-F238E27FC236}">
                <a16:creationId xmlns:a16="http://schemas.microsoft.com/office/drawing/2014/main" id="{9E876BB2-9F2D-4965-9D08-8A1BC7594515}"/>
              </a:ext>
            </a:extLst>
          </p:cNvPr>
          <p:cNvSpPr/>
          <p:nvPr/>
        </p:nvSpPr>
        <p:spPr>
          <a:xfrm>
            <a:off x="7467562" y="2469296"/>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44" name="Rectangle 243">
            <a:extLst>
              <a:ext uri="{FF2B5EF4-FFF2-40B4-BE49-F238E27FC236}">
                <a16:creationId xmlns:a16="http://schemas.microsoft.com/office/drawing/2014/main" id="{DE702D34-B8B3-49F0-9E85-E2996DBEAD9C}"/>
              </a:ext>
            </a:extLst>
          </p:cNvPr>
          <p:cNvSpPr/>
          <p:nvPr/>
        </p:nvSpPr>
        <p:spPr>
          <a:xfrm>
            <a:off x="7500115" y="2500674"/>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45" name="Rectangle 244">
            <a:extLst>
              <a:ext uri="{FF2B5EF4-FFF2-40B4-BE49-F238E27FC236}">
                <a16:creationId xmlns:a16="http://schemas.microsoft.com/office/drawing/2014/main" id="{DCEC4ACD-08DA-459D-83FA-1422D37688C4}"/>
              </a:ext>
            </a:extLst>
          </p:cNvPr>
          <p:cNvSpPr/>
          <p:nvPr/>
        </p:nvSpPr>
        <p:spPr>
          <a:xfrm>
            <a:off x="7532668" y="253205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46" name="TextBox 245">
            <a:extLst>
              <a:ext uri="{FF2B5EF4-FFF2-40B4-BE49-F238E27FC236}">
                <a16:creationId xmlns:a16="http://schemas.microsoft.com/office/drawing/2014/main" id="{F21A8C0D-241B-4E77-952A-EBC6078B420F}"/>
              </a:ext>
            </a:extLst>
          </p:cNvPr>
          <p:cNvSpPr txBox="1"/>
          <p:nvPr/>
        </p:nvSpPr>
        <p:spPr>
          <a:xfrm rot="3620603">
            <a:off x="7442914" y="2403448"/>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247" name="Star: 5 Points 246">
            <a:extLst>
              <a:ext uri="{FF2B5EF4-FFF2-40B4-BE49-F238E27FC236}">
                <a16:creationId xmlns:a16="http://schemas.microsoft.com/office/drawing/2014/main" id="{C19B1C3C-2ABF-4443-9BE1-9B60A220AAB5}"/>
              </a:ext>
            </a:extLst>
          </p:cNvPr>
          <p:cNvSpPr/>
          <p:nvPr/>
        </p:nvSpPr>
        <p:spPr>
          <a:xfrm>
            <a:off x="7565554" y="2582342"/>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48" name="Rectangle 247">
            <a:extLst>
              <a:ext uri="{FF2B5EF4-FFF2-40B4-BE49-F238E27FC236}">
                <a16:creationId xmlns:a16="http://schemas.microsoft.com/office/drawing/2014/main" id="{0A3168BD-3DC1-44F1-98DD-10E627D0181A}"/>
              </a:ext>
            </a:extLst>
          </p:cNvPr>
          <p:cNvSpPr/>
          <p:nvPr/>
        </p:nvSpPr>
        <p:spPr>
          <a:xfrm>
            <a:off x="7877046" y="2469296"/>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49" name="Rectangle 248">
            <a:extLst>
              <a:ext uri="{FF2B5EF4-FFF2-40B4-BE49-F238E27FC236}">
                <a16:creationId xmlns:a16="http://schemas.microsoft.com/office/drawing/2014/main" id="{577830E2-5F28-4B91-BCE4-552978196CF5}"/>
              </a:ext>
            </a:extLst>
          </p:cNvPr>
          <p:cNvSpPr/>
          <p:nvPr/>
        </p:nvSpPr>
        <p:spPr>
          <a:xfrm>
            <a:off x="7909599" y="2500674"/>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50" name="Rectangle 249">
            <a:extLst>
              <a:ext uri="{FF2B5EF4-FFF2-40B4-BE49-F238E27FC236}">
                <a16:creationId xmlns:a16="http://schemas.microsoft.com/office/drawing/2014/main" id="{443555B4-3D05-4878-B3B6-63E1C029ED13}"/>
              </a:ext>
            </a:extLst>
          </p:cNvPr>
          <p:cNvSpPr/>
          <p:nvPr/>
        </p:nvSpPr>
        <p:spPr>
          <a:xfrm>
            <a:off x="7942152" y="253205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51" name="TextBox 250">
            <a:extLst>
              <a:ext uri="{FF2B5EF4-FFF2-40B4-BE49-F238E27FC236}">
                <a16:creationId xmlns:a16="http://schemas.microsoft.com/office/drawing/2014/main" id="{DB4074F9-57A9-47A1-9346-38D88630539E}"/>
              </a:ext>
            </a:extLst>
          </p:cNvPr>
          <p:cNvSpPr txBox="1"/>
          <p:nvPr/>
        </p:nvSpPr>
        <p:spPr>
          <a:xfrm rot="3620603">
            <a:off x="7852398" y="2403448"/>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252" name="Star: 5 Points 251">
            <a:extLst>
              <a:ext uri="{FF2B5EF4-FFF2-40B4-BE49-F238E27FC236}">
                <a16:creationId xmlns:a16="http://schemas.microsoft.com/office/drawing/2014/main" id="{2B83B769-3BCE-4723-83B2-F40A72457B0C}"/>
              </a:ext>
            </a:extLst>
          </p:cNvPr>
          <p:cNvSpPr/>
          <p:nvPr/>
        </p:nvSpPr>
        <p:spPr>
          <a:xfrm>
            <a:off x="7975038" y="2582342"/>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53" name="Rectangle 252">
            <a:extLst>
              <a:ext uri="{FF2B5EF4-FFF2-40B4-BE49-F238E27FC236}">
                <a16:creationId xmlns:a16="http://schemas.microsoft.com/office/drawing/2014/main" id="{AA89084F-B824-4BA0-9261-93777D93F226}"/>
              </a:ext>
            </a:extLst>
          </p:cNvPr>
          <p:cNvSpPr/>
          <p:nvPr/>
        </p:nvSpPr>
        <p:spPr>
          <a:xfrm>
            <a:off x="8272405" y="2469296"/>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54" name="Rectangle 253">
            <a:extLst>
              <a:ext uri="{FF2B5EF4-FFF2-40B4-BE49-F238E27FC236}">
                <a16:creationId xmlns:a16="http://schemas.microsoft.com/office/drawing/2014/main" id="{C33CEA35-A5D4-44F1-A30F-47044FCC23C6}"/>
              </a:ext>
            </a:extLst>
          </p:cNvPr>
          <p:cNvSpPr/>
          <p:nvPr/>
        </p:nvSpPr>
        <p:spPr>
          <a:xfrm>
            <a:off x="8304958" y="2500674"/>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55" name="Rectangle 254">
            <a:extLst>
              <a:ext uri="{FF2B5EF4-FFF2-40B4-BE49-F238E27FC236}">
                <a16:creationId xmlns:a16="http://schemas.microsoft.com/office/drawing/2014/main" id="{AD69FD99-ADC6-4CE8-B0FB-B5AC8287A267}"/>
              </a:ext>
            </a:extLst>
          </p:cNvPr>
          <p:cNvSpPr/>
          <p:nvPr/>
        </p:nvSpPr>
        <p:spPr>
          <a:xfrm>
            <a:off x="8337511" y="253205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56" name="TextBox 255">
            <a:extLst>
              <a:ext uri="{FF2B5EF4-FFF2-40B4-BE49-F238E27FC236}">
                <a16:creationId xmlns:a16="http://schemas.microsoft.com/office/drawing/2014/main" id="{2162C8E5-43C1-450D-B87A-56F61596B0D1}"/>
              </a:ext>
            </a:extLst>
          </p:cNvPr>
          <p:cNvSpPr txBox="1"/>
          <p:nvPr/>
        </p:nvSpPr>
        <p:spPr>
          <a:xfrm rot="3620603">
            <a:off x="8247757" y="2403448"/>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257" name="Star: 5 Points 256">
            <a:extLst>
              <a:ext uri="{FF2B5EF4-FFF2-40B4-BE49-F238E27FC236}">
                <a16:creationId xmlns:a16="http://schemas.microsoft.com/office/drawing/2014/main" id="{60CA96A0-8403-4B34-9098-139AA512BB41}"/>
              </a:ext>
            </a:extLst>
          </p:cNvPr>
          <p:cNvSpPr/>
          <p:nvPr/>
        </p:nvSpPr>
        <p:spPr>
          <a:xfrm>
            <a:off x="8370397" y="2582342"/>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58" name="Rectangle 257">
            <a:extLst>
              <a:ext uri="{FF2B5EF4-FFF2-40B4-BE49-F238E27FC236}">
                <a16:creationId xmlns:a16="http://schemas.microsoft.com/office/drawing/2014/main" id="{3EA1E4B9-C1FC-4F21-9863-732155D0ACFC}"/>
              </a:ext>
            </a:extLst>
          </p:cNvPr>
          <p:cNvSpPr/>
          <p:nvPr/>
        </p:nvSpPr>
        <p:spPr>
          <a:xfrm>
            <a:off x="8666894" y="2469296"/>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59" name="Rectangle 258">
            <a:extLst>
              <a:ext uri="{FF2B5EF4-FFF2-40B4-BE49-F238E27FC236}">
                <a16:creationId xmlns:a16="http://schemas.microsoft.com/office/drawing/2014/main" id="{0ACC6F9D-14E6-4066-B9A1-7F3CB4ABB3BD}"/>
              </a:ext>
            </a:extLst>
          </p:cNvPr>
          <p:cNvSpPr/>
          <p:nvPr/>
        </p:nvSpPr>
        <p:spPr>
          <a:xfrm>
            <a:off x="8699447" y="2500674"/>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60" name="Rectangle 259">
            <a:extLst>
              <a:ext uri="{FF2B5EF4-FFF2-40B4-BE49-F238E27FC236}">
                <a16:creationId xmlns:a16="http://schemas.microsoft.com/office/drawing/2014/main" id="{D7E4F723-6F59-40B8-AFFE-5D85A7B0158A}"/>
              </a:ext>
            </a:extLst>
          </p:cNvPr>
          <p:cNvSpPr/>
          <p:nvPr/>
        </p:nvSpPr>
        <p:spPr>
          <a:xfrm>
            <a:off x="8732000" y="253205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61" name="TextBox 260">
            <a:extLst>
              <a:ext uri="{FF2B5EF4-FFF2-40B4-BE49-F238E27FC236}">
                <a16:creationId xmlns:a16="http://schemas.microsoft.com/office/drawing/2014/main" id="{B0EA8C4C-3539-4ABF-B109-056F7C540B37}"/>
              </a:ext>
            </a:extLst>
          </p:cNvPr>
          <p:cNvSpPr txBox="1"/>
          <p:nvPr/>
        </p:nvSpPr>
        <p:spPr>
          <a:xfrm rot="3620603">
            <a:off x="8642246" y="2403448"/>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262" name="Star: 5 Points 261">
            <a:extLst>
              <a:ext uri="{FF2B5EF4-FFF2-40B4-BE49-F238E27FC236}">
                <a16:creationId xmlns:a16="http://schemas.microsoft.com/office/drawing/2014/main" id="{ADC05BEC-4D4E-4EFF-8118-5112C6E796B6}"/>
              </a:ext>
            </a:extLst>
          </p:cNvPr>
          <p:cNvSpPr/>
          <p:nvPr/>
        </p:nvSpPr>
        <p:spPr>
          <a:xfrm>
            <a:off x="8764886" y="2582342"/>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63" name="Rectangle 262">
            <a:extLst>
              <a:ext uri="{FF2B5EF4-FFF2-40B4-BE49-F238E27FC236}">
                <a16:creationId xmlns:a16="http://schemas.microsoft.com/office/drawing/2014/main" id="{19702B48-0428-4A4E-B2C5-FCA871060861}"/>
              </a:ext>
            </a:extLst>
          </p:cNvPr>
          <p:cNvSpPr/>
          <p:nvPr/>
        </p:nvSpPr>
        <p:spPr>
          <a:xfrm>
            <a:off x="9067013" y="2469296"/>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64" name="Rectangle 263">
            <a:extLst>
              <a:ext uri="{FF2B5EF4-FFF2-40B4-BE49-F238E27FC236}">
                <a16:creationId xmlns:a16="http://schemas.microsoft.com/office/drawing/2014/main" id="{F580912B-3F6F-4641-8296-7E22B38B31E8}"/>
              </a:ext>
            </a:extLst>
          </p:cNvPr>
          <p:cNvSpPr/>
          <p:nvPr/>
        </p:nvSpPr>
        <p:spPr>
          <a:xfrm>
            <a:off x="9099566" y="2500674"/>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65" name="Rectangle 264">
            <a:extLst>
              <a:ext uri="{FF2B5EF4-FFF2-40B4-BE49-F238E27FC236}">
                <a16:creationId xmlns:a16="http://schemas.microsoft.com/office/drawing/2014/main" id="{09536713-3E0C-49AD-BBCE-A5C14E59DDCF}"/>
              </a:ext>
            </a:extLst>
          </p:cNvPr>
          <p:cNvSpPr/>
          <p:nvPr/>
        </p:nvSpPr>
        <p:spPr>
          <a:xfrm>
            <a:off x="9132119" y="2532053"/>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66" name="TextBox 265">
            <a:extLst>
              <a:ext uri="{FF2B5EF4-FFF2-40B4-BE49-F238E27FC236}">
                <a16:creationId xmlns:a16="http://schemas.microsoft.com/office/drawing/2014/main" id="{9A8EA2D0-73F1-460C-B88E-EEDC5C3E83EF}"/>
              </a:ext>
            </a:extLst>
          </p:cNvPr>
          <p:cNvSpPr txBox="1"/>
          <p:nvPr/>
        </p:nvSpPr>
        <p:spPr>
          <a:xfrm rot="3620603">
            <a:off x="9042365" y="2403448"/>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267" name="Star: 5 Points 266">
            <a:extLst>
              <a:ext uri="{FF2B5EF4-FFF2-40B4-BE49-F238E27FC236}">
                <a16:creationId xmlns:a16="http://schemas.microsoft.com/office/drawing/2014/main" id="{FE6A96B8-C654-4787-8630-87BFB622A693}"/>
              </a:ext>
            </a:extLst>
          </p:cNvPr>
          <p:cNvSpPr/>
          <p:nvPr/>
        </p:nvSpPr>
        <p:spPr>
          <a:xfrm>
            <a:off x="9165005" y="2582342"/>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68" name="Rectangle 267">
            <a:extLst>
              <a:ext uri="{FF2B5EF4-FFF2-40B4-BE49-F238E27FC236}">
                <a16:creationId xmlns:a16="http://schemas.microsoft.com/office/drawing/2014/main" id="{9C074ABE-AE7B-4272-A70C-E2A5B253957D}"/>
              </a:ext>
            </a:extLst>
          </p:cNvPr>
          <p:cNvSpPr/>
          <p:nvPr/>
        </p:nvSpPr>
        <p:spPr>
          <a:xfrm>
            <a:off x="9473410" y="2469296"/>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69" name="Rectangle 268">
            <a:extLst>
              <a:ext uri="{FF2B5EF4-FFF2-40B4-BE49-F238E27FC236}">
                <a16:creationId xmlns:a16="http://schemas.microsoft.com/office/drawing/2014/main" id="{154F2CB0-F3A6-4648-B391-BEB297F0516D}"/>
              </a:ext>
            </a:extLst>
          </p:cNvPr>
          <p:cNvSpPr/>
          <p:nvPr/>
        </p:nvSpPr>
        <p:spPr>
          <a:xfrm>
            <a:off x="9505963" y="2500674"/>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70" name="Rectangle 269">
            <a:extLst>
              <a:ext uri="{FF2B5EF4-FFF2-40B4-BE49-F238E27FC236}">
                <a16:creationId xmlns:a16="http://schemas.microsoft.com/office/drawing/2014/main" id="{037EBFAA-7D58-434F-B796-A85D57B09CC3}"/>
              </a:ext>
            </a:extLst>
          </p:cNvPr>
          <p:cNvSpPr/>
          <p:nvPr/>
        </p:nvSpPr>
        <p:spPr>
          <a:xfrm>
            <a:off x="9538516" y="2532053"/>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71" name="TextBox 270">
            <a:extLst>
              <a:ext uri="{FF2B5EF4-FFF2-40B4-BE49-F238E27FC236}">
                <a16:creationId xmlns:a16="http://schemas.microsoft.com/office/drawing/2014/main" id="{37DF63A0-418A-4F38-AF4A-9C8795826514}"/>
              </a:ext>
            </a:extLst>
          </p:cNvPr>
          <p:cNvSpPr txBox="1"/>
          <p:nvPr/>
        </p:nvSpPr>
        <p:spPr>
          <a:xfrm rot="3620603">
            <a:off x="9448762" y="2403448"/>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272" name="Star: 5 Points 271">
            <a:extLst>
              <a:ext uri="{FF2B5EF4-FFF2-40B4-BE49-F238E27FC236}">
                <a16:creationId xmlns:a16="http://schemas.microsoft.com/office/drawing/2014/main" id="{3979E29E-4C77-4D2A-9808-82F78BB1317A}"/>
              </a:ext>
            </a:extLst>
          </p:cNvPr>
          <p:cNvSpPr/>
          <p:nvPr/>
        </p:nvSpPr>
        <p:spPr>
          <a:xfrm>
            <a:off x="9571402" y="2582342"/>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73" name="Rectangle 272">
            <a:extLst>
              <a:ext uri="{FF2B5EF4-FFF2-40B4-BE49-F238E27FC236}">
                <a16:creationId xmlns:a16="http://schemas.microsoft.com/office/drawing/2014/main" id="{027FA611-F71A-4D52-8F84-583B2A62D430}"/>
              </a:ext>
            </a:extLst>
          </p:cNvPr>
          <p:cNvSpPr/>
          <p:nvPr/>
        </p:nvSpPr>
        <p:spPr>
          <a:xfrm>
            <a:off x="9881225" y="2469296"/>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74" name="Rectangle 273">
            <a:extLst>
              <a:ext uri="{FF2B5EF4-FFF2-40B4-BE49-F238E27FC236}">
                <a16:creationId xmlns:a16="http://schemas.microsoft.com/office/drawing/2014/main" id="{CA5404BB-DEDC-4B0C-BF71-CEFF3CF75CC9}"/>
              </a:ext>
            </a:extLst>
          </p:cNvPr>
          <p:cNvSpPr/>
          <p:nvPr/>
        </p:nvSpPr>
        <p:spPr>
          <a:xfrm>
            <a:off x="9913778" y="2500674"/>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75" name="Rectangle 274">
            <a:extLst>
              <a:ext uri="{FF2B5EF4-FFF2-40B4-BE49-F238E27FC236}">
                <a16:creationId xmlns:a16="http://schemas.microsoft.com/office/drawing/2014/main" id="{CCED9261-92BD-4E22-8AD3-1431ADA6C330}"/>
              </a:ext>
            </a:extLst>
          </p:cNvPr>
          <p:cNvSpPr/>
          <p:nvPr/>
        </p:nvSpPr>
        <p:spPr>
          <a:xfrm>
            <a:off x="9946331" y="2532053"/>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76" name="TextBox 275">
            <a:extLst>
              <a:ext uri="{FF2B5EF4-FFF2-40B4-BE49-F238E27FC236}">
                <a16:creationId xmlns:a16="http://schemas.microsoft.com/office/drawing/2014/main" id="{D16B21DB-F9DB-40CF-88FA-EC86DE4A6A09}"/>
              </a:ext>
            </a:extLst>
          </p:cNvPr>
          <p:cNvSpPr txBox="1"/>
          <p:nvPr/>
        </p:nvSpPr>
        <p:spPr>
          <a:xfrm rot="3620603">
            <a:off x="9856577" y="2403448"/>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277" name="Star: 5 Points 276">
            <a:extLst>
              <a:ext uri="{FF2B5EF4-FFF2-40B4-BE49-F238E27FC236}">
                <a16:creationId xmlns:a16="http://schemas.microsoft.com/office/drawing/2014/main" id="{A2EC0B32-2035-4B31-ABB5-6626025A7DD0}"/>
              </a:ext>
            </a:extLst>
          </p:cNvPr>
          <p:cNvSpPr/>
          <p:nvPr/>
        </p:nvSpPr>
        <p:spPr>
          <a:xfrm>
            <a:off x="9979217" y="2582342"/>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78" name="Rectangle 277">
            <a:extLst>
              <a:ext uri="{FF2B5EF4-FFF2-40B4-BE49-F238E27FC236}">
                <a16:creationId xmlns:a16="http://schemas.microsoft.com/office/drawing/2014/main" id="{5E2C069D-1B57-4F48-B22C-6C09850E1595}"/>
              </a:ext>
            </a:extLst>
          </p:cNvPr>
          <p:cNvSpPr/>
          <p:nvPr/>
        </p:nvSpPr>
        <p:spPr>
          <a:xfrm>
            <a:off x="10295895" y="2469296"/>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79" name="Rectangle 278">
            <a:extLst>
              <a:ext uri="{FF2B5EF4-FFF2-40B4-BE49-F238E27FC236}">
                <a16:creationId xmlns:a16="http://schemas.microsoft.com/office/drawing/2014/main" id="{1E86E723-9833-423F-9F49-D11CC4A17C5C}"/>
              </a:ext>
            </a:extLst>
          </p:cNvPr>
          <p:cNvSpPr/>
          <p:nvPr/>
        </p:nvSpPr>
        <p:spPr>
          <a:xfrm>
            <a:off x="10328448" y="2500674"/>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80" name="Rectangle 279">
            <a:extLst>
              <a:ext uri="{FF2B5EF4-FFF2-40B4-BE49-F238E27FC236}">
                <a16:creationId xmlns:a16="http://schemas.microsoft.com/office/drawing/2014/main" id="{1AEE755B-2B9A-43AB-AC03-508C440E0ADB}"/>
              </a:ext>
            </a:extLst>
          </p:cNvPr>
          <p:cNvSpPr/>
          <p:nvPr/>
        </p:nvSpPr>
        <p:spPr>
          <a:xfrm>
            <a:off x="10361001" y="2532053"/>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81" name="TextBox 280">
            <a:extLst>
              <a:ext uri="{FF2B5EF4-FFF2-40B4-BE49-F238E27FC236}">
                <a16:creationId xmlns:a16="http://schemas.microsoft.com/office/drawing/2014/main" id="{A8ACF5C7-E0E7-450A-AC06-038AB19EC2F5}"/>
              </a:ext>
            </a:extLst>
          </p:cNvPr>
          <p:cNvSpPr txBox="1"/>
          <p:nvPr/>
        </p:nvSpPr>
        <p:spPr>
          <a:xfrm rot="3620603">
            <a:off x="10271247" y="2403448"/>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282" name="Star: 5 Points 281">
            <a:extLst>
              <a:ext uri="{FF2B5EF4-FFF2-40B4-BE49-F238E27FC236}">
                <a16:creationId xmlns:a16="http://schemas.microsoft.com/office/drawing/2014/main" id="{4F477C0D-F2F0-42DF-B492-1F334333D4D1}"/>
              </a:ext>
            </a:extLst>
          </p:cNvPr>
          <p:cNvSpPr/>
          <p:nvPr/>
        </p:nvSpPr>
        <p:spPr>
          <a:xfrm>
            <a:off x="10393887" y="2582342"/>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83" name="Rectangle 282">
            <a:extLst>
              <a:ext uri="{FF2B5EF4-FFF2-40B4-BE49-F238E27FC236}">
                <a16:creationId xmlns:a16="http://schemas.microsoft.com/office/drawing/2014/main" id="{CB2514EB-57D9-4123-8CF7-3ABEA948FD0A}"/>
              </a:ext>
            </a:extLst>
          </p:cNvPr>
          <p:cNvSpPr/>
          <p:nvPr/>
        </p:nvSpPr>
        <p:spPr>
          <a:xfrm>
            <a:off x="10694628" y="2469296"/>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84" name="Rectangle 283">
            <a:extLst>
              <a:ext uri="{FF2B5EF4-FFF2-40B4-BE49-F238E27FC236}">
                <a16:creationId xmlns:a16="http://schemas.microsoft.com/office/drawing/2014/main" id="{4725E740-BB73-4764-85C7-8C778D5627C0}"/>
              </a:ext>
            </a:extLst>
          </p:cNvPr>
          <p:cNvSpPr/>
          <p:nvPr/>
        </p:nvSpPr>
        <p:spPr>
          <a:xfrm>
            <a:off x="10727181" y="2500674"/>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85" name="Rectangle 284">
            <a:extLst>
              <a:ext uri="{FF2B5EF4-FFF2-40B4-BE49-F238E27FC236}">
                <a16:creationId xmlns:a16="http://schemas.microsoft.com/office/drawing/2014/main" id="{30A3D4F7-8C46-4DC9-8808-BEC36221ED97}"/>
              </a:ext>
            </a:extLst>
          </p:cNvPr>
          <p:cNvSpPr/>
          <p:nvPr/>
        </p:nvSpPr>
        <p:spPr>
          <a:xfrm>
            <a:off x="10759734" y="2532053"/>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86" name="TextBox 285">
            <a:extLst>
              <a:ext uri="{FF2B5EF4-FFF2-40B4-BE49-F238E27FC236}">
                <a16:creationId xmlns:a16="http://schemas.microsoft.com/office/drawing/2014/main" id="{00505641-B22F-461F-AF5E-FF34467829F4}"/>
              </a:ext>
            </a:extLst>
          </p:cNvPr>
          <p:cNvSpPr txBox="1"/>
          <p:nvPr/>
        </p:nvSpPr>
        <p:spPr>
          <a:xfrm rot="3620603">
            <a:off x="10669980" y="2403448"/>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287" name="Star: 5 Points 286">
            <a:extLst>
              <a:ext uri="{FF2B5EF4-FFF2-40B4-BE49-F238E27FC236}">
                <a16:creationId xmlns:a16="http://schemas.microsoft.com/office/drawing/2014/main" id="{FADDB780-9FC8-458F-A3AB-CDD207FED7B3}"/>
              </a:ext>
            </a:extLst>
          </p:cNvPr>
          <p:cNvSpPr/>
          <p:nvPr/>
        </p:nvSpPr>
        <p:spPr>
          <a:xfrm>
            <a:off x="10792620" y="2582342"/>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88" name="Rectangle 287">
            <a:extLst>
              <a:ext uri="{FF2B5EF4-FFF2-40B4-BE49-F238E27FC236}">
                <a16:creationId xmlns:a16="http://schemas.microsoft.com/office/drawing/2014/main" id="{637D5ECF-43A1-48D9-8A83-27DA3A654380}"/>
              </a:ext>
            </a:extLst>
          </p:cNvPr>
          <p:cNvSpPr/>
          <p:nvPr/>
        </p:nvSpPr>
        <p:spPr>
          <a:xfrm>
            <a:off x="11101560" y="2469296"/>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89" name="Rectangle 288">
            <a:extLst>
              <a:ext uri="{FF2B5EF4-FFF2-40B4-BE49-F238E27FC236}">
                <a16:creationId xmlns:a16="http://schemas.microsoft.com/office/drawing/2014/main" id="{7E0107FD-69B8-4463-BEE2-BB684FBC0F71}"/>
              </a:ext>
            </a:extLst>
          </p:cNvPr>
          <p:cNvSpPr/>
          <p:nvPr/>
        </p:nvSpPr>
        <p:spPr>
          <a:xfrm>
            <a:off x="11134113" y="2500674"/>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90" name="Rectangle 289">
            <a:extLst>
              <a:ext uri="{FF2B5EF4-FFF2-40B4-BE49-F238E27FC236}">
                <a16:creationId xmlns:a16="http://schemas.microsoft.com/office/drawing/2014/main" id="{43FECC55-8E84-49C7-B9EB-F7363B9234BB}"/>
              </a:ext>
            </a:extLst>
          </p:cNvPr>
          <p:cNvSpPr/>
          <p:nvPr/>
        </p:nvSpPr>
        <p:spPr>
          <a:xfrm>
            <a:off x="11166666" y="2532053"/>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91" name="TextBox 290">
            <a:extLst>
              <a:ext uri="{FF2B5EF4-FFF2-40B4-BE49-F238E27FC236}">
                <a16:creationId xmlns:a16="http://schemas.microsoft.com/office/drawing/2014/main" id="{03EF3542-5FDE-4723-AA8A-2DCE569C9E68}"/>
              </a:ext>
            </a:extLst>
          </p:cNvPr>
          <p:cNvSpPr txBox="1"/>
          <p:nvPr/>
        </p:nvSpPr>
        <p:spPr>
          <a:xfrm rot="3620603">
            <a:off x="11076912" y="2403448"/>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293" name="Rectangle 292">
            <a:extLst>
              <a:ext uri="{FF2B5EF4-FFF2-40B4-BE49-F238E27FC236}">
                <a16:creationId xmlns:a16="http://schemas.microsoft.com/office/drawing/2014/main" id="{10ACF44F-6B3D-4861-A7E4-3E46F0DE9812}"/>
              </a:ext>
            </a:extLst>
          </p:cNvPr>
          <p:cNvSpPr/>
          <p:nvPr/>
        </p:nvSpPr>
        <p:spPr>
          <a:xfrm>
            <a:off x="3008768" y="97985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94" name="Rectangle 293">
            <a:extLst>
              <a:ext uri="{FF2B5EF4-FFF2-40B4-BE49-F238E27FC236}">
                <a16:creationId xmlns:a16="http://schemas.microsoft.com/office/drawing/2014/main" id="{9D15C5DE-6E9E-4B32-9CF1-B38CA00272C4}"/>
              </a:ext>
            </a:extLst>
          </p:cNvPr>
          <p:cNvSpPr/>
          <p:nvPr/>
        </p:nvSpPr>
        <p:spPr>
          <a:xfrm>
            <a:off x="3041321" y="1011228"/>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95" name="Rectangle 294">
            <a:extLst>
              <a:ext uri="{FF2B5EF4-FFF2-40B4-BE49-F238E27FC236}">
                <a16:creationId xmlns:a16="http://schemas.microsoft.com/office/drawing/2014/main" id="{1CF467F9-CDF1-4A7D-8521-3BAB6BA35AE4}"/>
              </a:ext>
            </a:extLst>
          </p:cNvPr>
          <p:cNvSpPr/>
          <p:nvPr/>
        </p:nvSpPr>
        <p:spPr>
          <a:xfrm>
            <a:off x="3073874" y="1042607"/>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96" name="TextBox 295">
            <a:extLst>
              <a:ext uri="{FF2B5EF4-FFF2-40B4-BE49-F238E27FC236}">
                <a16:creationId xmlns:a16="http://schemas.microsoft.com/office/drawing/2014/main" id="{7FCADDCD-107B-4301-B2F8-F9A99BF9C2FA}"/>
              </a:ext>
            </a:extLst>
          </p:cNvPr>
          <p:cNvSpPr txBox="1"/>
          <p:nvPr/>
        </p:nvSpPr>
        <p:spPr>
          <a:xfrm rot="3620603">
            <a:off x="2984428" y="918195"/>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298" name="Rectangle 297">
            <a:extLst>
              <a:ext uri="{FF2B5EF4-FFF2-40B4-BE49-F238E27FC236}">
                <a16:creationId xmlns:a16="http://schemas.microsoft.com/office/drawing/2014/main" id="{02018F8A-2D0B-4E1A-BCB3-8202A3592DE8}"/>
              </a:ext>
            </a:extLst>
          </p:cNvPr>
          <p:cNvSpPr/>
          <p:nvPr/>
        </p:nvSpPr>
        <p:spPr>
          <a:xfrm>
            <a:off x="5843797" y="2461735"/>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299" name="Rectangle 298">
            <a:extLst>
              <a:ext uri="{FF2B5EF4-FFF2-40B4-BE49-F238E27FC236}">
                <a16:creationId xmlns:a16="http://schemas.microsoft.com/office/drawing/2014/main" id="{A6B5B82C-ABC3-480E-BFE6-BCCA0F866E2C}"/>
              </a:ext>
            </a:extLst>
          </p:cNvPr>
          <p:cNvSpPr/>
          <p:nvPr/>
        </p:nvSpPr>
        <p:spPr>
          <a:xfrm>
            <a:off x="5876350" y="2493113"/>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00" name="Rectangle 299">
            <a:extLst>
              <a:ext uri="{FF2B5EF4-FFF2-40B4-BE49-F238E27FC236}">
                <a16:creationId xmlns:a16="http://schemas.microsoft.com/office/drawing/2014/main" id="{8243494C-8B49-4A87-A182-F85E04621824}"/>
              </a:ext>
            </a:extLst>
          </p:cNvPr>
          <p:cNvSpPr/>
          <p:nvPr/>
        </p:nvSpPr>
        <p:spPr>
          <a:xfrm>
            <a:off x="5908903" y="25244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01" name="TextBox 300">
            <a:extLst>
              <a:ext uri="{FF2B5EF4-FFF2-40B4-BE49-F238E27FC236}">
                <a16:creationId xmlns:a16="http://schemas.microsoft.com/office/drawing/2014/main" id="{9D96AA23-1C5D-42A7-8126-F605BA2E97D9}"/>
              </a:ext>
            </a:extLst>
          </p:cNvPr>
          <p:cNvSpPr txBox="1"/>
          <p:nvPr/>
        </p:nvSpPr>
        <p:spPr>
          <a:xfrm rot="3620603">
            <a:off x="5819457" y="2400080"/>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302" name="Rectangle 301">
            <a:extLst>
              <a:ext uri="{FF2B5EF4-FFF2-40B4-BE49-F238E27FC236}">
                <a16:creationId xmlns:a16="http://schemas.microsoft.com/office/drawing/2014/main" id="{337B5DEC-EEA7-4598-841D-D91C7E0CF1B8}"/>
              </a:ext>
            </a:extLst>
          </p:cNvPr>
          <p:cNvSpPr/>
          <p:nvPr/>
        </p:nvSpPr>
        <p:spPr>
          <a:xfrm>
            <a:off x="5447363" y="2461735"/>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03" name="Rectangle 302">
            <a:extLst>
              <a:ext uri="{FF2B5EF4-FFF2-40B4-BE49-F238E27FC236}">
                <a16:creationId xmlns:a16="http://schemas.microsoft.com/office/drawing/2014/main" id="{EFDEE4CA-3F8F-4499-B703-CA6B8A09E9BE}"/>
              </a:ext>
            </a:extLst>
          </p:cNvPr>
          <p:cNvSpPr/>
          <p:nvPr/>
        </p:nvSpPr>
        <p:spPr>
          <a:xfrm>
            <a:off x="5479916" y="2493113"/>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04" name="Rectangle 303">
            <a:extLst>
              <a:ext uri="{FF2B5EF4-FFF2-40B4-BE49-F238E27FC236}">
                <a16:creationId xmlns:a16="http://schemas.microsoft.com/office/drawing/2014/main" id="{00AE1313-63C2-4B18-8125-A0F9EDED3CF9}"/>
              </a:ext>
            </a:extLst>
          </p:cNvPr>
          <p:cNvSpPr/>
          <p:nvPr/>
        </p:nvSpPr>
        <p:spPr>
          <a:xfrm>
            <a:off x="5512469" y="25244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05" name="TextBox 304">
            <a:extLst>
              <a:ext uri="{FF2B5EF4-FFF2-40B4-BE49-F238E27FC236}">
                <a16:creationId xmlns:a16="http://schemas.microsoft.com/office/drawing/2014/main" id="{3E039F5B-283B-4FE2-943D-CC8B411686DF}"/>
              </a:ext>
            </a:extLst>
          </p:cNvPr>
          <p:cNvSpPr txBox="1"/>
          <p:nvPr/>
        </p:nvSpPr>
        <p:spPr>
          <a:xfrm rot="3620603">
            <a:off x="5423023" y="2400080"/>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306" name="Rectangle 305">
            <a:extLst>
              <a:ext uri="{FF2B5EF4-FFF2-40B4-BE49-F238E27FC236}">
                <a16:creationId xmlns:a16="http://schemas.microsoft.com/office/drawing/2014/main" id="{53300533-5EC9-4065-A441-CC7DBCED8504}"/>
              </a:ext>
            </a:extLst>
          </p:cNvPr>
          <p:cNvSpPr/>
          <p:nvPr/>
        </p:nvSpPr>
        <p:spPr>
          <a:xfrm>
            <a:off x="5063993" y="2461735"/>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07" name="Rectangle 306">
            <a:extLst>
              <a:ext uri="{FF2B5EF4-FFF2-40B4-BE49-F238E27FC236}">
                <a16:creationId xmlns:a16="http://schemas.microsoft.com/office/drawing/2014/main" id="{0CF7276A-6808-4E48-B5F3-C8169756A184}"/>
              </a:ext>
            </a:extLst>
          </p:cNvPr>
          <p:cNvSpPr/>
          <p:nvPr/>
        </p:nvSpPr>
        <p:spPr>
          <a:xfrm>
            <a:off x="5096546" y="2493113"/>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08" name="Rectangle 307">
            <a:extLst>
              <a:ext uri="{FF2B5EF4-FFF2-40B4-BE49-F238E27FC236}">
                <a16:creationId xmlns:a16="http://schemas.microsoft.com/office/drawing/2014/main" id="{62BFF310-4100-4096-9CB2-E8FB41F34B4D}"/>
              </a:ext>
            </a:extLst>
          </p:cNvPr>
          <p:cNvSpPr/>
          <p:nvPr/>
        </p:nvSpPr>
        <p:spPr>
          <a:xfrm>
            <a:off x="5129099" y="25244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09" name="TextBox 308">
            <a:extLst>
              <a:ext uri="{FF2B5EF4-FFF2-40B4-BE49-F238E27FC236}">
                <a16:creationId xmlns:a16="http://schemas.microsoft.com/office/drawing/2014/main" id="{208E4E1C-E16C-4C35-8A3B-B974740ADC2B}"/>
              </a:ext>
            </a:extLst>
          </p:cNvPr>
          <p:cNvSpPr txBox="1"/>
          <p:nvPr/>
        </p:nvSpPr>
        <p:spPr>
          <a:xfrm rot="3620603">
            <a:off x="5039653" y="2400080"/>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310" name="Rectangle 309">
            <a:extLst>
              <a:ext uri="{FF2B5EF4-FFF2-40B4-BE49-F238E27FC236}">
                <a16:creationId xmlns:a16="http://schemas.microsoft.com/office/drawing/2014/main" id="{3459352A-8FEE-41DB-9E45-92C9155D1A8B}"/>
              </a:ext>
            </a:extLst>
          </p:cNvPr>
          <p:cNvSpPr/>
          <p:nvPr/>
        </p:nvSpPr>
        <p:spPr>
          <a:xfrm>
            <a:off x="4641623" y="2461735"/>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11" name="Rectangle 310">
            <a:extLst>
              <a:ext uri="{FF2B5EF4-FFF2-40B4-BE49-F238E27FC236}">
                <a16:creationId xmlns:a16="http://schemas.microsoft.com/office/drawing/2014/main" id="{68F2FC55-C43F-4698-8539-23BB977A64A5}"/>
              </a:ext>
            </a:extLst>
          </p:cNvPr>
          <p:cNvSpPr/>
          <p:nvPr/>
        </p:nvSpPr>
        <p:spPr>
          <a:xfrm>
            <a:off x="4674176" y="2493113"/>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12" name="Rectangle 311">
            <a:extLst>
              <a:ext uri="{FF2B5EF4-FFF2-40B4-BE49-F238E27FC236}">
                <a16:creationId xmlns:a16="http://schemas.microsoft.com/office/drawing/2014/main" id="{EB406C40-C642-4E02-B9F6-0BF518D8A039}"/>
              </a:ext>
            </a:extLst>
          </p:cNvPr>
          <p:cNvSpPr/>
          <p:nvPr/>
        </p:nvSpPr>
        <p:spPr>
          <a:xfrm>
            <a:off x="4706729" y="25244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13" name="TextBox 312">
            <a:extLst>
              <a:ext uri="{FF2B5EF4-FFF2-40B4-BE49-F238E27FC236}">
                <a16:creationId xmlns:a16="http://schemas.microsoft.com/office/drawing/2014/main" id="{892BD313-2553-4ADA-8BA7-2114E5200E18}"/>
              </a:ext>
            </a:extLst>
          </p:cNvPr>
          <p:cNvSpPr txBox="1"/>
          <p:nvPr/>
        </p:nvSpPr>
        <p:spPr>
          <a:xfrm rot="3620603">
            <a:off x="4617283" y="2400080"/>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314" name="Rectangle 313">
            <a:extLst>
              <a:ext uri="{FF2B5EF4-FFF2-40B4-BE49-F238E27FC236}">
                <a16:creationId xmlns:a16="http://schemas.microsoft.com/office/drawing/2014/main" id="{1646E0B3-0EDB-40A0-A479-D86E8B0B1774}"/>
              </a:ext>
            </a:extLst>
          </p:cNvPr>
          <p:cNvSpPr/>
          <p:nvPr/>
        </p:nvSpPr>
        <p:spPr>
          <a:xfrm>
            <a:off x="4246260" y="2461735"/>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15" name="Rectangle 314">
            <a:extLst>
              <a:ext uri="{FF2B5EF4-FFF2-40B4-BE49-F238E27FC236}">
                <a16:creationId xmlns:a16="http://schemas.microsoft.com/office/drawing/2014/main" id="{7A3AB03C-4D6C-43C5-A9E3-3DCC445B3DF0}"/>
              </a:ext>
            </a:extLst>
          </p:cNvPr>
          <p:cNvSpPr/>
          <p:nvPr/>
        </p:nvSpPr>
        <p:spPr>
          <a:xfrm>
            <a:off x="4278813" y="2493113"/>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16" name="Rectangle 315">
            <a:extLst>
              <a:ext uri="{FF2B5EF4-FFF2-40B4-BE49-F238E27FC236}">
                <a16:creationId xmlns:a16="http://schemas.microsoft.com/office/drawing/2014/main" id="{95A1F244-F36C-40D7-B341-F095A27A22BC}"/>
              </a:ext>
            </a:extLst>
          </p:cNvPr>
          <p:cNvSpPr/>
          <p:nvPr/>
        </p:nvSpPr>
        <p:spPr>
          <a:xfrm>
            <a:off x="4311366" y="25244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17" name="TextBox 316">
            <a:extLst>
              <a:ext uri="{FF2B5EF4-FFF2-40B4-BE49-F238E27FC236}">
                <a16:creationId xmlns:a16="http://schemas.microsoft.com/office/drawing/2014/main" id="{6579714A-B5B8-4C58-BB26-16623067C7F4}"/>
              </a:ext>
            </a:extLst>
          </p:cNvPr>
          <p:cNvSpPr txBox="1"/>
          <p:nvPr/>
        </p:nvSpPr>
        <p:spPr>
          <a:xfrm rot="3620603">
            <a:off x="4221920" y="2400080"/>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318" name="Rectangle 317">
            <a:extLst>
              <a:ext uri="{FF2B5EF4-FFF2-40B4-BE49-F238E27FC236}">
                <a16:creationId xmlns:a16="http://schemas.microsoft.com/office/drawing/2014/main" id="{866B7DAF-09FA-4BB7-A6AA-9D7D2D0587AD}"/>
              </a:ext>
            </a:extLst>
          </p:cNvPr>
          <p:cNvSpPr/>
          <p:nvPr/>
        </p:nvSpPr>
        <p:spPr>
          <a:xfrm>
            <a:off x="3846412" y="2461735"/>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19" name="Rectangle 318">
            <a:extLst>
              <a:ext uri="{FF2B5EF4-FFF2-40B4-BE49-F238E27FC236}">
                <a16:creationId xmlns:a16="http://schemas.microsoft.com/office/drawing/2014/main" id="{406C9BF5-B481-49B5-A279-E2F8A45D01DB}"/>
              </a:ext>
            </a:extLst>
          </p:cNvPr>
          <p:cNvSpPr/>
          <p:nvPr/>
        </p:nvSpPr>
        <p:spPr>
          <a:xfrm>
            <a:off x="3878965" y="2493113"/>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20" name="Rectangle 319">
            <a:extLst>
              <a:ext uri="{FF2B5EF4-FFF2-40B4-BE49-F238E27FC236}">
                <a16:creationId xmlns:a16="http://schemas.microsoft.com/office/drawing/2014/main" id="{A7691301-D4AD-4890-B093-A3CB2E809532}"/>
              </a:ext>
            </a:extLst>
          </p:cNvPr>
          <p:cNvSpPr/>
          <p:nvPr/>
        </p:nvSpPr>
        <p:spPr>
          <a:xfrm>
            <a:off x="3911518" y="25244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21" name="TextBox 320">
            <a:extLst>
              <a:ext uri="{FF2B5EF4-FFF2-40B4-BE49-F238E27FC236}">
                <a16:creationId xmlns:a16="http://schemas.microsoft.com/office/drawing/2014/main" id="{5F40397E-234C-4B5F-B823-F3F8BA7A84E1}"/>
              </a:ext>
            </a:extLst>
          </p:cNvPr>
          <p:cNvSpPr txBox="1"/>
          <p:nvPr/>
        </p:nvSpPr>
        <p:spPr>
          <a:xfrm rot="3620603">
            <a:off x="3822072" y="2400080"/>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322" name="Rectangle 321">
            <a:extLst>
              <a:ext uri="{FF2B5EF4-FFF2-40B4-BE49-F238E27FC236}">
                <a16:creationId xmlns:a16="http://schemas.microsoft.com/office/drawing/2014/main" id="{46269DF7-3145-43A6-A457-5D03710C1985}"/>
              </a:ext>
            </a:extLst>
          </p:cNvPr>
          <p:cNvSpPr/>
          <p:nvPr/>
        </p:nvSpPr>
        <p:spPr>
          <a:xfrm>
            <a:off x="3428940" y="2461735"/>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23" name="Rectangle 322">
            <a:extLst>
              <a:ext uri="{FF2B5EF4-FFF2-40B4-BE49-F238E27FC236}">
                <a16:creationId xmlns:a16="http://schemas.microsoft.com/office/drawing/2014/main" id="{480E3BFF-D500-41C9-B4F0-931168344396}"/>
              </a:ext>
            </a:extLst>
          </p:cNvPr>
          <p:cNvSpPr/>
          <p:nvPr/>
        </p:nvSpPr>
        <p:spPr>
          <a:xfrm>
            <a:off x="3461493" y="2493113"/>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24" name="Rectangle 323">
            <a:extLst>
              <a:ext uri="{FF2B5EF4-FFF2-40B4-BE49-F238E27FC236}">
                <a16:creationId xmlns:a16="http://schemas.microsoft.com/office/drawing/2014/main" id="{52F35132-BB37-4C2D-93BE-F2CDDE0A06AE}"/>
              </a:ext>
            </a:extLst>
          </p:cNvPr>
          <p:cNvSpPr/>
          <p:nvPr/>
        </p:nvSpPr>
        <p:spPr>
          <a:xfrm>
            <a:off x="3494046" y="25244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25" name="TextBox 324">
            <a:extLst>
              <a:ext uri="{FF2B5EF4-FFF2-40B4-BE49-F238E27FC236}">
                <a16:creationId xmlns:a16="http://schemas.microsoft.com/office/drawing/2014/main" id="{D12E128A-E3D6-48CA-AB92-669DEFC23785}"/>
              </a:ext>
            </a:extLst>
          </p:cNvPr>
          <p:cNvSpPr txBox="1"/>
          <p:nvPr/>
        </p:nvSpPr>
        <p:spPr>
          <a:xfrm rot="3620603">
            <a:off x="3404600" y="2400080"/>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326" name="Rectangle 325">
            <a:extLst>
              <a:ext uri="{FF2B5EF4-FFF2-40B4-BE49-F238E27FC236}">
                <a16:creationId xmlns:a16="http://schemas.microsoft.com/office/drawing/2014/main" id="{7045D682-29CC-4ED5-9AF2-BE2D6C226C67}"/>
              </a:ext>
            </a:extLst>
          </p:cNvPr>
          <p:cNvSpPr/>
          <p:nvPr/>
        </p:nvSpPr>
        <p:spPr>
          <a:xfrm>
            <a:off x="3022691" y="2461735"/>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27" name="Rectangle 326">
            <a:extLst>
              <a:ext uri="{FF2B5EF4-FFF2-40B4-BE49-F238E27FC236}">
                <a16:creationId xmlns:a16="http://schemas.microsoft.com/office/drawing/2014/main" id="{5BF23B3C-0BBF-4C64-81BD-0B3C234CB431}"/>
              </a:ext>
            </a:extLst>
          </p:cNvPr>
          <p:cNvSpPr/>
          <p:nvPr/>
        </p:nvSpPr>
        <p:spPr>
          <a:xfrm>
            <a:off x="3055244" y="2493113"/>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28" name="Rectangle 327">
            <a:extLst>
              <a:ext uri="{FF2B5EF4-FFF2-40B4-BE49-F238E27FC236}">
                <a16:creationId xmlns:a16="http://schemas.microsoft.com/office/drawing/2014/main" id="{0B0B28A9-7DDD-48CB-BAD5-2740D8FC3569}"/>
              </a:ext>
            </a:extLst>
          </p:cNvPr>
          <p:cNvSpPr/>
          <p:nvPr/>
        </p:nvSpPr>
        <p:spPr>
          <a:xfrm>
            <a:off x="3087797" y="25244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29" name="TextBox 328">
            <a:extLst>
              <a:ext uri="{FF2B5EF4-FFF2-40B4-BE49-F238E27FC236}">
                <a16:creationId xmlns:a16="http://schemas.microsoft.com/office/drawing/2014/main" id="{E5343365-14B6-4B2A-AF46-3B57E812F04B}"/>
              </a:ext>
            </a:extLst>
          </p:cNvPr>
          <p:cNvSpPr txBox="1"/>
          <p:nvPr/>
        </p:nvSpPr>
        <p:spPr>
          <a:xfrm rot="3620603">
            <a:off x="2998351" y="2400080"/>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330" name="Rectangle 329">
            <a:extLst>
              <a:ext uri="{FF2B5EF4-FFF2-40B4-BE49-F238E27FC236}">
                <a16:creationId xmlns:a16="http://schemas.microsoft.com/office/drawing/2014/main" id="{97D42C5B-18E5-421C-80CD-B98FF7B215EB}"/>
              </a:ext>
            </a:extLst>
          </p:cNvPr>
          <p:cNvSpPr/>
          <p:nvPr/>
        </p:nvSpPr>
        <p:spPr>
          <a:xfrm>
            <a:off x="2629536" y="2461735"/>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31" name="Rectangle 330">
            <a:extLst>
              <a:ext uri="{FF2B5EF4-FFF2-40B4-BE49-F238E27FC236}">
                <a16:creationId xmlns:a16="http://schemas.microsoft.com/office/drawing/2014/main" id="{027F5F3F-5CF2-4A88-9724-A879721C80A3}"/>
              </a:ext>
            </a:extLst>
          </p:cNvPr>
          <p:cNvSpPr/>
          <p:nvPr/>
        </p:nvSpPr>
        <p:spPr>
          <a:xfrm>
            <a:off x="2662089" y="2493113"/>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32" name="Rectangle 331">
            <a:extLst>
              <a:ext uri="{FF2B5EF4-FFF2-40B4-BE49-F238E27FC236}">
                <a16:creationId xmlns:a16="http://schemas.microsoft.com/office/drawing/2014/main" id="{EE552869-ADF1-48BA-BC25-DB34606B2A5A}"/>
              </a:ext>
            </a:extLst>
          </p:cNvPr>
          <p:cNvSpPr/>
          <p:nvPr/>
        </p:nvSpPr>
        <p:spPr>
          <a:xfrm>
            <a:off x="2694642" y="25244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33" name="TextBox 332">
            <a:extLst>
              <a:ext uri="{FF2B5EF4-FFF2-40B4-BE49-F238E27FC236}">
                <a16:creationId xmlns:a16="http://schemas.microsoft.com/office/drawing/2014/main" id="{685DE354-5E61-41F5-BEA4-E95297189BB9}"/>
              </a:ext>
            </a:extLst>
          </p:cNvPr>
          <p:cNvSpPr txBox="1"/>
          <p:nvPr/>
        </p:nvSpPr>
        <p:spPr>
          <a:xfrm rot="3620603">
            <a:off x="2605196" y="2400080"/>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334" name="Rectangle 333">
            <a:extLst>
              <a:ext uri="{FF2B5EF4-FFF2-40B4-BE49-F238E27FC236}">
                <a16:creationId xmlns:a16="http://schemas.microsoft.com/office/drawing/2014/main" id="{9C981FF9-A97A-476D-9E0D-D434B77485F5}"/>
              </a:ext>
            </a:extLst>
          </p:cNvPr>
          <p:cNvSpPr/>
          <p:nvPr/>
        </p:nvSpPr>
        <p:spPr>
          <a:xfrm>
            <a:off x="2241018" y="2461735"/>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35" name="Rectangle 334">
            <a:extLst>
              <a:ext uri="{FF2B5EF4-FFF2-40B4-BE49-F238E27FC236}">
                <a16:creationId xmlns:a16="http://schemas.microsoft.com/office/drawing/2014/main" id="{C5BD9DE3-D90E-4BA9-A230-1E26E521A81D}"/>
              </a:ext>
            </a:extLst>
          </p:cNvPr>
          <p:cNvSpPr/>
          <p:nvPr/>
        </p:nvSpPr>
        <p:spPr>
          <a:xfrm>
            <a:off x="2273571" y="2493113"/>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36" name="Rectangle 335">
            <a:extLst>
              <a:ext uri="{FF2B5EF4-FFF2-40B4-BE49-F238E27FC236}">
                <a16:creationId xmlns:a16="http://schemas.microsoft.com/office/drawing/2014/main" id="{8127AC50-679F-41D6-856A-D814EFE528EC}"/>
              </a:ext>
            </a:extLst>
          </p:cNvPr>
          <p:cNvSpPr/>
          <p:nvPr/>
        </p:nvSpPr>
        <p:spPr>
          <a:xfrm>
            <a:off x="2306124" y="25244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37" name="TextBox 336">
            <a:extLst>
              <a:ext uri="{FF2B5EF4-FFF2-40B4-BE49-F238E27FC236}">
                <a16:creationId xmlns:a16="http://schemas.microsoft.com/office/drawing/2014/main" id="{0806AD7C-8367-430E-884F-9B82FD3318A9}"/>
              </a:ext>
            </a:extLst>
          </p:cNvPr>
          <p:cNvSpPr txBox="1"/>
          <p:nvPr/>
        </p:nvSpPr>
        <p:spPr>
          <a:xfrm rot="3620603">
            <a:off x="2216678" y="2400080"/>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338" name="Rectangle 337">
            <a:extLst>
              <a:ext uri="{FF2B5EF4-FFF2-40B4-BE49-F238E27FC236}">
                <a16:creationId xmlns:a16="http://schemas.microsoft.com/office/drawing/2014/main" id="{80FCEAA4-A943-40EA-9D9A-58CA52CEB42D}"/>
              </a:ext>
            </a:extLst>
          </p:cNvPr>
          <p:cNvSpPr/>
          <p:nvPr/>
        </p:nvSpPr>
        <p:spPr>
          <a:xfrm>
            <a:off x="1827399" y="2461735"/>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39" name="Rectangle 338">
            <a:extLst>
              <a:ext uri="{FF2B5EF4-FFF2-40B4-BE49-F238E27FC236}">
                <a16:creationId xmlns:a16="http://schemas.microsoft.com/office/drawing/2014/main" id="{DABFDD31-BC46-464C-AB91-8789F18C69BA}"/>
              </a:ext>
            </a:extLst>
          </p:cNvPr>
          <p:cNvSpPr/>
          <p:nvPr/>
        </p:nvSpPr>
        <p:spPr>
          <a:xfrm>
            <a:off x="1859952" y="2493113"/>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40" name="Rectangle 339">
            <a:extLst>
              <a:ext uri="{FF2B5EF4-FFF2-40B4-BE49-F238E27FC236}">
                <a16:creationId xmlns:a16="http://schemas.microsoft.com/office/drawing/2014/main" id="{D0FA03F7-4410-45A8-AFC2-E7BCA0A25B11}"/>
              </a:ext>
            </a:extLst>
          </p:cNvPr>
          <p:cNvSpPr/>
          <p:nvPr/>
        </p:nvSpPr>
        <p:spPr>
          <a:xfrm>
            <a:off x="1892505" y="25244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41" name="TextBox 340">
            <a:extLst>
              <a:ext uri="{FF2B5EF4-FFF2-40B4-BE49-F238E27FC236}">
                <a16:creationId xmlns:a16="http://schemas.microsoft.com/office/drawing/2014/main" id="{1D6DE9C7-05B2-4858-80DE-DC18F141538B}"/>
              </a:ext>
            </a:extLst>
          </p:cNvPr>
          <p:cNvSpPr txBox="1"/>
          <p:nvPr/>
        </p:nvSpPr>
        <p:spPr>
          <a:xfrm rot="3620603">
            <a:off x="1803059" y="2400080"/>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342" name="Rectangle 341">
            <a:extLst>
              <a:ext uri="{FF2B5EF4-FFF2-40B4-BE49-F238E27FC236}">
                <a16:creationId xmlns:a16="http://schemas.microsoft.com/office/drawing/2014/main" id="{1AD9AFBF-DDDF-4177-8021-5F0F6452BDA8}"/>
              </a:ext>
            </a:extLst>
          </p:cNvPr>
          <p:cNvSpPr/>
          <p:nvPr/>
        </p:nvSpPr>
        <p:spPr>
          <a:xfrm>
            <a:off x="1420532" y="2461735"/>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43" name="Rectangle 342">
            <a:extLst>
              <a:ext uri="{FF2B5EF4-FFF2-40B4-BE49-F238E27FC236}">
                <a16:creationId xmlns:a16="http://schemas.microsoft.com/office/drawing/2014/main" id="{B13A269C-BD6C-4EF4-8177-40B747A81A8B}"/>
              </a:ext>
            </a:extLst>
          </p:cNvPr>
          <p:cNvSpPr/>
          <p:nvPr/>
        </p:nvSpPr>
        <p:spPr>
          <a:xfrm>
            <a:off x="1453085" y="2493113"/>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44" name="Rectangle 343">
            <a:extLst>
              <a:ext uri="{FF2B5EF4-FFF2-40B4-BE49-F238E27FC236}">
                <a16:creationId xmlns:a16="http://schemas.microsoft.com/office/drawing/2014/main" id="{7AE8120E-F169-40AF-B1AC-ECFB63A7128E}"/>
              </a:ext>
            </a:extLst>
          </p:cNvPr>
          <p:cNvSpPr/>
          <p:nvPr/>
        </p:nvSpPr>
        <p:spPr>
          <a:xfrm>
            <a:off x="1485638" y="25244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45" name="TextBox 344">
            <a:extLst>
              <a:ext uri="{FF2B5EF4-FFF2-40B4-BE49-F238E27FC236}">
                <a16:creationId xmlns:a16="http://schemas.microsoft.com/office/drawing/2014/main" id="{CFCB0A38-DE8C-4848-83EB-D7CCE5043366}"/>
              </a:ext>
            </a:extLst>
          </p:cNvPr>
          <p:cNvSpPr txBox="1"/>
          <p:nvPr/>
        </p:nvSpPr>
        <p:spPr>
          <a:xfrm rot="3620603">
            <a:off x="1396192" y="2400080"/>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346" name="Rectangle 345">
            <a:extLst>
              <a:ext uri="{FF2B5EF4-FFF2-40B4-BE49-F238E27FC236}">
                <a16:creationId xmlns:a16="http://schemas.microsoft.com/office/drawing/2014/main" id="{8612658C-38F1-4B92-962B-1306296D7B17}"/>
              </a:ext>
            </a:extLst>
          </p:cNvPr>
          <p:cNvSpPr/>
          <p:nvPr/>
        </p:nvSpPr>
        <p:spPr>
          <a:xfrm>
            <a:off x="1025520" y="2461735"/>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47" name="Rectangle 346">
            <a:extLst>
              <a:ext uri="{FF2B5EF4-FFF2-40B4-BE49-F238E27FC236}">
                <a16:creationId xmlns:a16="http://schemas.microsoft.com/office/drawing/2014/main" id="{3624BE4E-A90F-47E8-8427-8BC9E05186CF}"/>
              </a:ext>
            </a:extLst>
          </p:cNvPr>
          <p:cNvSpPr/>
          <p:nvPr/>
        </p:nvSpPr>
        <p:spPr>
          <a:xfrm>
            <a:off x="1058073" y="2493113"/>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48" name="Rectangle 347">
            <a:extLst>
              <a:ext uri="{FF2B5EF4-FFF2-40B4-BE49-F238E27FC236}">
                <a16:creationId xmlns:a16="http://schemas.microsoft.com/office/drawing/2014/main" id="{9F0D5B97-94A0-450A-B813-0BBB27CD1E1E}"/>
              </a:ext>
            </a:extLst>
          </p:cNvPr>
          <p:cNvSpPr/>
          <p:nvPr/>
        </p:nvSpPr>
        <p:spPr>
          <a:xfrm>
            <a:off x="1090626" y="25244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49" name="TextBox 348">
            <a:extLst>
              <a:ext uri="{FF2B5EF4-FFF2-40B4-BE49-F238E27FC236}">
                <a16:creationId xmlns:a16="http://schemas.microsoft.com/office/drawing/2014/main" id="{AE946E5E-F153-4125-9AEB-4D4A6A9C1D88}"/>
              </a:ext>
            </a:extLst>
          </p:cNvPr>
          <p:cNvSpPr txBox="1"/>
          <p:nvPr/>
        </p:nvSpPr>
        <p:spPr>
          <a:xfrm rot="3620603">
            <a:off x="1001180" y="2400080"/>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350" name="Rectangle 349">
            <a:extLst>
              <a:ext uri="{FF2B5EF4-FFF2-40B4-BE49-F238E27FC236}">
                <a16:creationId xmlns:a16="http://schemas.microsoft.com/office/drawing/2014/main" id="{FF73E4A1-7CD3-4207-AFB4-8718689577AE}"/>
              </a:ext>
            </a:extLst>
          </p:cNvPr>
          <p:cNvSpPr/>
          <p:nvPr/>
        </p:nvSpPr>
        <p:spPr>
          <a:xfrm>
            <a:off x="618555" y="2461735"/>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51" name="Rectangle 350">
            <a:extLst>
              <a:ext uri="{FF2B5EF4-FFF2-40B4-BE49-F238E27FC236}">
                <a16:creationId xmlns:a16="http://schemas.microsoft.com/office/drawing/2014/main" id="{DFC7AF3B-A1FF-480F-BB78-925A5930AB55}"/>
              </a:ext>
            </a:extLst>
          </p:cNvPr>
          <p:cNvSpPr/>
          <p:nvPr/>
        </p:nvSpPr>
        <p:spPr>
          <a:xfrm>
            <a:off x="651108" y="2493113"/>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52" name="Rectangle 351">
            <a:extLst>
              <a:ext uri="{FF2B5EF4-FFF2-40B4-BE49-F238E27FC236}">
                <a16:creationId xmlns:a16="http://schemas.microsoft.com/office/drawing/2014/main" id="{7DD8C372-A9A8-4E06-A915-192C7C591636}"/>
              </a:ext>
            </a:extLst>
          </p:cNvPr>
          <p:cNvSpPr/>
          <p:nvPr/>
        </p:nvSpPr>
        <p:spPr>
          <a:xfrm>
            <a:off x="683661" y="2524492"/>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353" name="TextBox 352">
            <a:extLst>
              <a:ext uri="{FF2B5EF4-FFF2-40B4-BE49-F238E27FC236}">
                <a16:creationId xmlns:a16="http://schemas.microsoft.com/office/drawing/2014/main" id="{1F42C117-0B51-488D-A44B-50D21C1DC46E}"/>
              </a:ext>
            </a:extLst>
          </p:cNvPr>
          <p:cNvSpPr txBox="1"/>
          <p:nvPr/>
        </p:nvSpPr>
        <p:spPr>
          <a:xfrm rot="3620603">
            <a:off x="594215" y="2400080"/>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354" name="TextBox 353">
            <a:extLst>
              <a:ext uri="{FF2B5EF4-FFF2-40B4-BE49-F238E27FC236}">
                <a16:creationId xmlns:a16="http://schemas.microsoft.com/office/drawing/2014/main" id="{1CE8041E-F538-487F-B803-68F69D2EE422}"/>
              </a:ext>
            </a:extLst>
          </p:cNvPr>
          <p:cNvSpPr txBox="1"/>
          <p:nvPr/>
        </p:nvSpPr>
        <p:spPr>
          <a:xfrm>
            <a:off x="6181113" y="2030397"/>
            <a:ext cx="896811" cy="274466"/>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set contains 15 relevant frames</a:t>
            </a:r>
          </a:p>
        </p:txBody>
      </p:sp>
      <p:cxnSp>
        <p:nvCxnSpPr>
          <p:cNvPr id="355" name="Straight Arrow Connector 354">
            <a:extLst>
              <a:ext uri="{FF2B5EF4-FFF2-40B4-BE49-F238E27FC236}">
                <a16:creationId xmlns:a16="http://schemas.microsoft.com/office/drawing/2014/main" id="{F85E86B1-57AF-4E16-8855-8DC2456F5256}"/>
              </a:ext>
            </a:extLst>
          </p:cNvPr>
          <p:cNvCxnSpPr>
            <a:cxnSpLocks/>
          </p:cNvCxnSpPr>
          <p:nvPr/>
        </p:nvCxnSpPr>
        <p:spPr>
          <a:xfrm>
            <a:off x="7805308" y="2305984"/>
            <a:ext cx="126634" cy="144000"/>
          </a:xfrm>
          <a:prstGeom prst="straightConnector1">
            <a:avLst/>
          </a:prstGeom>
          <a:ln w="3175">
            <a:solidFill>
              <a:schemeClr val="tx1"/>
            </a:solidFill>
            <a:headEnd type="none" w="med" len="med"/>
            <a:tailEnd type="triangle" w="sm" len="med"/>
          </a:ln>
          <a:effectLst/>
        </p:spPr>
        <p:style>
          <a:lnRef idx="2">
            <a:schemeClr val="accent1"/>
          </a:lnRef>
          <a:fillRef idx="0">
            <a:schemeClr val="accent1"/>
          </a:fillRef>
          <a:effectRef idx="1">
            <a:schemeClr val="accent1"/>
          </a:effectRef>
          <a:fontRef idx="minor">
            <a:schemeClr val="tx1"/>
          </a:fontRef>
        </p:style>
      </p:cxnSp>
      <p:sp>
        <p:nvSpPr>
          <p:cNvPr id="356" name="TextBox 355">
            <a:extLst>
              <a:ext uri="{FF2B5EF4-FFF2-40B4-BE49-F238E27FC236}">
                <a16:creationId xmlns:a16="http://schemas.microsoft.com/office/drawing/2014/main" id="{7C72CF0A-77C7-4E58-894A-1EBFAB05BD43}"/>
              </a:ext>
            </a:extLst>
          </p:cNvPr>
          <p:cNvSpPr txBox="1"/>
          <p:nvPr/>
        </p:nvSpPr>
        <p:spPr>
          <a:xfrm>
            <a:off x="7380817" y="2030397"/>
            <a:ext cx="896811" cy="274466"/>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set contains 18 relevant frames</a:t>
            </a:r>
          </a:p>
        </p:txBody>
      </p:sp>
      <p:cxnSp>
        <p:nvCxnSpPr>
          <p:cNvPr id="357" name="Straight Arrow Connector 356">
            <a:extLst>
              <a:ext uri="{FF2B5EF4-FFF2-40B4-BE49-F238E27FC236}">
                <a16:creationId xmlns:a16="http://schemas.microsoft.com/office/drawing/2014/main" id="{7D2FCB6D-573C-46FD-B197-8A9370B533BD}"/>
              </a:ext>
            </a:extLst>
          </p:cNvPr>
          <p:cNvCxnSpPr>
            <a:cxnSpLocks/>
          </p:cNvCxnSpPr>
          <p:nvPr/>
        </p:nvCxnSpPr>
        <p:spPr>
          <a:xfrm flipH="1">
            <a:off x="8730042" y="2305984"/>
            <a:ext cx="22900" cy="144000"/>
          </a:xfrm>
          <a:prstGeom prst="straightConnector1">
            <a:avLst/>
          </a:prstGeom>
          <a:ln w="3175">
            <a:solidFill>
              <a:schemeClr val="tx1"/>
            </a:solidFill>
            <a:headEnd type="none" w="med" len="med"/>
            <a:tailEnd type="triangle" w="sm" len="med"/>
          </a:ln>
          <a:effectLst/>
        </p:spPr>
        <p:style>
          <a:lnRef idx="2">
            <a:schemeClr val="accent1"/>
          </a:lnRef>
          <a:fillRef idx="0">
            <a:schemeClr val="accent1"/>
          </a:fillRef>
          <a:effectRef idx="1">
            <a:schemeClr val="accent1"/>
          </a:effectRef>
          <a:fontRef idx="minor">
            <a:schemeClr val="tx1"/>
          </a:fontRef>
        </p:style>
      </p:cxnSp>
      <p:sp>
        <p:nvSpPr>
          <p:cNvPr id="358" name="TextBox 357">
            <a:extLst>
              <a:ext uri="{FF2B5EF4-FFF2-40B4-BE49-F238E27FC236}">
                <a16:creationId xmlns:a16="http://schemas.microsoft.com/office/drawing/2014/main" id="{3E2EBFEF-951E-43D7-95C0-98B6C336BE04}"/>
              </a:ext>
            </a:extLst>
          </p:cNvPr>
          <p:cNvSpPr txBox="1"/>
          <p:nvPr/>
        </p:nvSpPr>
        <p:spPr>
          <a:xfrm>
            <a:off x="8301361" y="2030397"/>
            <a:ext cx="896811" cy="274466"/>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set contains 20 relevant frames</a:t>
            </a:r>
          </a:p>
        </p:txBody>
      </p:sp>
      <p:cxnSp>
        <p:nvCxnSpPr>
          <p:cNvPr id="361" name="Straight Arrow Connector 360">
            <a:extLst>
              <a:ext uri="{FF2B5EF4-FFF2-40B4-BE49-F238E27FC236}">
                <a16:creationId xmlns:a16="http://schemas.microsoft.com/office/drawing/2014/main" id="{2428257D-A065-4C20-9672-BE12758FE58B}"/>
              </a:ext>
            </a:extLst>
          </p:cNvPr>
          <p:cNvCxnSpPr>
            <a:cxnSpLocks/>
          </p:cNvCxnSpPr>
          <p:nvPr/>
        </p:nvCxnSpPr>
        <p:spPr>
          <a:xfrm flipH="1">
            <a:off x="9960095" y="2305984"/>
            <a:ext cx="36152" cy="144000"/>
          </a:xfrm>
          <a:prstGeom prst="straightConnector1">
            <a:avLst/>
          </a:prstGeom>
          <a:ln w="3175">
            <a:solidFill>
              <a:schemeClr val="tx1"/>
            </a:solidFill>
            <a:headEnd type="none" w="med" len="med"/>
            <a:tailEnd type="triangle" w="sm" len="med"/>
          </a:ln>
          <a:effectLst/>
        </p:spPr>
        <p:style>
          <a:lnRef idx="2">
            <a:schemeClr val="accent1"/>
          </a:lnRef>
          <a:fillRef idx="0">
            <a:schemeClr val="accent1"/>
          </a:fillRef>
          <a:effectRef idx="1">
            <a:schemeClr val="accent1"/>
          </a:effectRef>
          <a:fontRef idx="minor">
            <a:schemeClr val="tx1"/>
          </a:fontRef>
        </p:style>
      </p:cxnSp>
      <p:sp>
        <p:nvSpPr>
          <p:cNvPr id="362" name="TextBox 361">
            <a:extLst>
              <a:ext uri="{FF2B5EF4-FFF2-40B4-BE49-F238E27FC236}">
                <a16:creationId xmlns:a16="http://schemas.microsoft.com/office/drawing/2014/main" id="{BD124F58-FAB1-4C50-9C00-349000ED7B01}"/>
              </a:ext>
            </a:extLst>
          </p:cNvPr>
          <p:cNvSpPr txBox="1"/>
          <p:nvPr/>
        </p:nvSpPr>
        <p:spPr>
          <a:xfrm>
            <a:off x="9408970" y="2030397"/>
            <a:ext cx="896811" cy="274466"/>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set contains 17 relevant frames</a:t>
            </a:r>
          </a:p>
        </p:txBody>
      </p:sp>
      <p:sp>
        <p:nvSpPr>
          <p:cNvPr id="364" name="TextBox 363">
            <a:extLst>
              <a:ext uri="{FF2B5EF4-FFF2-40B4-BE49-F238E27FC236}">
                <a16:creationId xmlns:a16="http://schemas.microsoft.com/office/drawing/2014/main" id="{7B041204-AA14-43D3-81DF-A33A6EA62705}"/>
              </a:ext>
            </a:extLst>
          </p:cNvPr>
          <p:cNvSpPr txBox="1"/>
          <p:nvPr/>
        </p:nvSpPr>
        <p:spPr>
          <a:xfrm>
            <a:off x="432252" y="3448838"/>
            <a:ext cx="11416848" cy="494270"/>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We humans are not perfect creatures and rarely manage to make gestures fitting exactly into 20 frames. Our model therefore also deals with longer and shorter gestures. We accept a </a:t>
            </a:r>
            <a:r>
              <a:rPr lang="en-GB" sz="1050" dirty="0">
                <a:solidFill>
                  <a:schemeClr val="accent1">
                    <a:lumMod val="60000"/>
                    <a:lumOff val="40000"/>
                  </a:schemeClr>
                </a:solidFill>
                <a:latin typeface="Bahnschrift Light" panose="020B0502040204020203" pitchFamily="34" charset="0"/>
              </a:rPr>
              <a:t>deviation</a:t>
            </a:r>
            <a:r>
              <a:rPr lang="en-GB" sz="1050" dirty="0">
                <a:solidFill>
                  <a:schemeClr val="accent5"/>
                </a:solidFill>
                <a:latin typeface="Bahnschrift Light" panose="020B0502040204020203" pitchFamily="34" charset="0"/>
              </a:rPr>
              <a:t> of up to +/-5 frames. This means gestures can be as short as 15 or as long as 25 frames (but the frame set is still limited to 20 frames). All frame sets within the interval of the last frame +/- the deviation thus contain the same number of relevant frames. This works for both longer and shorter gestures – see sketches below.</a:t>
            </a:r>
          </a:p>
        </p:txBody>
      </p:sp>
      <p:sp>
        <p:nvSpPr>
          <p:cNvPr id="371" name="TextBox 370">
            <a:extLst>
              <a:ext uri="{FF2B5EF4-FFF2-40B4-BE49-F238E27FC236}">
                <a16:creationId xmlns:a16="http://schemas.microsoft.com/office/drawing/2014/main" id="{C51C0005-8757-4885-BEB9-82E5DEEB80CF}"/>
              </a:ext>
            </a:extLst>
          </p:cNvPr>
          <p:cNvSpPr txBox="1"/>
          <p:nvPr/>
        </p:nvSpPr>
        <p:spPr>
          <a:xfrm>
            <a:off x="535484" y="4807190"/>
            <a:ext cx="545762" cy="140144"/>
          </a:xfrm>
          <a:prstGeom prst="rect">
            <a:avLst/>
          </a:prstGeom>
          <a:noFill/>
        </p:spPr>
        <p:txBody>
          <a:bodyPr wrap="square" lIns="0" tIns="0" rIns="0" bIns="0" rtlCol="0" anchor="t">
            <a:noAutofit/>
          </a:bodyPr>
          <a:lstStyle/>
          <a:p>
            <a:r>
              <a:rPr lang="en-GB" sz="900" dirty="0">
                <a:solidFill>
                  <a:schemeClr val="accent5"/>
                </a:solidFill>
                <a:latin typeface="Bahnschrift Light" panose="020B0502040204020203" pitchFamily="34" charset="0"/>
              </a:rPr>
              <a:t>-20</a:t>
            </a:r>
          </a:p>
        </p:txBody>
      </p:sp>
      <p:sp>
        <p:nvSpPr>
          <p:cNvPr id="372" name="TextBox 371">
            <a:extLst>
              <a:ext uri="{FF2B5EF4-FFF2-40B4-BE49-F238E27FC236}">
                <a16:creationId xmlns:a16="http://schemas.microsoft.com/office/drawing/2014/main" id="{9877279E-9359-4BF9-A5D7-EC7B7F968AEC}"/>
              </a:ext>
            </a:extLst>
          </p:cNvPr>
          <p:cNvSpPr txBox="1"/>
          <p:nvPr/>
        </p:nvSpPr>
        <p:spPr>
          <a:xfrm>
            <a:off x="4664392" y="4807190"/>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-10</a:t>
            </a:r>
          </a:p>
        </p:txBody>
      </p:sp>
      <p:sp>
        <p:nvSpPr>
          <p:cNvPr id="373" name="TextBox 372">
            <a:extLst>
              <a:ext uri="{FF2B5EF4-FFF2-40B4-BE49-F238E27FC236}">
                <a16:creationId xmlns:a16="http://schemas.microsoft.com/office/drawing/2014/main" id="{DD29B9C1-BC97-48B8-A08F-66C55FE86812}"/>
              </a:ext>
            </a:extLst>
          </p:cNvPr>
          <p:cNvSpPr txBox="1"/>
          <p:nvPr/>
        </p:nvSpPr>
        <p:spPr>
          <a:xfrm>
            <a:off x="2647634" y="4807190"/>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-15</a:t>
            </a:r>
          </a:p>
        </p:txBody>
      </p:sp>
      <p:sp>
        <p:nvSpPr>
          <p:cNvPr id="374" name="TextBox 373">
            <a:extLst>
              <a:ext uri="{FF2B5EF4-FFF2-40B4-BE49-F238E27FC236}">
                <a16:creationId xmlns:a16="http://schemas.microsoft.com/office/drawing/2014/main" id="{4647F881-E640-4279-A721-59FDA366BB9A}"/>
              </a:ext>
            </a:extLst>
          </p:cNvPr>
          <p:cNvSpPr txBox="1"/>
          <p:nvPr/>
        </p:nvSpPr>
        <p:spPr>
          <a:xfrm>
            <a:off x="6681637" y="4807190"/>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-5</a:t>
            </a:r>
          </a:p>
        </p:txBody>
      </p:sp>
      <p:sp>
        <p:nvSpPr>
          <p:cNvPr id="375" name="TextBox 374">
            <a:extLst>
              <a:ext uri="{FF2B5EF4-FFF2-40B4-BE49-F238E27FC236}">
                <a16:creationId xmlns:a16="http://schemas.microsoft.com/office/drawing/2014/main" id="{107F34F9-8622-4CB2-811E-294BE7246BB5}"/>
              </a:ext>
            </a:extLst>
          </p:cNvPr>
          <p:cNvSpPr txBox="1"/>
          <p:nvPr/>
        </p:nvSpPr>
        <p:spPr>
          <a:xfrm>
            <a:off x="10716126" y="4807190"/>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+5</a:t>
            </a:r>
          </a:p>
        </p:txBody>
      </p:sp>
      <p:sp>
        <p:nvSpPr>
          <p:cNvPr id="376" name="TextBox 375">
            <a:extLst>
              <a:ext uri="{FF2B5EF4-FFF2-40B4-BE49-F238E27FC236}">
                <a16:creationId xmlns:a16="http://schemas.microsoft.com/office/drawing/2014/main" id="{4F93AFF4-6A60-4199-9D74-8AFABAC11E5D}"/>
              </a:ext>
            </a:extLst>
          </p:cNvPr>
          <p:cNvSpPr txBox="1"/>
          <p:nvPr/>
        </p:nvSpPr>
        <p:spPr>
          <a:xfrm>
            <a:off x="8697541" y="4807190"/>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0</a:t>
            </a:r>
          </a:p>
        </p:txBody>
      </p:sp>
      <p:sp>
        <p:nvSpPr>
          <p:cNvPr id="377" name="TextBox 376">
            <a:extLst>
              <a:ext uri="{FF2B5EF4-FFF2-40B4-BE49-F238E27FC236}">
                <a16:creationId xmlns:a16="http://schemas.microsoft.com/office/drawing/2014/main" id="{FA124021-A260-4A4E-BE06-7EBAABCB7A46}"/>
              </a:ext>
            </a:extLst>
          </p:cNvPr>
          <p:cNvSpPr txBox="1"/>
          <p:nvPr/>
        </p:nvSpPr>
        <p:spPr>
          <a:xfrm>
            <a:off x="8295433" y="4807190"/>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-1</a:t>
            </a:r>
          </a:p>
        </p:txBody>
      </p:sp>
      <p:sp>
        <p:nvSpPr>
          <p:cNvPr id="378" name="TextBox 377">
            <a:extLst>
              <a:ext uri="{FF2B5EF4-FFF2-40B4-BE49-F238E27FC236}">
                <a16:creationId xmlns:a16="http://schemas.microsoft.com/office/drawing/2014/main" id="{24D6A69F-4453-4AA7-A466-0572E8C15079}"/>
              </a:ext>
            </a:extLst>
          </p:cNvPr>
          <p:cNvSpPr txBox="1"/>
          <p:nvPr/>
        </p:nvSpPr>
        <p:spPr>
          <a:xfrm>
            <a:off x="7867402" y="4807190"/>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-2</a:t>
            </a:r>
          </a:p>
        </p:txBody>
      </p:sp>
      <p:sp>
        <p:nvSpPr>
          <p:cNvPr id="379" name="TextBox 378">
            <a:extLst>
              <a:ext uri="{FF2B5EF4-FFF2-40B4-BE49-F238E27FC236}">
                <a16:creationId xmlns:a16="http://schemas.microsoft.com/office/drawing/2014/main" id="{8B3EDBC5-4DEF-4B4C-BB2C-37909C875B94}"/>
              </a:ext>
            </a:extLst>
          </p:cNvPr>
          <p:cNvSpPr txBox="1"/>
          <p:nvPr/>
        </p:nvSpPr>
        <p:spPr>
          <a:xfrm>
            <a:off x="7488535" y="4807190"/>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-3</a:t>
            </a:r>
          </a:p>
        </p:txBody>
      </p:sp>
      <p:sp>
        <p:nvSpPr>
          <p:cNvPr id="380" name="TextBox 379">
            <a:extLst>
              <a:ext uri="{FF2B5EF4-FFF2-40B4-BE49-F238E27FC236}">
                <a16:creationId xmlns:a16="http://schemas.microsoft.com/office/drawing/2014/main" id="{9947548B-9989-4D32-9626-525EF710CD15}"/>
              </a:ext>
            </a:extLst>
          </p:cNvPr>
          <p:cNvSpPr txBox="1"/>
          <p:nvPr/>
        </p:nvSpPr>
        <p:spPr>
          <a:xfrm>
            <a:off x="7077924" y="4807190"/>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-4</a:t>
            </a:r>
          </a:p>
        </p:txBody>
      </p:sp>
      <p:sp>
        <p:nvSpPr>
          <p:cNvPr id="381" name="TextBox 380">
            <a:extLst>
              <a:ext uri="{FF2B5EF4-FFF2-40B4-BE49-F238E27FC236}">
                <a16:creationId xmlns:a16="http://schemas.microsoft.com/office/drawing/2014/main" id="{BF13533A-53F0-4C0F-A894-DEFDE35F8F88}"/>
              </a:ext>
            </a:extLst>
          </p:cNvPr>
          <p:cNvSpPr txBox="1"/>
          <p:nvPr/>
        </p:nvSpPr>
        <p:spPr>
          <a:xfrm>
            <a:off x="9099566" y="4807190"/>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+1</a:t>
            </a:r>
          </a:p>
        </p:txBody>
      </p:sp>
      <p:sp>
        <p:nvSpPr>
          <p:cNvPr id="382" name="TextBox 381">
            <a:extLst>
              <a:ext uri="{FF2B5EF4-FFF2-40B4-BE49-F238E27FC236}">
                <a16:creationId xmlns:a16="http://schemas.microsoft.com/office/drawing/2014/main" id="{E31FC0D2-353A-4649-90FF-A953C23E33F5}"/>
              </a:ext>
            </a:extLst>
          </p:cNvPr>
          <p:cNvSpPr txBox="1"/>
          <p:nvPr/>
        </p:nvSpPr>
        <p:spPr>
          <a:xfrm>
            <a:off x="9518299" y="4807190"/>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+2</a:t>
            </a:r>
          </a:p>
        </p:txBody>
      </p:sp>
      <p:sp>
        <p:nvSpPr>
          <p:cNvPr id="383" name="TextBox 382">
            <a:extLst>
              <a:ext uri="{FF2B5EF4-FFF2-40B4-BE49-F238E27FC236}">
                <a16:creationId xmlns:a16="http://schemas.microsoft.com/office/drawing/2014/main" id="{91A085D2-921A-43C1-9E2C-BE02A255DD9D}"/>
              </a:ext>
            </a:extLst>
          </p:cNvPr>
          <p:cNvSpPr txBox="1"/>
          <p:nvPr/>
        </p:nvSpPr>
        <p:spPr>
          <a:xfrm>
            <a:off x="9906094" y="4807190"/>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+3</a:t>
            </a:r>
          </a:p>
        </p:txBody>
      </p:sp>
      <p:sp>
        <p:nvSpPr>
          <p:cNvPr id="384" name="TextBox 383">
            <a:extLst>
              <a:ext uri="{FF2B5EF4-FFF2-40B4-BE49-F238E27FC236}">
                <a16:creationId xmlns:a16="http://schemas.microsoft.com/office/drawing/2014/main" id="{46E5518D-F263-42EE-901F-CC9A6F472F41}"/>
              </a:ext>
            </a:extLst>
          </p:cNvPr>
          <p:cNvSpPr txBox="1"/>
          <p:nvPr/>
        </p:nvSpPr>
        <p:spPr>
          <a:xfrm>
            <a:off x="10312678" y="4807190"/>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+4</a:t>
            </a:r>
          </a:p>
        </p:txBody>
      </p:sp>
      <p:sp>
        <p:nvSpPr>
          <p:cNvPr id="385" name="TextBox 384">
            <a:extLst>
              <a:ext uri="{FF2B5EF4-FFF2-40B4-BE49-F238E27FC236}">
                <a16:creationId xmlns:a16="http://schemas.microsoft.com/office/drawing/2014/main" id="{BBA5C020-9924-40B8-AC2F-6AF870F144FD}"/>
              </a:ext>
            </a:extLst>
          </p:cNvPr>
          <p:cNvSpPr txBox="1"/>
          <p:nvPr/>
        </p:nvSpPr>
        <p:spPr>
          <a:xfrm>
            <a:off x="535484" y="6230151"/>
            <a:ext cx="545762" cy="140144"/>
          </a:xfrm>
          <a:prstGeom prst="rect">
            <a:avLst/>
          </a:prstGeom>
          <a:noFill/>
        </p:spPr>
        <p:txBody>
          <a:bodyPr wrap="square" lIns="0" tIns="0" rIns="0" bIns="0" rtlCol="0" anchor="t">
            <a:noAutofit/>
          </a:bodyPr>
          <a:lstStyle/>
          <a:p>
            <a:r>
              <a:rPr lang="en-GB" sz="900" dirty="0">
                <a:solidFill>
                  <a:schemeClr val="accent5"/>
                </a:solidFill>
                <a:latin typeface="Bahnschrift Light" panose="020B0502040204020203" pitchFamily="34" charset="0"/>
              </a:rPr>
              <a:t>-20</a:t>
            </a:r>
          </a:p>
        </p:txBody>
      </p:sp>
      <p:sp>
        <p:nvSpPr>
          <p:cNvPr id="386" name="TextBox 385">
            <a:extLst>
              <a:ext uri="{FF2B5EF4-FFF2-40B4-BE49-F238E27FC236}">
                <a16:creationId xmlns:a16="http://schemas.microsoft.com/office/drawing/2014/main" id="{1684545C-ADF7-4544-9EA6-6C4E7D934E2D}"/>
              </a:ext>
            </a:extLst>
          </p:cNvPr>
          <p:cNvSpPr txBox="1"/>
          <p:nvPr/>
        </p:nvSpPr>
        <p:spPr>
          <a:xfrm>
            <a:off x="4664392" y="6230151"/>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-10</a:t>
            </a:r>
          </a:p>
        </p:txBody>
      </p:sp>
      <p:sp>
        <p:nvSpPr>
          <p:cNvPr id="387" name="TextBox 386">
            <a:extLst>
              <a:ext uri="{FF2B5EF4-FFF2-40B4-BE49-F238E27FC236}">
                <a16:creationId xmlns:a16="http://schemas.microsoft.com/office/drawing/2014/main" id="{94220838-05A3-4EDB-A766-38A8F7F2E359}"/>
              </a:ext>
            </a:extLst>
          </p:cNvPr>
          <p:cNvSpPr txBox="1"/>
          <p:nvPr/>
        </p:nvSpPr>
        <p:spPr>
          <a:xfrm>
            <a:off x="2647634" y="6230151"/>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-15</a:t>
            </a:r>
          </a:p>
        </p:txBody>
      </p:sp>
      <p:sp>
        <p:nvSpPr>
          <p:cNvPr id="388" name="TextBox 387">
            <a:extLst>
              <a:ext uri="{FF2B5EF4-FFF2-40B4-BE49-F238E27FC236}">
                <a16:creationId xmlns:a16="http://schemas.microsoft.com/office/drawing/2014/main" id="{05C98893-1972-435C-9E83-4E1E5F4BD70A}"/>
              </a:ext>
            </a:extLst>
          </p:cNvPr>
          <p:cNvSpPr txBox="1"/>
          <p:nvPr/>
        </p:nvSpPr>
        <p:spPr>
          <a:xfrm>
            <a:off x="6681637" y="6230151"/>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-5</a:t>
            </a:r>
          </a:p>
        </p:txBody>
      </p:sp>
      <p:sp>
        <p:nvSpPr>
          <p:cNvPr id="389" name="TextBox 388">
            <a:extLst>
              <a:ext uri="{FF2B5EF4-FFF2-40B4-BE49-F238E27FC236}">
                <a16:creationId xmlns:a16="http://schemas.microsoft.com/office/drawing/2014/main" id="{B81043F1-97E0-4AF0-A9C1-67935C55670A}"/>
              </a:ext>
            </a:extLst>
          </p:cNvPr>
          <p:cNvSpPr txBox="1"/>
          <p:nvPr/>
        </p:nvSpPr>
        <p:spPr>
          <a:xfrm>
            <a:off x="10716126" y="6230151"/>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+5</a:t>
            </a:r>
          </a:p>
        </p:txBody>
      </p:sp>
      <p:sp>
        <p:nvSpPr>
          <p:cNvPr id="390" name="TextBox 389">
            <a:extLst>
              <a:ext uri="{FF2B5EF4-FFF2-40B4-BE49-F238E27FC236}">
                <a16:creationId xmlns:a16="http://schemas.microsoft.com/office/drawing/2014/main" id="{62CEACDD-3800-4F0C-A989-24FA824E004D}"/>
              </a:ext>
            </a:extLst>
          </p:cNvPr>
          <p:cNvSpPr txBox="1"/>
          <p:nvPr/>
        </p:nvSpPr>
        <p:spPr>
          <a:xfrm>
            <a:off x="8697541" y="6230151"/>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0</a:t>
            </a:r>
          </a:p>
        </p:txBody>
      </p:sp>
      <p:sp>
        <p:nvSpPr>
          <p:cNvPr id="391" name="TextBox 390">
            <a:extLst>
              <a:ext uri="{FF2B5EF4-FFF2-40B4-BE49-F238E27FC236}">
                <a16:creationId xmlns:a16="http://schemas.microsoft.com/office/drawing/2014/main" id="{6191DD21-1858-485D-A591-6FBA8ADAE0DF}"/>
              </a:ext>
            </a:extLst>
          </p:cNvPr>
          <p:cNvSpPr txBox="1"/>
          <p:nvPr/>
        </p:nvSpPr>
        <p:spPr>
          <a:xfrm>
            <a:off x="8295433" y="6230151"/>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-1</a:t>
            </a:r>
          </a:p>
        </p:txBody>
      </p:sp>
      <p:sp>
        <p:nvSpPr>
          <p:cNvPr id="392" name="TextBox 391">
            <a:extLst>
              <a:ext uri="{FF2B5EF4-FFF2-40B4-BE49-F238E27FC236}">
                <a16:creationId xmlns:a16="http://schemas.microsoft.com/office/drawing/2014/main" id="{23110665-5474-41F0-A2C4-D52772566099}"/>
              </a:ext>
            </a:extLst>
          </p:cNvPr>
          <p:cNvSpPr txBox="1"/>
          <p:nvPr/>
        </p:nvSpPr>
        <p:spPr>
          <a:xfrm>
            <a:off x="7867402" y="6230151"/>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-2</a:t>
            </a:r>
          </a:p>
        </p:txBody>
      </p:sp>
      <p:sp>
        <p:nvSpPr>
          <p:cNvPr id="393" name="TextBox 392">
            <a:extLst>
              <a:ext uri="{FF2B5EF4-FFF2-40B4-BE49-F238E27FC236}">
                <a16:creationId xmlns:a16="http://schemas.microsoft.com/office/drawing/2014/main" id="{5853C154-8591-489F-B507-26829D052857}"/>
              </a:ext>
            </a:extLst>
          </p:cNvPr>
          <p:cNvSpPr txBox="1"/>
          <p:nvPr/>
        </p:nvSpPr>
        <p:spPr>
          <a:xfrm>
            <a:off x="7488535" y="6230151"/>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-3</a:t>
            </a:r>
          </a:p>
        </p:txBody>
      </p:sp>
      <p:sp>
        <p:nvSpPr>
          <p:cNvPr id="394" name="TextBox 393">
            <a:extLst>
              <a:ext uri="{FF2B5EF4-FFF2-40B4-BE49-F238E27FC236}">
                <a16:creationId xmlns:a16="http://schemas.microsoft.com/office/drawing/2014/main" id="{D99EFF9F-64FA-4CD8-808B-BFFD7E471E10}"/>
              </a:ext>
            </a:extLst>
          </p:cNvPr>
          <p:cNvSpPr txBox="1"/>
          <p:nvPr/>
        </p:nvSpPr>
        <p:spPr>
          <a:xfrm>
            <a:off x="7077924" y="6230151"/>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-4</a:t>
            </a:r>
          </a:p>
        </p:txBody>
      </p:sp>
      <p:sp>
        <p:nvSpPr>
          <p:cNvPr id="395" name="TextBox 394">
            <a:extLst>
              <a:ext uri="{FF2B5EF4-FFF2-40B4-BE49-F238E27FC236}">
                <a16:creationId xmlns:a16="http://schemas.microsoft.com/office/drawing/2014/main" id="{A0F54346-4A07-42D6-B753-332CAE0B1492}"/>
              </a:ext>
            </a:extLst>
          </p:cNvPr>
          <p:cNvSpPr txBox="1"/>
          <p:nvPr/>
        </p:nvSpPr>
        <p:spPr>
          <a:xfrm>
            <a:off x="9099566" y="6230151"/>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+1</a:t>
            </a:r>
          </a:p>
        </p:txBody>
      </p:sp>
      <p:sp>
        <p:nvSpPr>
          <p:cNvPr id="396" name="TextBox 395">
            <a:extLst>
              <a:ext uri="{FF2B5EF4-FFF2-40B4-BE49-F238E27FC236}">
                <a16:creationId xmlns:a16="http://schemas.microsoft.com/office/drawing/2014/main" id="{8511C6D5-EDD3-4CF5-949A-D86789EBF2E5}"/>
              </a:ext>
            </a:extLst>
          </p:cNvPr>
          <p:cNvSpPr txBox="1"/>
          <p:nvPr/>
        </p:nvSpPr>
        <p:spPr>
          <a:xfrm>
            <a:off x="9518299" y="6230151"/>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+2</a:t>
            </a:r>
          </a:p>
        </p:txBody>
      </p:sp>
      <p:sp>
        <p:nvSpPr>
          <p:cNvPr id="397" name="TextBox 396">
            <a:extLst>
              <a:ext uri="{FF2B5EF4-FFF2-40B4-BE49-F238E27FC236}">
                <a16:creationId xmlns:a16="http://schemas.microsoft.com/office/drawing/2014/main" id="{64717449-06C4-4913-BDFC-513DA8E63191}"/>
              </a:ext>
            </a:extLst>
          </p:cNvPr>
          <p:cNvSpPr txBox="1"/>
          <p:nvPr/>
        </p:nvSpPr>
        <p:spPr>
          <a:xfrm>
            <a:off x="9906094" y="6230151"/>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+3</a:t>
            </a:r>
          </a:p>
        </p:txBody>
      </p:sp>
      <p:sp>
        <p:nvSpPr>
          <p:cNvPr id="398" name="TextBox 397">
            <a:extLst>
              <a:ext uri="{FF2B5EF4-FFF2-40B4-BE49-F238E27FC236}">
                <a16:creationId xmlns:a16="http://schemas.microsoft.com/office/drawing/2014/main" id="{E9DEE86D-7DF9-4A63-B378-F32E21CE2A7F}"/>
              </a:ext>
            </a:extLst>
          </p:cNvPr>
          <p:cNvSpPr txBox="1"/>
          <p:nvPr/>
        </p:nvSpPr>
        <p:spPr>
          <a:xfrm>
            <a:off x="10312678" y="6230151"/>
            <a:ext cx="226977" cy="147850"/>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+4</a:t>
            </a:r>
          </a:p>
        </p:txBody>
      </p:sp>
      <p:sp>
        <p:nvSpPr>
          <p:cNvPr id="399" name="Rectangle 398">
            <a:extLst>
              <a:ext uri="{FF2B5EF4-FFF2-40B4-BE49-F238E27FC236}">
                <a16:creationId xmlns:a16="http://schemas.microsoft.com/office/drawing/2014/main" id="{D3AC2283-5581-44F9-9992-6403801160FA}"/>
              </a:ext>
            </a:extLst>
          </p:cNvPr>
          <p:cNvSpPr/>
          <p:nvPr/>
        </p:nvSpPr>
        <p:spPr>
          <a:xfrm>
            <a:off x="6257416" y="43970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00" name="Rectangle 399">
            <a:extLst>
              <a:ext uri="{FF2B5EF4-FFF2-40B4-BE49-F238E27FC236}">
                <a16:creationId xmlns:a16="http://schemas.microsoft.com/office/drawing/2014/main" id="{5826F9EB-42D8-4A7B-A750-B4D99A7F579C}"/>
              </a:ext>
            </a:extLst>
          </p:cNvPr>
          <p:cNvSpPr/>
          <p:nvPr/>
        </p:nvSpPr>
        <p:spPr>
          <a:xfrm>
            <a:off x="6289969" y="442847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01" name="Rectangle 400">
            <a:extLst>
              <a:ext uri="{FF2B5EF4-FFF2-40B4-BE49-F238E27FC236}">
                <a16:creationId xmlns:a16="http://schemas.microsoft.com/office/drawing/2014/main" id="{077EB659-1BBA-4068-801C-BCD3F281BCD0}"/>
              </a:ext>
            </a:extLst>
          </p:cNvPr>
          <p:cNvSpPr/>
          <p:nvPr/>
        </p:nvSpPr>
        <p:spPr>
          <a:xfrm>
            <a:off x="6322522" y="445984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02" name="TextBox 401">
            <a:extLst>
              <a:ext uri="{FF2B5EF4-FFF2-40B4-BE49-F238E27FC236}">
                <a16:creationId xmlns:a16="http://schemas.microsoft.com/office/drawing/2014/main" id="{F4EBA025-372C-49C6-AD70-706D9CBC5338}"/>
              </a:ext>
            </a:extLst>
          </p:cNvPr>
          <p:cNvSpPr txBox="1"/>
          <p:nvPr/>
        </p:nvSpPr>
        <p:spPr>
          <a:xfrm rot="3620603">
            <a:off x="6233076" y="433543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403" name="Rectangle 402">
            <a:extLst>
              <a:ext uri="{FF2B5EF4-FFF2-40B4-BE49-F238E27FC236}">
                <a16:creationId xmlns:a16="http://schemas.microsoft.com/office/drawing/2014/main" id="{38152F03-0F5C-4561-9649-1A89D84D430D}"/>
              </a:ext>
            </a:extLst>
          </p:cNvPr>
          <p:cNvSpPr/>
          <p:nvPr/>
        </p:nvSpPr>
        <p:spPr>
          <a:xfrm>
            <a:off x="6670373" y="440465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04" name="Rectangle 403">
            <a:extLst>
              <a:ext uri="{FF2B5EF4-FFF2-40B4-BE49-F238E27FC236}">
                <a16:creationId xmlns:a16="http://schemas.microsoft.com/office/drawing/2014/main" id="{451A1ECB-5B24-4827-A243-9D3946C5E3B6}"/>
              </a:ext>
            </a:extLst>
          </p:cNvPr>
          <p:cNvSpPr/>
          <p:nvPr/>
        </p:nvSpPr>
        <p:spPr>
          <a:xfrm>
            <a:off x="6702926" y="4436031"/>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05" name="Rectangle 404">
            <a:extLst>
              <a:ext uri="{FF2B5EF4-FFF2-40B4-BE49-F238E27FC236}">
                <a16:creationId xmlns:a16="http://schemas.microsoft.com/office/drawing/2014/main" id="{98C376BC-ABBE-4A69-872A-93D6102739A2}"/>
              </a:ext>
            </a:extLst>
          </p:cNvPr>
          <p:cNvSpPr/>
          <p:nvPr/>
        </p:nvSpPr>
        <p:spPr>
          <a:xfrm>
            <a:off x="6735479" y="4467410"/>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06" name="TextBox 405">
            <a:extLst>
              <a:ext uri="{FF2B5EF4-FFF2-40B4-BE49-F238E27FC236}">
                <a16:creationId xmlns:a16="http://schemas.microsoft.com/office/drawing/2014/main" id="{D4026F88-1FB2-48A1-8D26-38A7222F3CB2}"/>
              </a:ext>
            </a:extLst>
          </p:cNvPr>
          <p:cNvSpPr txBox="1"/>
          <p:nvPr/>
        </p:nvSpPr>
        <p:spPr>
          <a:xfrm rot="3620603">
            <a:off x="6645725" y="433880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407" name="Star: 5 Points 406">
            <a:extLst>
              <a:ext uri="{FF2B5EF4-FFF2-40B4-BE49-F238E27FC236}">
                <a16:creationId xmlns:a16="http://schemas.microsoft.com/office/drawing/2014/main" id="{48262D26-2B08-420B-965A-7AE736BB0713}"/>
              </a:ext>
            </a:extLst>
          </p:cNvPr>
          <p:cNvSpPr/>
          <p:nvPr/>
        </p:nvSpPr>
        <p:spPr>
          <a:xfrm>
            <a:off x="6768365" y="451769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408" name="Rectangle 407">
            <a:extLst>
              <a:ext uri="{FF2B5EF4-FFF2-40B4-BE49-F238E27FC236}">
                <a16:creationId xmlns:a16="http://schemas.microsoft.com/office/drawing/2014/main" id="{D45CC3A3-821C-4439-85E7-D75DD8B198EB}"/>
              </a:ext>
            </a:extLst>
          </p:cNvPr>
          <p:cNvSpPr/>
          <p:nvPr/>
        </p:nvSpPr>
        <p:spPr>
          <a:xfrm>
            <a:off x="7055058" y="440465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09" name="Rectangle 408">
            <a:extLst>
              <a:ext uri="{FF2B5EF4-FFF2-40B4-BE49-F238E27FC236}">
                <a16:creationId xmlns:a16="http://schemas.microsoft.com/office/drawing/2014/main" id="{EFE879ED-9A72-4C33-8374-46D81DD506C5}"/>
              </a:ext>
            </a:extLst>
          </p:cNvPr>
          <p:cNvSpPr/>
          <p:nvPr/>
        </p:nvSpPr>
        <p:spPr>
          <a:xfrm>
            <a:off x="7087611" y="4436031"/>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10" name="Rectangle 409">
            <a:extLst>
              <a:ext uri="{FF2B5EF4-FFF2-40B4-BE49-F238E27FC236}">
                <a16:creationId xmlns:a16="http://schemas.microsoft.com/office/drawing/2014/main" id="{C6E59BE2-95DD-4108-8C13-117E91779AB0}"/>
              </a:ext>
            </a:extLst>
          </p:cNvPr>
          <p:cNvSpPr/>
          <p:nvPr/>
        </p:nvSpPr>
        <p:spPr>
          <a:xfrm>
            <a:off x="7120164" y="4467410"/>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11" name="TextBox 410">
            <a:extLst>
              <a:ext uri="{FF2B5EF4-FFF2-40B4-BE49-F238E27FC236}">
                <a16:creationId xmlns:a16="http://schemas.microsoft.com/office/drawing/2014/main" id="{BC8A7632-E66F-44FD-9065-622BFAD73775}"/>
              </a:ext>
            </a:extLst>
          </p:cNvPr>
          <p:cNvSpPr txBox="1"/>
          <p:nvPr/>
        </p:nvSpPr>
        <p:spPr>
          <a:xfrm rot="3620603">
            <a:off x="7030410" y="433880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412" name="Star: 5 Points 411">
            <a:extLst>
              <a:ext uri="{FF2B5EF4-FFF2-40B4-BE49-F238E27FC236}">
                <a16:creationId xmlns:a16="http://schemas.microsoft.com/office/drawing/2014/main" id="{391F3005-E17C-45B5-99EC-9C89C39A5950}"/>
              </a:ext>
            </a:extLst>
          </p:cNvPr>
          <p:cNvSpPr/>
          <p:nvPr/>
        </p:nvSpPr>
        <p:spPr>
          <a:xfrm>
            <a:off x="7153050" y="451769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413" name="Rectangle 412">
            <a:extLst>
              <a:ext uri="{FF2B5EF4-FFF2-40B4-BE49-F238E27FC236}">
                <a16:creationId xmlns:a16="http://schemas.microsoft.com/office/drawing/2014/main" id="{5F1C8AFF-0CAE-4A6D-B4CB-AF6E527DA382}"/>
              </a:ext>
            </a:extLst>
          </p:cNvPr>
          <p:cNvSpPr/>
          <p:nvPr/>
        </p:nvSpPr>
        <p:spPr>
          <a:xfrm>
            <a:off x="7467562" y="440465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14" name="Rectangle 413">
            <a:extLst>
              <a:ext uri="{FF2B5EF4-FFF2-40B4-BE49-F238E27FC236}">
                <a16:creationId xmlns:a16="http://schemas.microsoft.com/office/drawing/2014/main" id="{4615FD6C-543F-469D-A5E4-B39DC55C8B00}"/>
              </a:ext>
            </a:extLst>
          </p:cNvPr>
          <p:cNvSpPr/>
          <p:nvPr/>
        </p:nvSpPr>
        <p:spPr>
          <a:xfrm>
            <a:off x="7500115" y="4436031"/>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15" name="Rectangle 414">
            <a:extLst>
              <a:ext uri="{FF2B5EF4-FFF2-40B4-BE49-F238E27FC236}">
                <a16:creationId xmlns:a16="http://schemas.microsoft.com/office/drawing/2014/main" id="{09B41D7B-351C-4A53-8055-34D5EAA761BA}"/>
              </a:ext>
            </a:extLst>
          </p:cNvPr>
          <p:cNvSpPr/>
          <p:nvPr/>
        </p:nvSpPr>
        <p:spPr>
          <a:xfrm>
            <a:off x="7532668" y="4467410"/>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16" name="TextBox 415">
            <a:extLst>
              <a:ext uri="{FF2B5EF4-FFF2-40B4-BE49-F238E27FC236}">
                <a16:creationId xmlns:a16="http://schemas.microsoft.com/office/drawing/2014/main" id="{966BDA55-BF08-4B36-95BC-F165DCE5C51B}"/>
              </a:ext>
            </a:extLst>
          </p:cNvPr>
          <p:cNvSpPr txBox="1"/>
          <p:nvPr/>
        </p:nvSpPr>
        <p:spPr>
          <a:xfrm rot="3620603">
            <a:off x="7442914" y="433880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417" name="Star: 5 Points 416">
            <a:extLst>
              <a:ext uri="{FF2B5EF4-FFF2-40B4-BE49-F238E27FC236}">
                <a16:creationId xmlns:a16="http://schemas.microsoft.com/office/drawing/2014/main" id="{A764E793-4249-4B0E-880F-F2A725AC3B70}"/>
              </a:ext>
            </a:extLst>
          </p:cNvPr>
          <p:cNvSpPr/>
          <p:nvPr/>
        </p:nvSpPr>
        <p:spPr>
          <a:xfrm>
            <a:off x="7565554" y="451769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418" name="Rectangle 417">
            <a:extLst>
              <a:ext uri="{FF2B5EF4-FFF2-40B4-BE49-F238E27FC236}">
                <a16:creationId xmlns:a16="http://schemas.microsoft.com/office/drawing/2014/main" id="{BDFA7A2B-4BCF-4EF1-ABBD-072CF0A41868}"/>
              </a:ext>
            </a:extLst>
          </p:cNvPr>
          <p:cNvSpPr/>
          <p:nvPr/>
        </p:nvSpPr>
        <p:spPr>
          <a:xfrm>
            <a:off x="7877046" y="440465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19" name="Rectangle 418">
            <a:extLst>
              <a:ext uri="{FF2B5EF4-FFF2-40B4-BE49-F238E27FC236}">
                <a16:creationId xmlns:a16="http://schemas.microsoft.com/office/drawing/2014/main" id="{A1E961D9-7E3C-4C26-9FA2-FACF7790DD4F}"/>
              </a:ext>
            </a:extLst>
          </p:cNvPr>
          <p:cNvSpPr/>
          <p:nvPr/>
        </p:nvSpPr>
        <p:spPr>
          <a:xfrm>
            <a:off x="7909599" y="4436031"/>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20" name="Rectangle 419">
            <a:extLst>
              <a:ext uri="{FF2B5EF4-FFF2-40B4-BE49-F238E27FC236}">
                <a16:creationId xmlns:a16="http://schemas.microsoft.com/office/drawing/2014/main" id="{F5901067-400E-42AB-AB2F-D7FC8FE39085}"/>
              </a:ext>
            </a:extLst>
          </p:cNvPr>
          <p:cNvSpPr/>
          <p:nvPr/>
        </p:nvSpPr>
        <p:spPr>
          <a:xfrm>
            <a:off x="7942152" y="4467410"/>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21" name="TextBox 420">
            <a:extLst>
              <a:ext uri="{FF2B5EF4-FFF2-40B4-BE49-F238E27FC236}">
                <a16:creationId xmlns:a16="http://schemas.microsoft.com/office/drawing/2014/main" id="{0346C39F-F105-446C-A745-B21AEF63F1EE}"/>
              </a:ext>
            </a:extLst>
          </p:cNvPr>
          <p:cNvSpPr txBox="1"/>
          <p:nvPr/>
        </p:nvSpPr>
        <p:spPr>
          <a:xfrm rot="3620603">
            <a:off x="7852398" y="433880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422" name="Star: 5 Points 421">
            <a:extLst>
              <a:ext uri="{FF2B5EF4-FFF2-40B4-BE49-F238E27FC236}">
                <a16:creationId xmlns:a16="http://schemas.microsoft.com/office/drawing/2014/main" id="{24040B41-180F-4466-8A89-681AE6EB68B7}"/>
              </a:ext>
            </a:extLst>
          </p:cNvPr>
          <p:cNvSpPr/>
          <p:nvPr/>
        </p:nvSpPr>
        <p:spPr>
          <a:xfrm>
            <a:off x="7975038" y="451769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423" name="Rectangle 422">
            <a:extLst>
              <a:ext uri="{FF2B5EF4-FFF2-40B4-BE49-F238E27FC236}">
                <a16:creationId xmlns:a16="http://schemas.microsoft.com/office/drawing/2014/main" id="{43D65975-5F9C-4EBA-A1C4-49D5BC858CED}"/>
              </a:ext>
            </a:extLst>
          </p:cNvPr>
          <p:cNvSpPr/>
          <p:nvPr/>
        </p:nvSpPr>
        <p:spPr>
          <a:xfrm>
            <a:off x="8272405" y="440465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24" name="Rectangle 423">
            <a:extLst>
              <a:ext uri="{FF2B5EF4-FFF2-40B4-BE49-F238E27FC236}">
                <a16:creationId xmlns:a16="http://schemas.microsoft.com/office/drawing/2014/main" id="{FBB20F76-5B9A-4899-8C34-CBCDA525CE37}"/>
              </a:ext>
            </a:extLst>
          </p:cNvPr>
          <p:cNvSpPr/>
          <p:nvPr/>
        </p:nvSpPr>
        <p:spPr>
          <a:xfrm>
            <a:off x="8304958" y="4436031"/>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25" name="Rectangle 424">
            <a:extLst>
              <a:ext uri="{FF2B5EF4-FFF2-40B4-BE49-F238E27FC236}">
                <a16:creationId xmlns:a16="http://schemas.microsoft.com/office/drawing/2014/main" id="{665316D4-07CC-43EF-9845-7C6D47FF912A}"/>
              </a:ext>
            </a:extLst>
          </p:cNvPr>
          <p:cNvSpPr/>
          <p:nvPr/>
        </p:nvSpPr>
        <p:spPr>
          <a:xfrm>
            <a:off x="8337511" y="4467410"/>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26" name="TextBox 425">
            <a:extLst>
              <a:ext uri="{FF2B5EF4-FFF2-40B4-BE49-F238E27FC236}">
                <a16:creationId xmlns:a16="http://schemas.microsoft.com/office/drawing/2014/main" id="{FDA7BCCD-D2A3-49A8-AA47-423158FDD208}"/>
              </a:ext>
            </a:extLst>
          </p:cNvPr>
          <p:cNvSpPr txBox="1"/>
          <p:nvPr/>
        </p:nvSpPr>
        <p:spPr>
          <a:xfrm rot="3620603">
            <a:off x="8247757" y="433880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427" name="Star: 5 Points 426">
            <a:extLst>
              <a:ext uri="{FF2B5EF4-FFF2-40B4-BE49-F238E27FC236}">
                <a16:creationId xmlns:a16="http://schemas.microsoft.com/office/drawing/2014/main" id="{4D73A884-1886-4CB3-A2F8-699E6B885666}"/>
              </a:ext>
            </a:extLst>
          </p:cNvPr>
          <p:cNvSpPr/>
          <p:nvPr/>
        </p:nvSpPr>
        <p:spPr>
          <a:xfrm>
            <a:off x="8370397" y="451769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428" name="Rectangle 427">
            <a:extLst>
              <a:ext uri="{FF2B5EF4-FFF2-40B4-BE49-F238E27FC236}">
                <a16:creationId xmlns:a16="http://schemas.microsoft.com/office/drawing/2014/main" id="{DE36DC51-5AE2-4032-ACC3-72CCEC8B6EBD}"/>
              </a:ext>
            </a:extLst>
          </p:cNvPr>
          <p:cNvSpPr/>
          <p:nvPr/>
        </p:nvSpPr>
        <p:spPr>
          <a:xfrm>
            <a:off x="8666894" y="440465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29" name="Rectangle 428">
            <a:extLst>
              <a:ext uri="{FF2B5EF4-FFF2-40B4-BE49-F238E27FC236}">
                <a16:creationId xmlns:a16="http://schemas.microsoft.com/office/drawing/2014/main" id="{2B518805-C0A4-4123-82C7-B20E3B6048C0}"/>
              </a:ext>
            </a:extLst>
          </p:cNvPr>
          <p:cNvSpPr/>
          <p:nvPr/>
        </p:nvSpPr>
        <p:spPr>
          <a:xfrm>
            <a:off x="8699447" y="4436031"/>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30" name="Rectangle 429">
            <a:extLst>
              <a:ext uri="{FF2B5EF4-FFF2-40B4-BE49-F238E27FC236}">
                <a16:creationId xmlns:a16="http://schemas.microsoft.com/office/drawing/2014/main" id="{7648A5B1-D824-47CA-938D-A67AB2B2B6F1}"/>
              </a:ext>
            </a:extLst>
          </p:cNvPr>
          <p:cNvSpPr/>
          <p:nvPr/>
        </p:nvSpPr>
        <p:spPr>
          <a:xfrm>
            <a:off x="8732000" y="4467410"/>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31" name="TextBox 430">
            <a:extLst>
              <a:ext uri="{FF2B5EF4-FFF2-40B4-BE49-F238E27FC236}">
                <a16:creationId xmlns:a16="http://schemas.microsoft.com/office/drawing/2014/main" id="{D9C19083-7289-4D08-B937-1DEDF9AEB53F}"/>
              </a:ext>
            </a:extLst>
          </p:cNvPr>
          <p:cNvSpPr txBox="1"/>
          <p:nvPr/>
        </p:nvSpPr>
        <p:spPr>
          <a:xfrm rot="3620603">
            <a:off x="8642246" y="433880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432" name="Star: 5 Points 431">
            <a:extLst>
              <a:ext uri="{FF2B5EF4-FFF2-40B4-BE49-F238E27FC236}">
                <a16:creationId xmlns:a16="http://schemas.microsoft.com/office/drawing/2014/main" id="{1F65FBC9-86B1-4C4E-BFA4-D73DD75C25D4}"/>
              </a:ext>
            </a:extLst>
          </p:cNvPr>
          <p:cNvSpPr/>
          <p:nvPr/>
        </p:nvSpPr>
        <p:spPr>
          <a:xfrm>
            <a:off x="8764886" y="451769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433" name="Rectangle 432">
            <a:extLst>
              <a:ext uri="{FF2B5EF4-FFF2-40B4-BE49-F238E27FC236}">
                <a16:creationId xmlns:a16="http://schemas.microsoft.com/office/drawing/2014/main" id="{51BE25A6-68CD-4375-BB6F-724FB05BAC7E}"/>
              </a:ext>
            </a:extLst>
          </p:cNvPr>
          <p:cNvSpPr/>
          <p:nvPr/>
        </p:nvSpPr>
        <p:spPr>
          <a:xfrm>
            <a:off x="9067013" y="440465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34" name="Rectangle 433">
            <a:extLst>
              <a:ext uri="{FF2B5EF4-FFF2-40B4-BE49-F238E27FC236}">
                <a16:creationId xmlns:a16="http://schemas.microsoft.com/office/drawing/2014/main" id="{043B3926-D6BB-4139-B8FD-E2750E76702B}"/>
              </a:ext>
            </a:extLst>
          </p:cNvPr>
          <p:cNvSpPr/>
          <p:nvPr/>
        </p:nvSpPr>
        <p:spPr>
          <a:xfrm>
            <a:off x="9099566" y="4436031"/>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35" name="Rectangle 434">
            <a:extLst>
              <a:ext uri="{FF2B5EF4-FFF2-40B4-BE49-F238E27FC236}">
                <a16:creationId xmlns:a16="http://schemas.microsoft.com/office/drawing/2014/main" id="{D834E00E-89FC-48D9-B5A4-1DCE7C15D185}"/>
              </a:ext>
            </a:extLst>
          </p:cNvPr>
          <p:cNvSpPr/>
          <p:nvPr/>
        </p:nvSpPr>
        <p:spPr>
          <a:xfrm>
            <a:off x="9132119" y="4467410"/>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52" name="TextBox 451">
            <a:extLst>
              <a:ext uri="{FF2B5EF4-FFF2-40B4-BE49-F238E27FC236}">
                <a16:creationId xmlns:a16="http://schemas.microsoft.com/office/drawing/2014/main" id="{41B931A6-4649-4CD3-BCA0-4F4D8BAF41DA}"/>
              </a:ext>
            </a:extLst>
          </p:cNvPr>
          <p:cNvSpPr txBox="1"/>
          <p:nvPr/>
        </p:nvSpPr>
        <p:spPr>
          <a:xfrm rot="3620603">
            <a:off x="9042365" y="433880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454" name="Star: 5 Points 453">
            <a:extLst>
              <a:ext uri="{FF2B5EF4-FFF2-40B4-BE49-F238E27FC236}">
                <a16:creationId xmlns:a16="http://schemas.microsoft.com/office/drawing/2014/main" id="{CCCDC308-DA7D-4A5B-92CB-31FEDEAF2BE0}"/>
              </a:ext>
            </a:extLst>
          </p:cNvPr>
          <p:cNvSpPr/>
          <p:nvPr/>
        </p:nvSpPr>
        <p:spPr>
          <a:xfrm>
            <a:off x="9165005" y="451769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455" name="Rectangle 454">
            <a:extLst>
              <a:ext uri="{FF2B5EF4-FFF2-40B4-BE49-F238E27FC236}">
                <a16:creationId xmlns:a16="http://schemas.microsoft.com/office/drawing/2014/main" id="{4AE152AD-31D7-4906-BCBD-9A1693F7D1B1}"/>
              </a:ext>
            </a:extLst>
          </p:cNvPr>
          <p:cNvSpPr/>
          <p:nvPr/>
        </p:nvSpPr>
        <p:spPr>
          <a:xfrm>
            <a:off x="9473410" y="440465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56" name="Rectangle 455">
            <a:extLst>
              <a:ext uri="{FF2B5EF4-FFF2-40B4-BE49-F238E27FC236}">
                <a16:creationId xmlns:a16="http://schemas.microsoft.com/office/drawing/2014/main" id="{A92DC6B9-626C-40AE-BD4C-473AB7092989}"/>
              </a:ext>
            </a:extLst>
          </p:cNvPr>
          <p:cNvSpPr/>
          <p:nvPr/>
        </p:nvSpPr>
        <p:spPr>
          <a:xfrm>
            <a:off x="9505963" y="4436031"/>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57" name="Rectangle 456">
            <a:extLst>
              <a:ext uri="{FF2B5EF4-FFF2-40B4-BE49-F238E27FC236}">
                <a16:creationId xmlns:a16="http://schemas.microsoft.com/office/drawing/2014/main" id="{C6C18EEC-C466-4402-8D8B-955F3D067B20}"/>
              </a:ext>
            </a:extLst>
          </p:cNvPr>
          <p:cNvSpPr/>
          <p:nvPr/>
        </p:nvSpPr>
        <p:spPr>
          <a:xfrm>
            <a:off x="9538516" y="4467410"/>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58" name="TextBox 457">
            <a:extLst>
              <a:ext uri="{FF2B5EF4-FFF2-40B4-BE49-F238E27FC236}">
                <a16:creationId xmlns:a16="http://schemas.microsoft.com/office/drawing/2014/main" id="{C9F0B6A0-944B-40C3-B81E-04BD3D553990}"/>
              </a:ext>
            </a:extLst>
          </p:cNvPr>
          <p:cNvSpPr txBox="1"/>
          <p:nvPr/>
        </p:nvSpPr>
        <p:spPr>
          <a:xfrm rot="3620603">
            <a:off x="9448762" y="433880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459" name="Star: 5 Points 458">
            <a:extLst>
              <a:ext uri="{FF2B5EF4-FFF2-40B4-BE49-F238E27FC236}">
                <a16:creationId xmlns:a16="http://schemas.microsoft.com/office/drawing/2014/main" id="{42B371CA-9BB5-480D-AFF3-D34BE2CB5DB4}"/>
              </a:ext>
            </a:extLst>
          </p:cNvPr>
          <p:cNvSpPr/>
          <p:nvPr/>
        </p:nvSpPr>
        <p:spPr>
          <a:xfrm>
            <a:off x="9571402" y="451769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491" name="Rectangle 490">
            <a:extLst>
              <a:ext uri="{FF2B5EF4-FFF2-40B4-BE49-F238E27FC236}">
                <a16:creationId xmlns:a16="http://schemas.microsoft.com/office/drawing/2014/main" id="{850C5D33-66A8-41C5-872B-6FB2035E5D89}"/>
              </a:ext>
            </a:extLst>
          </p:cNvPr>
          <p:cNvSpPr/>
          <p:nvPr/>
        </p:nvSpPr>
        <p:spPr>
          <a:xfrm>
            <a:off x="9881225" y="4404653"/>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492" name="Rectangle 491">
            <a:extLst>
              <a:ext uri="{FF2B5EF4-FFF2-40B4-BE49-F238E27FC236}">
                <a16:creationId xmlns:a16="http://schemas.microsoft.com/office/drawing/2014/main" id="{B6FBCDE7-2EC7-4AE6-AED0-50F661D2B96D}"/>
              </a:ext>
            </a:extLst>
          </p:cNvPr>
          <p:cNvSpPr/>
          <p:nvPr/>
        </p:nvSpPr>
        <p:spPr>
          <a:xfrm>
            <a:off x="9913778" y="4436031"/>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02" name="Rectangle 501">
            <a:extLst>
              <a:ext uri="{FF2B5EF4-FFF2-40B4-BE49-F238E27FC236}">
                <a16:creationId xmlns:a16="http://schemas.microsoft.com/office/drawing/2014/main" id="{A2B35C83-0766-44C3-AFA8-0C3ABDEBA6C9}"/>
              </a:ext>
            </a:extLst>
          </p:cNvPr>
          <p:cNvSpPr/>
          <p:nvPr/>
        </p:nvSpPr>
        <p:spPr>
          <a:xfrm>
            <a:off x="9946331" y="4467410"/>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03" name="TextBox 502">
            <a:extLst>
              <a:ext uri="{FF2B5EF4-FFF2-40B4-BE49-F238E27FC236}">
                <a16:creationId xmlns:a16="http://schemas.microsoft.com/office/drawing/2014/main" id="{0BEBE15F-32F4-4E97-8F32-54F894D9D8D0}"/>
              </a:ext>
            </a:extLst>
          </p:cNvPr>
          <p:cNvSpPr txBox="1"/>
          <p:nvPr/>
        </p:nvSpPr>
        <p:spPr>
          <a:xfrm rot="3620603">
            <a:off x="9856577" y="433880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504" name="Star: 5 Points 503">
            <a:extLst>
              <a:ext uri="{FF2B5EF4-FFF2-40B4-BE49-F238E27FC236}">
                <a16:creationId xmlns:a16="http://schemas.microsoft.com/office/drawing/2014/main" id="{1E5AFCC4-FE61-49BA-8A1B-2BE31F06B395}"/>
              </a:ext>
            </a:extLst>
          </p:cNvPr>
          <p:cNvSpPr/>
          <p:nvPr/>
        </p:nvSpPr>
        <p:spPr>
          <a:xfrm>
            <a:off x="9979217" y="451769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505" name="Rectangle 504">
            <a:extLst>
              <a:ext uri="{FF2B5EF4-FFF2-40B4-BE49-F238E27FC236}">
                <a16:creationId xmlns:a16="http://schemas.microsoft.com/office/drawing/2014/main" id="{DAA29351-C90A-41C6-9ADD-BC9BD2B2FFC2}"/>
              </a:ext>
            </a:extLst>
          </p:cNvPr>
          <p:cNvSpPr/>
          <p:nvPr/>
        </p:nvSpPr>
        <p:spPr>
          <a:xfrm>
            <a:off x="10295895" y="4404653"/>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06" name="Rectangle 505">
            <a:extLst>
              <a:ext uri="{FF2B5EF4-FFF2-40B4-BE49-F238E27FC236}">
                <a16:creationId xmlns:a16="http://schemas.microsoft.com/office/drawing/2014/main" id="{33C3C612-7B15-46BB-9768-209880EC6A7D}"/>
              </a:ext>
            </a:extLst>
          </p:cNvPr>
          <p:cNvSpPr/>
          <p:nvPr/>
        </p:nvSpPr>
        <p:spPr>
          <a:xfrm>
            <a:off x="10328448" y="4436031"/>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07" name="Rectangle 506">
            <a:extLst>
              <a:ext uri="{FF2B5EF4-FFF2-40B4-BE49-F238E27FC236}">
                <a16:creationId xmlns:a16="http://schemas.microsoft.com/office/drawing/2014/main" id="{261E2025-750C-446D-9878-3851A2C2647A}"/>
              </a:ext>
            </a:extLst>
          </p:cNvPr>
          <p:cNvSpPr/>
          <p:nvPr/>
        </p:nvSpPr>
        <p:spPr>
          <a:xfrm>
            <a:off x="10361001" y="4467410"/>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08" name="TextBox 507">
            <a:extLst>
              <a:ext uri="{FF2B5EF4-FFF2-40B4-BE49-F238E27FC236}">
                <a16:creationId xmlns:a16="http://schemas.microsoft.com/office/drawing/2014/main" id="{D17CD414-9DA8-46DF-AC83-6A8DC5F477EC}"/>
              </a:ext>
            </a:extLst>
          </p:cNvPr>
          <p:cNvSpPr txBox="1"/>
          <p:nvPr/>
        </p:nvSpPr>
        <p:spPr>
          <a:xfrm rot="3620603">
            <a:off x="10271247" y="433880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509" name="Star: 5 Points 508">
            <a:extLst>
              <a:ext uri="{FF2B5EF4-FFF2-40B4-BE49-F238E27FC236}">
                <a16:creationId xmlns:a16="http://schemas.microsoft.com/office/drawing/2014/main" id="{8DCF110D-A5A9-4890-957C-3E4C175F68A7}"/>
              </a:ext>
            </a:extLst>
          </p:cNvPr>
          <p:cNvSpPr/>
          <p:nvPr/>
        </p:nvSpPr>
        <p:spPr>
          <a:xfrm>
            <a:off x="10393887" y="451769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510" name="Rectangle 509">
            <a:extLst>
              <a:ext uri="{FF2B5EF4-FFF2-40B4-BE49-F238E27FC236}">
                <a16:creationId xmlns:a16="http://schemas.microsoft.com/office/drawing/2014/main" id="{F2B7FF54-E10F-4947-A37A-5C96BBC0A97D}"/>
              </a:ext>
            </a:extLst>
          </p:cNvPr>
          <p:cNvSpPr/>
          <p:nvPr/>
        </p:nvSpPr>
        <p:spPr>
          <a:xfrm>
            <a:off x="10694628" y="4404653"/>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11" name="Rectangle 510">
            <a:extLst>
              <a:ext uri="{FF2B5EF4-FFF2-40B4-BE49-F238E27FC236}">
                <a16:creationId xmlns:a16="http://schemas.microsoft.com/office/drawing/2014/main" id="{5617134A-C1BA-47CF-800B-5A55FC80D03A}"/>
              </a:ext>
            </a:extLst>
          </p:cNvPr>
          <p:cNvSpPr/>
          <p:nvPr/>
        </p:nvSpPr>
        <p:spPr>
          <a:xfrm>
            <a:off x="10727181" y="4436031"/>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12" name="Rectangle 511">
            <a:extLst>
              <a:ext uri="{FF2B5EF4-FFF2-40B4-BE49-F238E27FC236}">
                <a16:creationId xmlns:a16="http://schemas.microsoft.com/office/drawing/2014/main" id="{3DEDAD67-28EE-4760-BC09-72DD3D042808}"/>
              </a:ext>
            </a:extLst>
          </p:cNvPr>
          <p:cNvSpPr/>
          <p:nvPr/>
        </p:nvSpPr>
        <p:spPr>
          <a:xfrm>
            <a:off x="10759734" y="4467410"/>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13" name="TextBox 512">
            <a:extLst>
              <a:ext uri="{FF2B5EF4-FFF2-40B4-BE49-F238E27FC236}">
                <a16:creationId xmlns:a16="http://schemas.microsoft.com/office/drawing/2014/main" id="{43F21D96-CDEA-4810-9643-7A95A59BFE62}"/>
              </a:ext>
            </a:extLst>
          </p:cNvPr>
          <p:cNvSpPr txBox="1"/>
          <p:nvPr/>
        </p:nvSpPr>
        <p:spPr>
          <a:xfrm rot="3620603">
            <a:off x="10669980" y="433880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514" name="Star: 5 Points 513">
            <a:extLst>
              <a:ext uri="{FF2B5EF4-FFF2-40B4-BE49-F238E27FC236}">
                <a16:creationId xmlns:a16="http://schemas.microsoft.com/office/drawing/2014/main" id="{8F428116-870D-4DFD-9096-2D286606382F}"/>
              </a:ext>
            </a:extLst>
          </p:cNvPr>
          <p:cNvSpPr/>
          <p:nvPr/>
        </p:nvSpPr>
        <p:spPr>
          <a:xfrm>
            <a:off x="10792620" y="451769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515" name="Rectangle 514">
            <a:extLst>
              <a:ext uri="{FF2B5EF4-FFF2-40B4-BE49-F238E27FC236}">
                <a16:creationId xmlns:a16="http://schemas.microsoft.com/office/drawing/2014/main" id="{DCFF0E73-055A-44CB-AAA3-FC5D5D626B12}"/>
              </a:ext>
            </a:extLst>
          </p:cNvPr>
          <p:cNvSpPr/>
          <p:nvPr/>
        </p:nvSpPr>
        <p:spPr>
          <a:xfrm>
            <a:off x="11101560" y="4404653"/>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16" name="Rectangle 515">
            <a:extLst>
              <a:ext uri="{FF2B5EF4-FFF2-40B4-BE49-F238E27FC236}">
                <a16:creationId xmlns:a16="http://schemas.microsoft.com/office/drawing/2014/main" id="{B05B4559-C2E4-48E9-8B4A-52792A751A89}"/>
              </a:ext>
            </a:extLst>
          </p:cNvPr>
          <p:cNvSpPr/>
          <p:nvPr/>
        </p:nvSpPr>
        <p:spPr>
          <a:xfrm>
            <a:off x="11134113" y="4436031"/>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17" name="Rectangle 516">
            <a:extLst>
              <a:ext uri="{FF2B5EF4-FFF2-40B4-BE49-F238E27FC236}">
                <a16:creationId xmlns:a16="http://schemas.microsoft.com/office/drawing/2014/main" id="{A62D4D4F-6C01-485C-962A-2D1327F6A951}"/>
              </a:ext>
            </a:extLst>
          </p:cNvPr>
          <p:cNvSpPr/>
          <p:nvPr/>
        </p:nvSpPr>
        <p:spPr>
          <a:xfrm>
            <a:off x="11166666" y="4467410"/>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18" name="TextBox 517">
            <a:extLst>
              <a:ext uri="{FF2B5EF4-FFF2-40B4-BE49-F238E27FC236}">
                <a16:creationId xmlns:a16="http://schemas.microsoft.com/office/drawing/2014/main" id="{5D80FCBF-FDC3-4AA1-A2F5-C6EF98A7C0CC}"/>
              </a:ext>
            </a:extLst>
          </p:cNvPr>
          <p:cNvSpPr txBox="1"/>
          <p:nvPr/>
        </p:nvSpPr>
        <p:spPr>
          <a:xfrm rot="3620603">
            <a:off x="11076912" y="433880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519" name="Rectangle 518">
            <a:extLst>
              <a:ext uri="{FF2B5EF4-FFF2-40B4-BE49-F238E27FC236}">
                <a16:creationId xmlns:a16="http://schemas.microsoft.com/office/drawing/2014/main" id="{4213BF22-DDB5-4A78-8B77-BCA9E5E134CE}"/>
              </a:ext>
            </a:extLst>
          </p:cNvPr>
          <p:cNvSpPr/>
          <p:nvPr/>
        </p:nvSpPr>
        <p:spPr>
          <a:xfrm>
            <a:off x="5843797" y="43970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20" name="Rectangle 519">
            <a:extLst>
              <a:ext uri="{FF2B5EF4-FFF2-40B4-BE49-F238E27FC236}">
                <a16:creationId xmlns:a16="http://schemas.microsoft.com/office/drawing/2014/main" id="{836968D8-C9D1-4DAF-95B5-746D9B5FF132}"/>
              </a:ext>
            </a:extLst>
          </p:cNvPr>
          <p:cNvSpPr/>
          <p:nvPr/>
        </p:nvSpPr>
        <p:spPr>
          <a:xfrm>
            <a:off x="5876350" y="442847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21" name="Rectangle 520">
            <a:extLst>
              <a:ext uri="{FF2B5EF4-FFF2-40B4-BE49-F238E27FC236}">
                <a16:creationId xmlns:a16="http://schemas.microsoft.com/office/drawing/2014/main" id="{5C3B4CBC-9708-453D-9235-F4491CF5E60F}"/>
              </a:ext>
            </a:extLst>
          </p:cNvPr>
          <p:cNvSpPr/>
          <p:nvPr/>
        </p:nvSpPr>
        <p:spPr>
          <a:xfrm>
            <a:off x="5908903" y="445984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22" name="TextBox 521">
            <a:extLst>
              <a:ext uri="{FF2B5EF4-FFF2-40B4-BE49-F238E27FC236}">
                <a16:creationId xmlns:a16="http://schemas.microsoft.com/office/drawing/2014/main" id="{D3CE67ED-2A79-456A-AAB2-436E1985200D}"/>
              </a:ext>
            </a:extLst>
          </p:cNvPr>
          <p:cNvSpPr txBox="1"/>
          <p:nvPr/>
        </p:nvSpPr>
        <p:spPr>
          <a:xfrm rot="3620603">
            <a:off x="5819457" y="433543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523" name="Rectangle 522">
            <a:extLst>
              <a:ext uri="{FF2B5EF4-FFF2-40B4-BE49-F238E27FC236}">
                <a16:creationId xmlns:a16="http://schemas.microsoft.com/office/drawing/2014/main" id="{D7626023-1F63-4098-8861-6A71A3753BD6}"/>
              </a:ext>
            </a:extLst>
          </p:cNvPr>
          <p:cNvSpPr/>
          <p:nvPr/>
        </p:nvSpPr>
        <p:spPr>
          <a:xfrm>
            <a:off x="5447363" y="43970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24" name="Rectangle 523">
            <a:extLst>
              <a:ext uri="{FF2B5EF4-FFF2-40B4-BE49-F238E27FC236}">
                <a16:creationId xmlns:a16="http://schemas.microsoft.com/office/drawing/2014/main" id="{D2CE1C7D-712E-43DA-AC2F-E230899A70F3}"/>
              </a:ext>
            </a:extLst>
          </p:cNvPr>
          <p:cNvSpPr/>
          <p:nvPr/>
        </p:nvSpPr>
        <p:spPr>
          <a:xfrm>
            <a:off x="5479916" y="442847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25" name="Rectangle 524">
            <a:extLst>
              <a:ext uri="{FF2B5EF4-FFF2-40B4-BE49-F238E27FC236}">
                <a16:creationId xmlns:a16="http://schemas.microsoft.com/office/drawing/2014/main" id="{E10F10A4-E52D-43C0-8000-0E018115DC27}"/>
              </a:ext>
            </a:extLst>
          </p:cNvPr>
          <p:cNvSpPr/>
          <p:nvPr/>
        </p:nvSpPr>
        <p:spPr>
          <a:xfrm>
            <a:off x="5512469" y="445984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26" name="TextBox 525">
            <a:extLst>
              <a:ext uri="{FF2B5EF4-FFF2-40B4-BE49-F238E27FC236}">
                <a16:creationId xmlns:a16="http://schemas.microsoft.com/office/drawing/2014/main" id="{77BB9465-58D1-439A-9C30-BF56C79AD47E}"/>
              </a:ext>
            </a:extLst>
          </p:cNvPr>
          <p:cNvSpPr txBox="1"/>
          <p:nvPr/>
        </p:nvSpPr>
        <p:spPr>
          <a:xfrm rot="3620603">
            <a:off x="5423023" y="433543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527" name="Rectangle 526">
            <a:extLst>
              <a:ext uri="{FF2B5EF4-FFF2-40B4-BE49-F238E27FC236}">
                <a16:creationId xmlns:a16="http://schemas.microsoft.com/office/drawing/2014/main" id="{5001180D-12DF-4F43-A945-26A5A9F37CEB}"/>
              </a:ext>
            </a:extLst>
          </p:cNvPr>
          <p:cNvSpPr/>
          <p:nvPr/>
        </p:nvSpPr>
        <p:spPr>
          <a:xfrm>
            <a:off x="5063993" y="43970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28" name="Rectangle 527">
            <a:extLst>
              <a:ext uri="{FF2B5EF4-FFF2-40B4-BE49-F238E27FC236}">
                <a16:creationId xmlns:a16="http://schemas.microsoft.com/office/drawing/2014/main" id="{D8223D8B-321D-42E5-AC69-446C2FF78557}"/>
              </a:ext>
            </a:extLst>
          </p:cNvPr>
          <p:cNvSpPr/>
          <p:nvPr/>
        </p:nvSpPr>
        <p:spPr>
          <a:xfrm>
            <a:off x="5096546" y="442847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29" name="Rectangle 528">
            <a:extLst>
              <a:ext uri="{FF2B5EF4-FFF2-40B4-BE49-F238E27FC236}">
                <a16:creationId xmlns:a16="http://schemas.microsoft.com/office/drawing/2014/main" id="{F0E42349-C378-495A-9A9C-12B1E063F5D2}"/>
              </a:ext>
            </a:extLst>
          </p:cNvPr>
          <p:cNvSpPr/>
          <p:nvPr/>
        </p:nvSpPr>
        <p:spPr>
          <a:xfrm>
            <a:off x="5129099" y="445984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30" name="TextBox 529">
            <a:extLst>
              <a:ext uri="{FF2B5EF4-FFF2-40B4-BE49-F238E27FC236}">
                <a16:creationId xmlns:a16="http://schemas.microsoft.com/office/drawing/2014/main" id="{43413EA5-CE31-4A0A-B036-42E69DBD2550}"/>
              </a:ext>
            </a:extLst>
          </p:cNvPr>
          <p:cNvSpPr txBox="1"/>
          <p:nvPr/>
        </p:nvSpPr>
        <p:spPr>
          <a:xfrm rot="3620603">
            <a:off x="5039653" y="433543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531" name="Rectangle 530">
            <a:extLst>
              <a:ext uri="{FF2B5EF4-FFF2-40B4-BE49-F238E27FC236}">
                <a16:creationId xmlns:a16="http://schemas.microsoft.com/office/drawing/2014/main" id="{C55D29B2-C01C-4944-BCB3-E3F5B586277F}"/>
              </a:ext>
            </a:extLst>
          </p:cNvPr>
          <p:cNvSpPr/>
          <p:nvPr/>
        </p:nvSpPr>
        <p:spPr>
          <a:xfrm>
            <a:off x="4641623" y="43970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32" name="Rectangle 531">
            <a:extLst>
              <a:ext uri="{FF2B5EF4-FFF2-40B4-BE49-F238E27FC236}">
                <a16:creationId xmlns:a16="http://schemas.microsoft.com/office/drawing/2014/main" id="{6320AC13-96A1-487E-A2A0-775C1A888CB4}"/>
              </a:ext>
            </a:extLst>
          </p:cNvPr>
          <p:cNvSpPr/>
          <p:nvPr/>
        </p:nvSpPr>
        <p:spPr>
          <a:xfrm>
            <a:off x="4674176" y="442847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33" name="Rectangle 532">
            <a:extLst>
              <a:ext uri="{FF2B5EF4-FFF2-40B4-BE49-F238E27FC236}">
                <a16:creationId xmlns:a16="http://schemas.microsoft.com/office/drawing/2014/main" id="{5E1D07FF-7FAF-46EC-98F3-1DABC9768060}"/>
              </a:ext>
            </a:extLst>
          </p:cNvPr>
          <p:cNvSpPr/>
          <p:nvPr/>
        </p:nvSpPr>
        <p:spPr>
          <a:xfrm>
            <a:off x="4706729" y="445984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34" name="TextBox 533">
            <a:extLst>
              <a:ext uri="{FF2B5EF4-FFF2-40B4-BE49-F238E27FC236}">
                <a16:creationId xmlns:a16="http://schemas.microsoft.com/office/drawing/2014/main" id="{CE9C6B1B-A1F9-4FA7-A856-E5DD6E0C3CEB}"/>
              </a:ext>
            </a:extLst>
          </p:cNvPr>
          <p:cNvSpPr txBox="1"/>
          <p:nvPr/>
        </p:nvSpPr>
        <p:spPr>
          <a:xfrm rot="3620603">
            <a:off x="4617283" y="433543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535" name="Rectangle 534">
            <a:extLst>
              <a:ext uri="{FF2B5EF4-FFF2-40B4-BE49-F238E27FC236}">
                <a16:creationId xmlns:a16="http://schemas.microsoft.com/office/drawing/2014/main" id="{88A86102-5F99-4738-9E80-098DE8EC8AF5}"/>
              </a:ext>
            </a:extLst>
          </p:cNvPr>
          <p:cNvSpPr/>
          <p:nvPr/>
        </p:nvSpPr>
        <p:spPr>
          <a:xfrm>
            <a:off x="4246260" y="43970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36" name="Rectangle 535">
            <a:extLst>
              <a:ext uri="{FF2B5EF4-FFF2-40B4-BE49-F238E27FC236}">
                <a16:creationId xmlns:a16="http://schemas.microsoft.com/office/drawing/2014/main" id="{5AD60EC0-B310-4129-AABE-40D3266BE087}"/>
              </a:ext>
            </a:extLst>
          </p:cNvPr>
          <p:cNvSpPr/>
          <p:nvPr/>
        </p:nvSpPr>
        <p:spPr>
          <a:xfrm>
            <a:off x="4278813" y="442847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37" name="Rectangle 536">
            <a:extLst>
              <a:ext uri="{FF2B5EF4-FFF2-40B4-BE49-F238E27FC236}">
                <a16:creationId xmlns:a16="http://schemas.microsoft.com/office/drawing/2014/main" id="{E9A05CBA-887F-4E22-8C34-6F32B144E216}"/>
              </a:ext>
            </a:extLst>
          </p:cNvPr>
          <p:cNvSpPr/>
          <p:nvPr/>
        </p:nvSpPr>
        <p:spPr>
          <a:xfrm>
            <a:off x="4311366" y="445984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38" name="TextBox 537">
            <a:extLst>
              <a:ext uri="{FF2B5EF4-FFF2-40B4-BE49-F238E27FC236}">
                <a16:creationId xmlns:a16="http://schemas.microsoft.com/office/drawing/2014/main" id="{E56015E7-C8A4-4A4E-9B0B-13B74D2B38BF}"/>
              </a:ext>
            </a:extLst>
          </p:cNvPr>
          <p:cNvSpPr txBox="1"/>
          <p:nvPr/>
        </p:nvSpPr>
        <p:spPr>
          <a:xfrm rot="3620603">
            <a:off x="4221920" y="433543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539" name="Rectangle 538">
            <a:extLst>
              <a:ext uri="{FF2B5EF4-FFF2-40B4-BE49-F238E27FC236}">
                <a16:creationId xmlns:a16="http://schemas.microsoft.com/office/drawing/2014/main" id="{7D94F73F-A86D-4006-AA93-990250BFE6A0}"/>
              </a:ext>
            </a:extLst>
          </p:cNvPr>
          <p:cNvSpPr/>
          <p:nvPr/>
        </p:nvSpPr>
        <p:spPr>
          <a:xfrm>
            <a:off x="3846412" y="43970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40" name="Rectangle 539">
            <a:extLst>
              <a:ext uri="{FF2B5EF4-FFF2-40B4-BE49-F238E27FC236}">
                <a16:creationId xmlns:a16="http://schemas.microsoft.com/office/drawing/2014/main" id="{D0D563AD-85C8-4236-BCE8-8E4E05F52408}"/>
              </a:ext>
            </a:extLst>
          </p:cNvPr>
          <p:cNvSpPr/>
          <p:nvPr/>
        </p:nvSpPr>
        <p:spPr>
          <a:xfrm>
            <a:off x="3878965" y="442847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41" name="Rectangle 540">
            <a:extLst>
              <a:ext uri="{FF2B5EF4-FFF2-40B4-BE49-F238E27FC236}">
                <a16:creationId xmlns:a16="http://schemas.microsoft.com/office/drawing/2014/main" id="{B9CACEAF-7E0E-41B0-9425-647611FBC45E}"/>
              </a:ext>
            </a:extLst>
          </p:cNvPr>
          <p:cNvSpPr/>
          <p:nvPr/>
        </p:nvSpPr>
        <p:spPr>
          <a:xfrm>
            <a:off x="3911518" y="445984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42" name="TextBox 541">
            <a:extLst>
              <a:ext uri="{FF2B5EF4-FFF2-40B4-BE49-F238E27FC236}">
                <a16:creationId xmlns:a16="http://schemas.microsoft.com/office/drawing/2014/main" id="{9A7ABB18-0B06-48CC-984B-A245BD961C0E}"/>
              </a:ext>
            </a:extLst>
          </p:cNvPr>
          <p:cNvSpPr txBox="1"/>
          <p:nvPr/>
        </p:nvSpPr>
        <p:spPr>
          <a:xfrm rot="3620603">
            <a:off x="3822072" y="433543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543" name="Rectangle 542">
            <a:extLst>
              <a:ext uri="{FF2B5EF4-FFF2-40B4-BE49-F238E27FC236}">
                <a16:creationId xmlns:a16="http://schemas.microsoft.com/office/drawing/2014/main" id="{A9BA32A0-12DF-436E-A721-19DA40BE4AF8}"/>
              </a:ext>
            </a:extLst>
          </p:cNvPr>
          <p:cNvSpPr/>
          <p:nvPr/>
        </p:nvSpPr>
        <p:spPr>
          <a:xfrm>
            <a:off x="3428940" y="43970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44" name="Rectangle 543">
            <a:extLst>
              <a:ext uri="{FF2B5EF4-FFF2-40B4-BE49-F238E27FC236}">
                <a16:creationId xmlns:a16="http://schemas.microsoft.com/office/drawing/2014/main" id="{E77245A9-C2C0-40A1-81BF-60715ACDD95F}"/>
              </a:ext>
            </a:extLst>
          </p:cNvPr>
          <p:cNvSpPr/>
          <p:nvPr/>
        </p:nvSpPr>
        <p:spPr>
          <a:xfrm>
            <a:off x="3461493" y="442847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45" name="Rectangle 544">
            <a:extLst>
              <a:ext uri="{FF2B5EF4-FFF2-40B4-BE49-F238E27FC236}">
                <a16:creationId xmlns:a16="http://schemas.microsoft.com/office/drawing/2014/main" id="{E5B81740-9D28-48CF-9A60-477911500300}"/>
              </a:ext>
            </a:extLst>
          </p:cNvPr>
          <p:cNvSpPr/>
          <p:nvPr/>
        </p:nvSpPr>
        <p:spPr>
          <a:xfrm>
            <a:off x="3494046" y="445984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46" name="TextBox 545">
            <a:extLst>
              <a:ext uri="{FF2B5EF4-FFF2-40B4-BE49-F238E27FC236}">
                <a16:creationId xmlns:a16="http://schemas.microsoft.com/office/drawing/2014/main" id="{1057DDE4-45B6-43CC-9495-C66BF8D3E604}"/>
              </a:ext>
            </a:extLst>
          </p:cNvPr>
          <p:cNvSpPr txBox="1"/>
          <p:nvPr/>
        </p:nvSpPr>
        <p:spPr>
          <a:xfrm rot="3620603">
            <a:off x="3404600" y="433543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547" name="Rectangle 546">
            <a:extLst>
              <a:ext uri="{FF2B5EF4-FFF2-40B4-BE49-F238E27FC236}">
                <a16:creationId xmlns:a16="http://schemas.microsoft.com/office/drawing/2014/main" id="{6B78CC10-9303-4535-9DEC-E2FA9BAB0333}"/>
              </a:ext>
            </a:extLst>
          </p:cNvPr>
          <p:cNvSpPr/>
          <p:nvPr/>
        </p:nvSpPr>
        <p:spPr>
          <a:xfrm>
            <a:off x="3022691" y="439709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48" name="Rectangle 547">
            <a:extLst>
              <a:ext uri="{FF2B5EF4-FFF2-40B4-BE49-F238E27FC236}">
                <a16:creationId xmlns:a16="http://schemas.microsoft.com/office/drawing/2014/main" id="{AEEB6EC5-448D-4240-A9D7-630FD52D7C49}"/>
              </a:ext>
            </a:extLst>
          </p:cNvPr>
          <p:cNvSpPr/>
          <p:nvPr/>
        </p:nvSpPr>
        <p:spPr>
          <a:xfrm>
            <a:off x="3055244" y="442847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49" name="Rectangle 548">
            <a:extLst>
              <a:ext uri="{FF2B5EF4-FFF2-40B4-BE49-F238E27FC236}">
                <a16:creationId xmlns:a16="http://schemas.microsoft.com/office/drawing/2014/main" id="{48BF333D-35FD-4E42-8396-4C01D1D7A69F}"/>
              </a:ext>
            </a:extLst>
          </p:cNvPr>
          <p:cNvSpPr/>
          <p:nvPr/>
        </p:nvSpPr>
        <p:spPr>
          <a:xfrm>
            <a:off x="3087797" y="445984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50" name="TextBox 549">
            <a:extLst>
              <a:ext uri="{FF2B5EF4-FFF2-40B4-BE49-F238E27FC236}">
                <a16:creationId xmlns:a16="http://schemas.microsoft.com/office/drawing/2014/main" id="{664A1076-2A65-40D6-8BCE-F133CA1C0F44}"/>
              </a:ext>
            </a:extLst>
          </p:cNvPr>
          <p:cNvSpPr txBox="1"/>
          <p:nvPr/>
        </p:nvSpPr>
        <p:spPr>
          <a:xfrm rot="3620603">
            <a:off x="2998351" y="433543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551" name="Rectangle 550">
            <a:extLst>
              <a:ext uri="{FF2B5EF4-FFF2-40B4-BE49-F238E27FC236}">
                <a16:creationId xmlns:a16="http://schemas.microsoft.com/office/drawing/2014/main" id="{168378B9-6B28-443E-AE57-8E87930E80E2}"/>
              </a:ext>
            </a:extLst>
          </p:cNvPr>
          <p:cNvSpPr/>
          <p:nvPr/>
        </p:nvSpPr>
        <p:spPr>
          <a:xfrm>
            <a:off x="2629536" y="4397092"/>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52" name="Rectangle 551">
            <a:extLst>
              <a:ext uri="{FF2B5EF4-FFF2-40B4-BE49-F238E27FC236}">
                <a16:creationId xmlns:a16="http://schemas.microsoft.com/office/drawing/2014/main" id="{9C661D95-E23F-432F-84D6-A66F290D328A}"/>
              </a:ext>
            </a:extLst>
          </p:cNvPr>
          <p:cNvSpPr/>
          <p:nvPr/>
        </p:nvSpPr>
        <p:spPr>
          <a:xfrm>
            <a:off x="2662089" y="442847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53" name="Rectangle 552">
            <a:extLst>
              <a:ext uri="{FF2B5EF4-FFF2-40B4-BE49-F238E27FC236}">
                <a16:creationId xmlns:a16="http://schemas.microsoft.com/office/drawing/2014/main" id="{C8E01116-BDD4-425E-A2AF-1EF9E1FC8891}"/>
              </a:ext>
            </a:extLst>
          </p:cNvPr>
          <p:cNvSpPr/>
          <p:nvPr/>
        </p:nvSpPr>
        <p:spPr>
          <a:xfrm>
            <a:off x="2694642" y="445984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54" name="TextBox 553">
            <a:extLst>
              <a:ext uri="{FF2B5EF4-FFF2-40B4-BE49-F238E27FC236}">
                <a16:creationId xmlns:a16="http://schemas.microsoft.com/office/drawing/2014/main" id="{E9E10EAF-7525-45DD-8C50-AABB5AD9679E}"/>
              </a:ext>
            </a:extLst>
          </p:cNvPr>
          <p:cNvSpPr txBox="1"/>
          <p:nvPr/>
        </p:nvSpPr>
        <p:spPr>
          <a:xfrm rot="3620603">
            <a:off x="2605196" y="433543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555" name="Rectangle 554">
            <a:extLst>
              <a:ext uri="{FF2B5EF4-FFF2-40B4-BE49-F238E27FC236}">
                <a16:creationId xmlns:a16="http://schemas.microsoft.com/office/drawing/2014/main" id="{00686106-C551-4A33-AA91-553AEAE4096F}"/>
              </a:ext>
            </a:extLst>
          </p:cNvPr>
          <p:cNvSpPr/>
          <p:nvPr/>
        </p:nvSpPr>
        <p:spPr>
          <a:xfrm>
            <a:off x="2241018" y="4397092"/>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56" name="Rectangle 555">
            <a:extLst>
              <a:ext uri="{FF2B5EF4-FFF2-40B4-BE49-F238E27FC236}">
                <a16:creationId xmlns:a16="http://schemas.microsoft.com/office/drawing/2014/main" id="{31D3B7F7-3E8C-4605-9B6E-519FDF93A973}"/>
              </a:ext>
            </a:extLst>
          </p:cNvPr>
          <p:cNvSpPr/>
          <p:nvPr/>
        </p:nvSpPr>
        <p:spPr>
          <a:xfrm>
            <a:off x="2273571" y="4428470"/>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57" name="Rectangle 556">
            <a:extLst>
              <a:ext uri="{FF2B5EF4-FFF2-40B4-BE49-F238E27FC236}">
                <a16:creationId xmlns:a16="http://schemas.microsoft.com/office/drawing/2014/main" id="{99BDA6A8-2EAD-46E6-8208-C55AEA0613A9}"/>
              </a:ext>
            </a:extLst>
          </p:cNvPr>
          <p:cNvSpPr/>
          <p:nvPr/>
        </p:nvSpPr>
        <p:spPr>
          <a:xfrm>
            <a:off x="2306124" y="445984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58" name="TextBox 557">
            <a:extLst>
              <a:ext uri="{FF2B5EF4-FFF2-40B4-BE49-F238E27FC236}">
                <a16:creationId xmlns:a16="http://schemas.microsoft.com/office/drawing/2014/main" id="{3A4EE8B8-895C-4AA2-89E2-0C365666D6FC}"/>
              </a:ext>
            </a:extLst>
          </p:cNvPr>
          <p:cNvSpPr txBox="1"/>
          <p:nvPr/>
        </p:nvSpPr>
        <p:spPr>
          <a:xfrm rot="3620603">
            <a:off x="2216678" y="433543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559" name="Rectangle 558">
            <a:extLst>
              <a:ext uri="{FF2B5EF4-FFF2-40B4-BE49-F238E27FC236}">
                <a16:creationId xmlns:a16="http://schemas.microsoft.com/office/drawing/2014/main" id="{E9828000-2AB3-4874-9E5C-8ACE3D5392C5}"/>
              </a:ext>
            </a:extLst>
          </p:cNvPr>
          <p:cNvSpPr/>
          <p:nvPr/>
        </p:nvSpPr>
        <p:spPr>
          <a:xfrm>
            <a:off x="1827399" y="4397092"/>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60" name="Rectangle 559">
            <a:extLst>
              <a:ext uri="{FF2B5EF4-FFF2-40B4-BE49-F238E27FC236}">
                <a16:creationId xmlns:a16="http://schemas.microsoft.com/office/drawing/2014/main" id="{231E2CD5-AB0A-4A4A-830D-C6856BFA5151}"/>
              </a:ext>
            </a:extLst>
          </p:cNvPr>
          <p:cNvSpPr/>
          <p:nvPr/>
        </p:nvSpPr>
        <p:spPr>
          <a:xfrm>
            <a:off x="1859952" y="4428470"/>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61" name="Rectangle 560">
            <a:extLst>
              <a:ext uri="{FF2B5EF4-FFF2-40B4-BE49-F238E27FC236}">
                <a16:creationId xmlns:a16="http://schemas.microsoft.com/office/drawing/2014/main" id="{FB256DAD-C0A7-4AD8-ABCA-3080C1A9FB3D}"/>
              </a:ext>
            </a:extLst>
          </p:cNvPr>
          <p:cNvSpPr/>
          <p:nvPr/>
        </p:nvSpPr>
        <p:spPr>
          <a:xfrm>
            <a:off x="1892505" y="4459849"/>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62" name="TextBox 561">
            <a:extLst>
              <a:ext uri="{FF2B5EF4-FFF2-40B4-BE49-F238E27FC236}">
                <a16:creationId xmlns:a16="http://schemas.microsoft.com/office/drawing/2014/main" id="{92A487AF-CB04-4B33-BD5C-A3D5966458E5}"/>
              </a:ext>
            </a:extLst>
          </p:cNvPr>
          <p:cNvSpPr txBox="1"/>
          <p:nvPr/>
        </p:nvSpPr>
        <p:spPr>
          <a:xfrm rot="3620603">
            <a:off x="1803059" y="433543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563" name="Rectangle 562">
            <a:extLst>
              <a:ext uri="{FF2B5EF4-FFF2-40B4-BE49-F238E27FC236}">
                <a16:creationId xmlns:a16="http://schemas.microsoft.com/office/drawing/2014/main" id="{D993478A-0439-4234-9816-BDD51D9F1F53}"/>
              </a:ext>
            </a:extLst>
          </p:cNvPr>
          <p:cNvSpPr/>
          <p:nvPr/>
        </p:nvSpPr>
        <p:spPr>
          <a:xfrm>
            <a:off x="1420532" y="4397092"/>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64" name="Rectangle 563">
            <a:extLst>
              <a:ext uri="{FF2B5EF4-FFF2-40B4-BE49-F238E27FC236}">
                <a16:creationId xmlns:a16="http://schemas.microsoft.com/office/drawing/2014/main" id="{E1A5FFC2-003B-410F-A581-0E91F4626604}"/>
              </a:ext>
            </a:extLst>
          </p:cNvPr>
          <p:cNvSpPr/>
          <p:nvPr/>
        </p:nvSpPr>
        <p:spPr>
          <a:xfrm>
            <a:off x="1453085" y="4428470"/>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65" name="Rectangle 564">
            <a:extLst>
              <a:ext uri="{FF2B5EF4-FFF2-40B4-BE49-F238E27FC236}">
                <a16:creationId xmlns:a16="http://schemas.microsoft.com/office/drawing/2014/main" id="{A14DBB26-C6BD-4D2A-8E51-27B6EA8C0B05}"/>
              </a:ext>
            </a:extLst>
          </p:cNvPr>
          <p:cNvSpPr/>
          <p:nvPr/>
        </p:nvSpPr>
        <p:spPr>
          <a:xfrm>
            <a:off x="1485638" y="4459849"/>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566" name="TextBox 565">
            <a:extLst>
              <a:ext uri="{FF2B5EF4-FFF2-40B4-BE49-F238E27FC236}">
                <a16:creationId xmlns:a16="http://schemas.microsoft.com/office/drawing/2014/main" id="{B3F776F2-0770-463D-9A50-D3D44C8D7C7D}"/>
              </a:ext>
            </a:extLst>
          </p:cNvPr>
          <p:cNvSpPr txBox="1"/>
          <p:nvPr/>
        </p:nvSpPr>
        <p:spPr>
          <a:xfrm rot="3620603">
            <a:off x="1396192" y="433543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626" name="Rectangle 625">
            <a:extLst>
              <a:ext uri="{FF2B5EF4-FFF2-40B4-BE49-F238E27FC236}">
                <a16:creationId xmlns:a16="http://schemas.microsoft.com/office/drawing/2014/main" id="{B6D9C59D-5761-46A3-95A2-9C41E266FA67}"/>
              </a:ext>
            </a:extLst>
          </p:cNvPr>
          <p:cNvSpPr/>
          <p:nvPr/>
        </p:nvSpPr>
        <p:spPr>
          <a:xfrm>
            <a:off x="1025520" y="4397092"/>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632" name="Rectangle 631">
            <a:extLst>
              <a:ext uri="{FF2B5EF4-FFF2-40B4-BE49-F238E27FC236}">
                <a16:creationId xmlns:a16="http://schemas.microsoft.com/office/drawing/2014/main" id="{3FA22674-9893-4F81-B123-FCC274098190}"/>
              </a:ext>
            </a:extLst>
          </p:cNvPr>
          <p:cNvSpPr/>
          <p:nvPr/>
        </p:nvSpPr>
        <p:spPr>
          <a:xfrm>
            <a:off x="1058073" y="4428470"/>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636" name="Rectangle 635">
            <a:extLst>
              <a:ext uri="{FF2B5EF4-FFF2-40B4-BE49-F238E27FC236}">
                <a16:creationId xmlns:a16="http://schemas.microsoft.com/office/drawing/2014/main" id="{C626DD36-04B8-4F39-8A32-C7F737722623}"/>
              </a:ext>
            </a:extLst>
          </p:cNvPr>
          <p:cNvSpPr/>
          <p:nvPr/>
        </p:nvSpPr>
        <p:spPr>
          <a:xfrm>
            <a:off x="1090626" y="4459849"/>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08" name="TextBox 707">
            <a:extLst>
              <a:ext uri="{FF2B5EF4-FFF2-40B4-BE49-F238E27FC236}">
                <a16:creationId xmlns:a16="http://schemas.microsoft.com/office/drawing/2014/main" id="{ECFF03C3-D8D2-4456-BE17-AE9C187CA4A0}"/>
              </a:ext>
            </a:extLst>
          </p:cNvPr>
          <p:cNvSpPr txBox="1"/>
          <p:nvPr/>
        </p:nvSpPr>
        <p:spPr>
          <a:xfrm rot="3620603">
            <a:off x="1001180" y="433543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729" name="Rectangle 728">
            <a:extLst>
              <a:ext uri="{FF2B5EF4-FFF2-40B4-BE49-F238E27FC236}">
                <a16:creationId xmlns:a16="http://schemas.microsoft.com/office/drawing/2014/main" id="{D4F9D0D3-E3E2-4BA4-AA78-47659A64A344}"/>
              </a:ext>
            </a:extLst>
          </p:cNvPr>
          <p:cNvSpPr/>
          <p:nvPr/>
        </p:nvSpPr>
        <p:spPr>
          <a:xfrm>
            <a:off x="618555" y="4397092"/>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30" name="Rectangle 729">
            <a:extLst>
              <a:ext uri="{FF2B5EF4-FFF2-40B4-BE49-F238E27FC236}">
                <a16:creationId xmlns:a16="http://schemas.microsoft.com/office/drawing/2014/main" id="{BCB7C631-3339-45AF-867F-F50E60D1A0A4}"/>
              </a:ext>
            </a:extLst>
          </p:cNvPr>
          <p:cNvSpPr/>
          <p:nvPr/>
        </p:nvSpPr>
        <p:spPr>
          <a:xfrm>
            <a:off x="651108" y="4428470"/>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31" name="Rectangle 730">
            <a:extLst>
              <a:ext uri="{FF2B5EF4-FFF2-40B4-BE49-F238E27FC236}">
                <a16:creationId xmlns:a16="http://schemas.microsoft.com/office/drawing/2014/main" id="{9421CD6F-4445-4C63-A810-5AE39EE3744E}"/>
              </a:ext>
            </a:extLst>
          </p:cNvPr>
          <p:cNvSpPr/>
          <p:nvPr/>
        </p:nvSpPr>
        <p:spPr>
          <a:xfrm>
            <a:off x="683661" y="4459849"/>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35" name="TextBox 734">
            <a:extLst>
              <a:ext uri="{FF2B5EF4-FFF2-40B4-BE49-F238E27FC236}">
                <a16:creationId xmlns:a16="http://schemas.microsoft.com/office/drawing/2014/main" id="{1F6206D7-B7BD-4B49-86DC-A67AED8EB19D}"/>
              </a:ext>
            </a:extLst>
          </p:cNvPr>
          <p:cNvSpPr txBox="1"/>
          <p:nvPr/>
        </p:nvSpPr>
        <p:spPr>
          <a:xfrm rot="3620603">
            <a:off x="594215" y="433543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cxnSp>
        <p:nvCxnSpPr>
          <p:cNvPr id="738" name="Straight Arrow Connector 737">
            <a:extLst>
              <a:ext uri="{FF2B5EF4-FFF2-40B4-BE49-F238E27FC236}">
                <a16:creationId xmlns:a16="http://schemas.microsoft.com/office/drawing/2014/main" id="{538C057E-A72D-4716-8C9F-62BE9F0821BB}"/>
              </a:ext>
            </a:extLst>
          </p:cNvPr>
          <p:cNvCxnSpPr>
            <a:cxnSpLocks/>
          </p:cNvCxnSpPr>
          <p:nvPr/>
        </p:nvCxnSpPr>
        <p:spPr>
          <a:xfrm>
            <a:off x="9498166" y="4234630"/>
            <a:ext cx="12193" cy="138317"/>
          </a:xfrm>
          <a:prstGeom prst="straightConnector1">
            <a:avLst/>
          </a:prstGeom>
          <a:ln w="3175">
            <a:solidFill>
              <a:schemeClr val="tx1"/>
            </a:solidFill>
            <a:headEnd type="none" w="med" len="med"/>
            <a:tailEnd type="triangle" w="sm" len="med"/>
          </a:ln>
          <a:effectLst/>
        </p:spPr>
        <p:style>
          <a:lnRef idx="2">
            <a:schemeClr val="accent1"/>
          </a:lnRef>
          <a:fillRef idx="0">
            <a:schemeClr val="accent1"/>
          </a:fillRef>
          <a:effectRef idx="1">
            <a:schemeClr val="accent1"/>
          </a:effectRef>
          <a:fontRef idx="minor">
            <a:schemeClr val="tx1"/>
          </a:fontRef>
        </p:style>
      </p:cxnSp>
      <p:sp>
        <p:nvSpPr>
          <p:cNvPr id="739" name="TextBox 738">
            <a:extLst>
              <a:ext uri="{FF2B5EF4-FFF2-40B4-BE49-F238E27FC236}">
                <a16:creationId xmlns:a16="http://schemas.microsoft.com/office/drawing/2014/main" id="{C93FFB84-5C07-495D-A2B6-65237F87F551}"/>
              </a:ext>
            </a:extLst>
          </p:cNvPr>
          <p:cNvSpPr txBox="1"/>
          <p:nvPr/>
        </p:nvSpPr>
        <p:spPr>
          <a:xfrm>
            <a:off x="8960564" y="3960164"/>
            <a:ext cx="896811" cy="274466"/>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set contains 17 relevant frames</a:t>
            </a:r>
          </a:p>
        </p:txBody>
      </p:sp>
      <p:cxnSp>
        <p:nvCxnSpPr>
          <p:cNvPr id="740" name="Straight Arrow Connector 739">
            <a:extLst>
              <a:ext uri="{FF2B5EF4-FFF2-40B4-BE49-F238E27FC236}">
                <a16:creationId xmlns:a16="http://schemas.microsoft.com/office/drawing/2014/main" id="{E0B1F81B-9D99-4B58-8738-3500D4C8AA03}"/>
              </a:ext>
            </a:extLst>
          </p:cNvPr>
          <p:cNvCxnSpPr>
            <a:cxnSpLocks/>
          </p:cNvCxnSpPr>
          <p:nvPr/>
        </p:nvCxnSpPr>
        <p:spPr>
          <a:xfrm>
            <a:off x="9811025" y="4233254"/>
            <a:ext cx="71434" cy="139693"/>
          </a:xfrm>
          <a:prstGeom prst="straightConnector1">
            <a:avLst/>
          </a:prstGeom>
          <a:ln w="3175">
            <a:solidFill>
              <a:schemeClr val="tx1"/>
            </a:solidFill>
            <a:headEnd type="none" w="med" len="med"/>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741" name="Straight Arrow Connector 740">
            <a:extLst>
              <a:ext uri="{FF2B5EF4-FFF2-40B4-BE49-F238E27FC236}">
                <a16:creationId xmlns:a16="http://schemas.microsoft.com/office/drawing/2014/main" id="{7E9F6608-7C8E-4FF7-8904-307DA110189C}"/>
              </a:ext>
            </a:extLst>
          </p:cNvPr>
          <p:cNvCxnSpPr>
            <a:cxnSpLocks/>
          </p:cNvCxnSpPr>
          <p:nvPr/>
        </p:nvCxnSpPr>
        <p:spPr>
          <a:xfrm flipH="1">
            <a:off x="9148224" y="4247240"/>
            <a:ext cx="39847" cy="125707"/>
          </a:xfrm>
          <a:prstGeom prst="straightConnector1">
            <a:avLst/>
          </a:prstGeom>
          <a:ln w="3175">
            <a:solidFill>
              <a:schemeClr val="tx1"/>
            </a:solidFill>
            <a:headEnd type="none" w="med" len="med"/>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742" name="Straight Arrow Connector 741">
            <a:extLst>
              <a:ext uri="{FF2B5EF4-FFF2-40B4-BE49-F238E27FC236}">
                <a16:creationId xmlns:a16="http://schemas.microsoft.com/office/drawing/2014/main" id="{838D624D-20A1-42B1-897C-1C4E6D17EB4D}"/>
              </a:ext>
            </a:extLst>
          </p:cNvPr>
          <p:cNvCxnSpPr>
            <a:cxnSpLocks/>
          </p:cNvCxnSpPr>
          <p:nvPr/>
        </p:nvCxnSpPr>
        <p:spPr>
          <a:xfrm flipH="1">
            <a:off x="8831617" y="4239760"/>
            <a:ext cx="120112" cy="133187"/>
          </a:xfrm>
          <a:prstGeom prst="straightConnector1">
            <a:avLst/>
          </a:prstGeom>
          <a:ln w="3175">
            <a:solidFill>
              <a:schemeClr val="tx1"/>
            </a:solidFill>
            <a:headEnd type="none" w="med" len="med"/>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743" name="Straight Arrow Connector 742">
            <a:extLst>
              <a:ext uri="{FF2B5EF4-FFF2-40B4-BE49-F238E27FC236}">
                <a16:creationId xmlns:a16="http://schemas.microsoft.com/office/drawing/2014/main" id="{0E8D9119-35B0-404B-9C00-C5DE35ADA38B}"/>
              </a:ext>
            </a:extLst>
          </p:cNvPr>
          <p:cNvCxnSpPr>
            <a:cxnSpLocks/>
          </p:cNvCxnSpPr>
          <p:nvPr/>
        </p:nvCxnSpPr>
        <p:spPr>
          <a:xfrm>
            <a:off x="7847715" y="4269978"/>
            <a:ext cx="72000" cy="110668"/>
          </a:xfrm>
          <a:prstGeom prst="straightConnector1">
            <a:avLst/>
          </a:prstGeom>
          <a:ln w="3175">
            <a:solidFill>
              <a:schemeClr val="tx1"/>
            </a:solidFill>
            <a:headEnd type="none" w="med" len="med"/>
            <a:tailEnd type="triangle" w="sm" len="med"/>
          </a:ln>
          <a:effectLst/>
        </p:spPr>
        <p:style>
          <a:lnRef idx="2">
            <a:schemeClr val="accent1"/>
          </a:lnRef>
          <a:fillRef idx="0">
            <a:schemeClr val="accent1"/>
          </a:fillRef>
          <a:effectRef idx="1">
            <a:schemeClr val="accent1"/>
          </a:effectRef>
          <a:fontRef idx="minor">
            <a:schemeClr val="tx1"/>
          </a:fontRef>
        </p:style>
      </p:cxnSp>
      <p:sp>
        <p:nvSpPr>
          <p:cNvPr id="744" name="TextBox 743">
            <a:extLst>
              <a:ext uri="{FF2B5EF4-FFF2-40B4-BE49-F238E27FC236}">
                <a16:creationId xmlns:a16="http://schemas.microsoft.com/office/drawing/2014/main" id="{2A0D0CD2-DEDD-401A-892B-ADC8200BFE13}"/>
              </a:ext>
            </a:extLst>
          </p:cNvPr>
          <p:cNvSpPr txBox="1"/>
          <p:nvPr/>
        </p:nvSpPr>
        <p:spPr>
          <a:xfrm>
            <a:off x="7375594" y="3992014"/>
            <a:ext cx="896811" cy="274466"/>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set contains 15 relevant frames</a:t>
            </a:r>
          </a:p>
        </p:txBody>
      </p:sp>
      <p:sp>
        <p:nvSpPr>
          <p:cNvPr id="745" name="Star: 5 Points 744">
            <a:extLst>
              <a:ext uri="{FF2B5EF4-FFF2-40B4-BE49-F238E27FC236}">
                <a16:creationId xmlns:a16="http://schemas.microsoft.com/office/drawing/2014/main" id="{3FCF4307-6C45-4091-B5B9-A5E8674782BE}"/>
              </a:ext>
            </a:extLst>
          </p:cNvPr>
          <p:cNvSpPr/>
          <p:nvPr/>
        </p:nvSpPr>
        <p:spPr>
          <a:xfrm>
            <a:off x="11196386" y="451769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cxnSp>
        <p:nvCxnSpPr>
          <p:cNvPr id="746" name="Straight Arrow Connector 745">
            <a:extLst>
              <a:ext uri="{FF2B5EF4-FFF2-40B4-BE49-F238E27FC236}">
                <a16:creationId xmlns:a16="http://schemas.microsoft.com/office/drawing/2014/main" id="{77504A55-276B-4C34-8F46-8914A5DBA8C9}"/>
              </a:ext>
            </a:extLst>
          </p:cNvPr>
          <p:cNvCxnSpPr>
            <a:cxnSpLocks/>
          </p:cNvCxnSpPr>
          <p:nvPr/>
        </p:nvCxnSpPr>
        <p:spPr>
          <a:xfrm flipH="1">
            <a:off x="11197382" y="4233254"/>
            <a:ext cx="36152" cy="144000"/>
          </a:xfrm>
          <a:prstGeom prst="straightConnector1">
            <a:avLst/>
          </a:prstGeom>
          <a:ln w="3175">
            <a:solidFill>
              <a:schemeClr val="tx1"/>
            </a:solidFill>
            <a:headEnd type="none" w="med" len="med"/>
            <a:tailEnd type="triangle" w="sm" len="med"/>
          </a:ln>
          <a:effectLst/>
        </p:spPr>
        <p:style>
          <a:lnRef idx="2">
            <a:schemeClr val="accent1"/>
          </a:lnRef>
          <a:fillRef idx="0">
            <a:schemeClr val="accent1"/>
          </a:fillRef>
          <a:effectRef idx="1">
            <a:schemeClr val="accent1"/>
          </a:effectRef>
          <a:fontRef idx="minor">
            <a:schemeClr val="tx1"/>
          </a:fontRef>
        </p:style>
      </p:cxnSp>
      <p:sp>
        <p:nvSpPr>
          <p:cNvPr id="747" name="TextBox 746">
            <a:extLst>
              <a:ext uri="{FF2B5EF4-FFF2-40B4-BE49-F238E27FC236}">
                <a16:creationId xmlns:a16="http://schemas.microsoft.com/office/drawing/2014/main" id="{FF23D826-FEE7-47C9-8EBC-9A23C2F6F119}"/>
              </a:ext>
            </a:extLst>
          </p:cNvPr>
          <p:cNvSpPr txBox="1"/>
          <p:nvPr/>
        </p:nvSpPr>
        <p:spPr>
          <a:xfrm>
            <a:off x="10768240" y="3957667"/>
            <a:ext cx="896811" cy="274466"/>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set contains 14 relevant frames</a:t>
            </a:r>
          </a:p>
        </p:txBody>
      </p:sp>
      <p:sp>
        <p:nvSpPr>
          <p:cNvPr id="748" name="Rectangle 747">
            <a:extLst>
              <a:ext uri="{FF2B5EF4-FFF2-40B4-BE49-F238E27FC236}">
                <a16:creationId xmlns:a16="http://schemas.microsoft.com/office/drawing/2014/main" id="{600060B7-DD07-48BF-8FF8-BC7A7B559717}"/>
              </a:ext>
            </a:extLst>
          </p:cNvPr>
          <p:cNvSpPr/>
          <p:nvPr/>
        </p:nvSpPr>
        <p:spPr>
          <a:xfrm>
            <a:off x="6257416" y="585446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49" name="Rectangle 748">
            <a:extLst>
              <a:ext uri="{FF2B5EF4-FFF2-40B4-BE49-F238E27FC236}">
                <a16:creationId xmlns:a16="http://schemas.microsoft.com/office/drawing/2014/main" id="{0FE56949-3CD4-4EB2-B215-886E18160D65}"/>
              </a:ext>
            </a:extLst>
          </p:cNvPr>
          <p:cNvSpPr/>
          <p:nvPr/>
        </p:nvSpPr>
        <p:spPr>
          <a:xfrm>
            <a:off x="6289969" y="588584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50" name="Rectangle 749">
            <a:extLst>
              <a:ext uri="{FF2B5EF4-FFF2-40B4-BE49-F238E27FC236}">
                <a16:creationId xmlns:a16="http://schemas.microsoft.com/office/drawing/2014/main" id="{674CEA64-29AB-48F5-87CC-CA47508F67EC}"/>
              </a:ext>
            </a:extLst>
          </p:cNvPr>
          <p:cNvSpPr/>
          <p:nvPr/>
        </p:nvSpPr>
        <p:spPr>
          <a:xfrm>
            <a:off x="6322522" y="591721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52" name="TextBox 751">
            <a:extLst>
              <a:ext uri="{FF2B5EF4-FFF2-40B4-BE49-F238E27FC236}">
                <a16:creationId xmlns:a16="http://schemas.microsoft.com/office/drawing/2014/main" id="{10D98E17-F855-404A-B0D2-AFEA3B56704B}"/>
              </a:ext>
            </a:extLst>
          </p:cNvPr>
          <p:cNvSpPr txBox="1"/>
          <p:nvPr/>
        </p:nvSpPr>
        <p:spPr>
          <a:xfrm rot="3620603">
            <a:off x="6233076" y="579280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753" name="Rectangle 752">
            <a:extLst>
              <a:ext uri="{FF2B5EF4-FFF2-40B4-BE49-F238E27FC236}">
                <a16:creationId xmlns:a16="http://schemas.microsoft.com/office/drawing/2014/main" id="{710BA35E-D080-498D-9589-95FC27F1F92E}"/>
              </a:ext>
            </a:extLst>
          </p:cNvPr>
          <p:cNvSpPr/>
          <p:nvPr/>
        </p:nvSpPr>
        <p:spPr>
          <a:xfrm>
            <a:off x="6670373" y="586202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54" name="Rectangle 753">
            <a:extLst>
              <a:ext uri="{FF2B5EF4-FFF2-40B4-BE49-F238E27FC236}">
                <a16:creationId xmlns:a16="http://schemas.microsoft.com/office/drawing/2014/main" id="{D06EA58C-A906-44BD-AFC2-25DDB3274271}"/>
              </a:ext>
            </a:extLst>
          </p:cNvPr>
          <p:cNvSpPr/>
          <p:nvPr/>
        </p:nvSpPr>
        <p:spPr>
          <a:xfrm>
            <a:off x="6702926" y="5893401"/>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55" name="Rectangle 754">
            <a:extLst>
              <a:ext uri="{FF2B5EF4-FFF2-40B4-BE49-F238E27FC236}">
                <a16:creationId xmlns:a16="http://schemas.microsoft.com/office/drawing/2014/main" id="{F7E41D19-77C8-49B2-BD2C-7214D30891EF}"/>
              </a:ext>
            </a:extLst>
          </p:cNvPr>
          <p:cNvSpPr/>
          <p:nvPr/>
        </p:nvSpPr>
        <p:spPr>
          <a:xfrm>
            <a:off x="6735479" y="5924780"/>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56" name="TextBox 755">
            <a:extLst>
              <a:ext uri="{FF2B5EF4-FFF2-40B4-BE49-F238E27FC236}">
                <a16:creationId xmlns:a16="http://schemas.microsoft.com/office/drawing/2014/main" id="{8C4E890B-CA7A-4B4C-BFD6-4A111152F74F}"/>
              </a:ext>
            </a:extLst>
          </p:cNvPr>
          <p:cNvSpPr txBox="1"/>
          <p:nvPr/>
        </p:nvSpPr>
        <p:spPr>
          <a:xfrm rot="3620603">
            <a:off x="6645725" y="579617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757" name="Star: 5 Points 756">
            <a:extLst>
              <a:ext uri="{FF2B5EF4-FFF2-40B4-BE49-F238E27FC236}">
                <a16:creationId xmlns:a16="http://schemas.microsoft.com/office/drawing/2014/main" id="{B5308B5E-1A4B-45B5-A4B0-1B5B4A4ADB6B}"/>
              </a:ext>
            </a:extLst>
          </p:cNvPr>
          <p:cNvSpPr/>
          <p:nvPr/>
        </p:nvSpPr>
        <p:spPr>
          <a:xfrm>
            <a:off x="6768365" y="597506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758" name="Rectangle 757">
            <a:extLst>
              <a:ext uri="{FF2B5EF4-FFF2-40B4-BE49-F238E27FC236}">
                <a16:creationId xmlns:a16="http://schemas.microsoft.com/office/drawing/2014/main" id="{3B8D3448-B0C8-4FD2-818E-13BE7EB2203A}"/>
              </a:ext>
            </a:extLst>
          </p:cNvPr>
          <p:cNvSpPr/>
          <p:nvPr/>
        </p:nvSpPr>
        <p:spPr>
          <a:xfrm>
            <a:off x="7055058" y="586202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59" name="Rectangle 758">
            <a:extLst>
              <a:ext uri="{FF2B5EF4-FFF2-40B4-BE49-F238E27FC236}">
                <a16:creationId xmlns:a16="http://schemas.microsoft.com/office/drawing/2014/main" id="{E27235B9-D935-43C3-9058-EF437EE4EA9B}"/>
              </a:ext>
            </a:extLst>
          </p:cNvPr>
          <p:cNvSpPr/>
          <p:nvPr/>
        </p:nvSpPr>
        <p:spPr>
          <a:xfrm>
            <a:off x="7087611" y="5893401"/>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60" name="Rectangle 759">
            <a:extLst>
              <a:ext uri="{FF2B5EF4-FFF2-40B4-BE49-F238E27FC236}">
                <a16:creationId xmlns:a16="http://schemas.microsoft.com/office/drawing/2014/main" id="{AD7AB0AE-C419-451B-8C2D-E624017BF23E}"/>
              </a:ext>
            </a:extLst>
          </p:cNvPr>
          <p:cNvSpPr/>
          <p:nvPr/>
        </p:nvSpPr>
        <p:spPr>
          <a:xfrm>
            <a:off x="7120164" y="5924780"/>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61" name="TextBox 760">
            <a:extLst>
              <a:ext uri="{FF2B5EF4-FFF2-40B4-BE49-F238E27FC236}">
                <a16:creationId xmlns:a16="http://schemas.microsoft.com/office/drawing/2014/main" id="{FDF864D1-F8F1-4270-B5C5-B4F8B297B637}"/>
              </a:ext>
            </a:extLst>
          </p:cNvPr>
          <p:cNvSpPr txBox="1"/>
          <p:nvPr/>
        </p:nvSpPr>
        <p:spPr>
          <a:xfrm rot="3620603">
            <a:off x="7030410" y="579617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762" name="Star: 5 Points 761">
            <a:extLst>
              <a:ext uri="{FF2B5EF4-FFF2-40B4-BE49-F238E27FC236}">
                <a16:creationId xmlns:a16="http://schemas.microsoft.com/office/drawing/2014/main" id="{4F401205-C050-4BD7-899E-1B9C0BF3DFAC}"/>
              </a:ext>
            </a:extLst>
          </p:cNvPr>
          <p:cNvSpPr/>
          <p:nvPr/>
        </p:nvSpPr>
        <p:spPr>
          <a:xfrm>
            <a:off x="7153050" y="597506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763" name="Rectangle 762">
            <a:extLst>
              <a:ext uri="{FF2B5EF4-FFF2-40B4-BE49-F238E27FC236}">
                <a16:creationId xmlns:a16="http://schemas.microsoft.com/office/drawing/2014/main" id="{8E2AE3E2-0723-4492-A2F8-488CEAF818AD}"/>
              </a:ext>
            </a:extLst>
          </p:cNvPr>
          <p:cNvSpPr/>
          <p:nvPr/>
        </p:nvSpPr>
        <p:spPr>
          <a:xfrm>
            <a:off x="7467562" y="586202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64" name="Rectangle 763">
            <a:extLst>
              <a:ext uri="{FF2B5EF4-FFF2-40B4-BE49-F238E27FC236}">
                <a16:creationId xmlns:a16="http://schemas.microsoft.com/office/drawing/2014/main" id="{955713D6-4167-4F88-BEA0-B2BD0F583276}"/>
              </a:ext>
            </a:extLst>
          </p:cNvPr>
          <p:cNvSpPr/>
          <p:nvPr/>
        </p:nvSpPr>
        <p:spPr>
          <a:xfrm>
            <a:off x="7500115" y="5893401"/>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65" name="Rectangle 764">
            <a:extLst>
              <a:ext uri="{FF2B5EF4-FFF2-40B4-BE49-F238E27FC236}">
                <a16:creationId xmlns:a16="http://schemas.microsoft.com/office/drawing/2014/main" id="{7AF18783-B6F4-4062-B79F-67993175D6DD}"/>
              </a:ext>
            </a:extLst>
          </p:cNvPr>
          <p:cNvSpPr/>
          <p:nvPr/>
        </p:nvSpPr>
        <p:spPr>
          <a:xfrm>
            <a:off x="7532668" y="5924780"/>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66" name="TextBox 765">
            <a:extLst>
              <a:ext uri="{FF2B5EF4-FFF2-40B4-BE49-F238E27FC236}">
                <a16:creationId xmlns:a16="http://schemas.microsoft.com/office/drawing/2014/main" id="{9823568A-3392-40B0-B219-771B197558FB}"/>
              </a:ext>
            </a:extLst>
          </p:cNvPr>
          <p:cNvSpPr txBox="1"/>
          <p:nvPr/>
        </p:nvSpPr>
        <p:spPr>
          <a:xfrm rot="3620603">
            <a:off x="7442914" y="579617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767" name="Star: 5 Points 766">
            <a:extLst>
              <a:ext uri="{FF2B5EF4-FFF2-40B4-BE49-F238E27FC236}">
                <a16:creationId xmlns:a16="http://schemas.microsoft.com/office/drawing/2014/main" id="{996BE0BB-9874-461B-9590-8D75B1F0F827}"/>
              </a:ext>
            </a:extLst>
          </p:cNvPr>
          <p:cNvSpPr/>
          <p:nvPr/>
        </p:nvSpPr>
        <p:spPr>
          <a:xfrm>
            <a:off x="7565554" y="597506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768" name="Rectangle 767">
            <a:extLst>
              <a:ext uri="{FF2B5EF4-FFF2-40B4-BE49-F238E27FC236}">
                <a16:creationId xmlns:a16="http://schemas.microsoft.com/office/drawing/2014/main" id="{A40BCDD1-53E4-444C-9E83-E769556CFD01}"/>
              </a:ext>
            </a:extLst>
          </p:cNvPr>
          <p:cNvSpPr/>
          <p:nvPr/>
        </p:nvSpPr>
        <p:spPr>
          <a:xfrm>
            <a:off x="7877046" y="586202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69" name="Rectangle 768">
            <a:extLst>
              <a:ext uri="{FF2B5EF4-FFF2-40B4-BE49-F238E27FC236}">
                <a16:creationId xmlns:a16="http://schemas.microsoft.com/office/drawing/2014/main" id="{F01D4656-A30F-4FA0-ACF8-08434522F583}"/>
              </a:ext>
            </a:extLst>
          </p:cNvPr>
          <p:cNvSpPr/>
          <p:nvPr/>
        </p:nvSpPr>
        <p:spPr>
          <a:xfrm>
            <a:off x="7909599" y="5893401"/>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70" name="Rectangle 769">
            <a:extLst>
              <a:ext uri="{FF2B5EF4-FFF2-40B4-BE49-F238E27FC236}">
                <a16:creationId xmlns:a16="http://schemas.microsoft.com/office/drawing/2014/main" id="{64545DA3-97AB-4A83-9280-0BBE8E79C430}"/>
              </a:ext>
            </a:extLst>
          </p:cNvPr>
          <p:cNvSpPr/>
          <p:nvPr/>
        </p:nvSpPr>
        <p:spPr>
          <a:xfrm>
            <a:off x="7942152" y="5924780"/>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71" name="TextBox 770">
            <a:extLst>
              <a:ext uri="{FF2B5EF4-FFF2-40B4-BE49-F238E27FC236}">
                <a16:creationId xmlns:a16="http://schemas.microsoft.com/office/drawing/2014/main" id="{60B5166A-F49D-495D-8B56-6936E13E6DC8}"/>
              </a:ext>
            </a:extLst>
          </p:cNvPr>
          <p:cNvSpPr txBox="1"/>
          <p:nvPr/>
        </p:nvSpPr>
        <p:spPr>
          <a:xfrm rot="3620603">
            <a:off x="7852398" y="579617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772" name="Star: 5 Points 771">
            <a:extLst>
              <a:ext uri="{FF2B5EF4-FFF2-40B4-BE49-F238E27FC236}">
                <a16:creationId xmlns:a16="http://schemas.microsoft.com/office/drawing/2014/main" id="{BBE85263-AA0F-4832-B3C4-EA8B211CF520}"/>
              </a:ext>
            </a:extLst>
          </p:cNvPr>
          <p:cNvSpPr/>
          <p:nvPr/>
        </p:nvSpPr>
        <p:spPr>
          <a:xfrm>
            <a:off x="7975038" y="597506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773" name="Rectangle 772">
            <a:extLst>
              <a:ext uri="{FF2B5EF4-FFF2-40B4-BE49-F238E27FC236}">
                <a16:creationId xmlns:a16="http://schemas.microsoft.com/office/drawing/2014/main" id="{24F16E50-300B-47AA-9DF8-99757B94D73D}"/>
              </a:ext>
            </a:extLst>
          </p:cNvPr>
          <p:cNvSpPr/>
          <p:nvPr/>
        </p:nvSpPr>
        <p:spPr>
          <a:xfrm>
            <a:off x="8272405" y="586202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74" name="Rectangle 773">
            <a:extLst>
              <a:ext uri="{FF2B5EF4-FFF2-40B4-BE49-F238E27FC236}">
                <a16:creationId xmlns:a16="http://schemas.microsoft.com/office/drawing/2014/main" id="{D48730C6-A963-4420-8BA5-659CF42E9112}"/>
              </a:ext>
            </a:extLst>
          </p:cNvPr>
          <p:cNvSpPr/>
          <p:nvPr/>
        </p:nvSpPr>
        <p:spPr>
          <a:xfrm>
            <a:off x="8304958" y="5893401"/>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75" name="Rectangle 774">
            <a:extLst>
              <a:ext uri="{FF2B5EF4-FFF2-40B4-BE49-F238E27FC236}">
                <a16:creationId xmlns:a16="http://schemas.microsoft.com/office/drawing/2014/main" id="{BE0B00E0-0E68-4B5E-A36A-970DED5AA21D}"/>
              </a:ext>
            </a:extLst>
          </p:cNvPr>
          <p:cNvSpPr/>
          <p:nvPr/>
        </p:nvSpPr>
        <p:spPr>
          <a:xfrm>
            <a:off x="8337511" y="5924780"/>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76" name="TextBox 775">
            <a:extLst>
              <a:ext uri="{FF2B5EF4-FFF2-40B4-BE49-F238E27FC236}">
                <a16:creationId xmlns:a16="http://schemas.microsoft.com/office/drawing/2014/main" id="{97C6519F-C829-4EA7-A544-9E29A99EE0E6}"/>
              </a:ext>
            </a:extLst>
          </p:cNvPr>
          <p:cNvSpPr txBox="1"/>
          <p:nvPr/>
        </p:nvSpPr>
        <p:spPr>
          <a:xfrm rot="3620603">
            <a:off x="8247757" y="579617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777" name="Star: 5 Points 776">
            <a:extLst>
              <a:ext uri="{FF2B5EF4-FFF2-40B4-BE49-F238E27FC236}">
                <a16:creationId xmlns:a16="http://schemas.microsoft.com/office/drawing/2014/main" id="{B9D2F7D0-4CFA-45D5-9D73-3A935A689FFB}"/>
              </a:ext>
            </a:extLst>
          </p:cNvPr>
          <p:cNvSpPr/>
          <p:nvPr/>
        </p:nvSpPr>
        <p:spPr>
          <a:xfrm>
            <a:off x="8370397" y="597506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778" name="Rectangle 777">
            <a:extLst>
              <a:ext uri="{FF2B5EF4-FFF2-40B4-BE49-F238E27FC236}">
                <a16:creationId xmlns:a16="http://schemas.microsoft.com/office/drawing/2014/main" id="{0C0FDF3F-9223-4642-B187-22F773B91400}"/>
              </a:ext>
            </a:extLst>
          </p:cNvPr>
          <p:cNvSpPr/>
          <p:nvPr/>
        </p:nvSpPr>
        <p:spPr>
          <a:xfrm>
            <a:off x="8666894" y="586202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79" name="Rectangle 778">
            <a:extLst>
              <a:ext uri="{FF2B5EF4-FFF2-40B4-BE49-F238E27FC236}">
                <a16:creationId xmlns:a16="http://schemas.microsoft.com/office/drawing/2014/main" id="{C74E3E3B-0C14-4FE0-B3BD-3054447AB904}"/>
              </a:ext>
            </a:extLst>
          </p:cNvPr>
          <p:cNvSpPr/>
          <p:nvPr/>
        </p:nvSpPr>
        <p:spPr>
          <a:xfrm>
            <a:off x="8699447" y="5893401"/>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80" name="Rectangle 779">
            <a:extLst>
              <a:ext uri="{FF2B5EF4-FFF2-40B4-BE49-F238E27FC236}">
                <a16:creationId xmlns:a16="http://schemas.microsoft.com/office/drawing/2014/main" id="{BC140890-C971-4D63-AB5B-DF54CCE7E76A}"/>
              </a:ext>
            </a:extLst>
          </p:cNvPr>
          <p:cNvSpPr/>
          <p:nvPr/>
        </p:nvSpPr>
        <p:spPr>
          <a:xfrm>
            <a:off x="8732000" y="5924780"/>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81" name="TextBox 780">
            <a:extLst>
              <a:ext uri="{FF2B5EF4-FFF2-40B4-BE49-F238E27FC236}">
                <a16:creationId xmlns:a16="http://schemas.microsoft.com/office/drawing/2014/main" id="{5A66CFD2-F159-40CD-B7A7-3677DA71C2C1}"/>
              </a:ext>
            </a:extLst>
          </p:cNvPr>
          <p:cNvSpPr txBox="1"/>
          <p:nvPr/>
        </p:nvSpPr>
        <p:spPr>
          <a:xfrm rot="3620603">
            <a:off x="8642246" y="579617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782" name="Star: 5 Points 781">
            <a:extLst>
              <a:ext uri="{FF2B5EF4-FFF2-40B4-BE49-F238E27FC236}">
                <a16:creationId xmlns:a16="http://schemas.microsoft.com/office/drawing/2014/main" id="{EDCFA4D9-F462-46C2-97E6-66608ACD3FC8}"/>
              </a:ext>
            </a:extLst>
          </p:cNvPr>
          <p:cNvSpPr/>
          <p:nvPr/>
        </p:nvSpPr>
        <p:spPr>
          <a:xfrm>
            <a:off x="8764886" y="597506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783" name="Rectangle 782">
            <a:extLst>
              <a:ext uri="{FF2B5EF4-FFF2-40B4-BE49-F238E27FC236}">
                <a16:creationId xmlns:a16="http://schemas.microsoft.com/office/drawing/2014/main" id="{31B50D8B-1BE0-4C80-8740-12F861A3A32B}"/>
              </a:ext>
            </a:extLst>
          </p:cNvPr>
          <p:cNvSpPr/>
          <p:nvPr/>
        </p:nvSpPr>
        <p:spPr>
          <a:xfrm>
            <a:off x="9067013" y="586202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84" name="Rectangle 783">
            <a:extLst>
              <a:ext uri="{FF2B5EF4-FFF2-40B4-BE49-F238E27FC236}">
                <a16:creationId xmlns:a16="http://schemas.microsoft.com/office/drawing/2014/main" id="{A199A49F-36A8-4449-8C6A-6C8E1FD68BB4}"/>
              </a:ext>
            </a:extLst>
          </p:cNvPr>
          <p:cNvSpPr/>
          <p:nvPr/>
        </p:nvSpPr>
        <p:spPr>
          <a:xfrm>
            <a:off x="9099566" y="5893401"/>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85" name="Rectangle 784">
            <a:extLst>
              <a:ext uri="{FF2B5EF4-FFF2-40B4-BE49-F238E27FC236}">
                <a16:creationId xmlns:a16="http://schemas.microsoft.com/office/drawing/2014/main" id="{7FC7264E-1EEF-4A93-8DDD-4A1A8F724D3A}"/>
              </a:ext>
            </a:extLst>
          </p:cNvPr>
          <p:cNvSpPr/>
          <p:nvPr/>
        </p:nvSpPr>
        <p:spPr>
          <a:xfrm>
            <a:off x="9132119" y="5924780"/>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86" name="TextBox 785">
            <a:extLst>
              <a:ext uri="{FF2B5EF4-FFF2-40B4-BE49-F238E27FC236}">
                <a16:creationId xmlns:a16="http://schemas.microsoft.com/office/drawing/2014/main" id="{2FDAD710-9B20-4661-9345-EC16A3FAAB23}"/>
              </a:ext>
            </a:extLst>
          </p:cNvPr>
          <p:cNvSpPr txBox="1"/>
          <p:nvPr/>
        </p:nvSpPr>
        <p:spPr>
          <a:xfrm rot="3620603">
            <a:off x="9042365" y="579617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787" name="Star: 5 Points 786">
            <a:extLst>
              <a:ext uri="{FF2B5EF4-FFF2-40B4-BE49-F238E27FC236}">
                <a16:creationId xmlns:a16="http://schemas.microsoft.com/office/drawing/2014/main" id="{B8882B3C-EFE8-4579-BF0E-2E97CEF9440F}"/>
              </a:ext>
            </a:extLst>
          </p:cNvPr>
          <p:cNvSpPr/>
          <p:nvPr/>
        </p:nvSpPr>
        <p:spPr>
          <a:xfrm>
            <a:off x="9165005" y="597506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788" name="Rectangle 787">
            <a:extLst>
              <a:ext uri="{FF2B5EF4-FFF2-40B4-BE49-F238E27FC236}">
                <a16:creationId xmlns:a16="http://schemas.microsoft.com/office/drawing/2014/main" id="{FC50AE77-F4C4-4A5A-BFD3-92732DC9184A}"/>
              </a:ext>
            </a:extLst>
          </p:cNvPr>
          <p:cNvSpPr/>
          <p:nvPr/>
        </p:nvSpPr>
        <p:spPr>
          <a:xfrm>
            <a:off x="9473410" y="586202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89" name="Rectangle 788">
            <a:extLst>
              <a:ext uri="{FF2B5EF4-FFF2-40B4-BE49-F238E27FC236}">
                <a16:creationId xmlns:a16="http://schemas.microsoft.com/office/drawing/2014/main" id="{D1456B0B-B381-495E-93EC-9FB0351AA14B}"/>
              </a:ext>
            </a:extLst>
          </p:cNvPr>
          <p:cNvSpPr/>
          <p:nvPr/>
        </p:nvSpPr>
        <p:spPr>
          <a:xfrm>
            <a:off x="9505963" y="5893401"/>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90" name="Rectangle 789">
            <a:extLst>
              <a:ext uri="{FF2B5EF4-FFF2-40B4-BE49-F238E27FC236}">
                <a16:creationId xmlns:a16="http://schemas.microsoft.com/office/drawing/2014/main" id="{1AA512E5-62EB-4441-A64F-A30E34B92946}"/>
              </a:ext>
            </a:extLst>
          </p:cNvPr>
          <p:cNvSpPr/>
          <p:nvPr/>
        </p:nvSpPr>
        <p:spPr>
          <a:xfrm>
            <a:off x="9538516" y="5924780"/>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91" name="TextBox 790">
            <a:extLst>
              <a:ext uri="{FF2B5EF4-FFF2-40B4-BE49-F238E27FC236}">
                <a16:creationId xmlns:a16="http://schemas.microsoft.com/office/drawing/2014/main" id="{DDAE18AD-A51F-4323-B318-0E0CCD1421AD}"/>
              </a:ext>
            </a:extLst>
          </p:cNvPr>
          <p:cNvSpPr txBox="1"/>
          <p:nvPr/>
        </p:nvSpPr>
        <p:spPr>
          <a:xfrm rot="3620603">
            <a:off x="9448762" y="579617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792" name="Star: 5 Points 791">
            <a:extLst>
              <a:ext uri="{FF2B5EF4-FFF2-40B4-BE49-F238E27FC236}">
                <a16:creationId xmlns:a16="http://schemas.microsoft.com/office/drawing/2014/main" id="{BFBDF959-8836-430B-83DF-7D87ABA777F4}"/>
              </a:ext>
            </a:extLst>
          </p:cNvPr>
          <p:cNvSpPr/>
          <p:nvPr/>
        </p:nvSpPr>
        <p:spPr>
          <a:xfrm>
            <a:off x="9571402" y="597506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793" name="Rectangle 792">
            <a:extLst>
              <a:ext uri="{FF2B5EF4-FFF2-40B4-BE49-F238E27FC236}">
                <a16:creationId xmlns:a16="http://schemas.microsoft.com/office/drawing/2014/main" id="{345021C5-3550-4E73-8AE1-2C37452CD45B}"/>
              </a:ext>
            </a:extLst>
          </p:cNvPr>
          <p:cNvSpPr/>
          <p:nvPr/>
        </p:nvSpPr>
        <p:spPr>
          <a:xfrm>
            <a:off x="9881225" y="586202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94" name="Rectangle 793">
            <a:extLst>
              <a:ext uri="{FF2B5EF4-FFF2-40B4-BE49-F238E27FC236}">
                <a16:creationId xmlns:a16="http://schemas.microsoft.com/office/drawing/2014/main" id="{31CFB7C6-26DD-4702-9614-4C478666D1E1}"/>
              </a:ext>
            </a:extLst>
          </p:cNvPr>
          <p:cNvSpPr/>
          <p:nvPr/>
        </p:nvSpPr>
        <p:spPr>
          <a:xfrm>
            <a:off x="9913778" y="5893401"/>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95" name="Rectangle 794">
            <a:extLst>
              <a:ext uri="{FF2B5EF4-FFF2-40B4-BE49-F238E27FC236}">
                <a16:creationId xmlns:a16="http://schemas.microsoft.com/office/drawing/2014/main" id="{B4329080-05C6-4E32-99D2-F4B3C08C3F50}"/>
              </a:ext>
            </a:extLst>
          </p:cNvPr>
          <p:cNvSpPr/>
          <p:nvPr/>
        </p:nvSpPr>
        <p:spPr>
          <a:xfrm>
            <a:off x="9946331" y="5924780"/>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96" name="TextBox 795">
            <a:extLst>
              <a:ext uri="{FF2B5EF4-FFF2-40B4-BE49-F238E27FC236}">
                <a16:creationId xmlns:a16="http://schemas.microsoft.com/office/drawing/2014/main" id="{192BF66A-6131-4913-895A-860FCBFF3138}"/>
              </a:ext>
            </a:extLst>
          </p:cNvPr>
          <p:cNvSpPr txBox="1"/>
          <p:nvPr/>
        </p:nvSpPr>
        <p:spPr>
          <a:xfrm rot="3620603">
            <a:off x="9856577" y="579617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797" name="Star: 5 Points 796">
            <a:extLst>
              <a:ext uri="{FF2B5EF4-FFF2-40B4-BE49-F238E27FC236}">
                <a16:creationId xmlns:a16="http://schemas.microsoft.com/office/drawing/2014/main" id="{73823BEE-A346-48E8-A292-871EA3C127AD}"/>
              </a:ext>
            </a:extLst>
          </p:cNvPr>
          <p:cNvSpPr/>
          <p:nvPr/>
        </p:nvSpPr>
        <p:spPr>
          <a:xfrm>
            <a:off x="9979217" y="597506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798" name="Rectangle 797">
            <a:extLst>
              <a:ext uri="{FF2B5EF4-FFF2-40B4-BE49-F238E27FC236}">
                <a16:creationId xmlns:a16="http://schemas.microsoft.com/office/drawing/2014/main" id="{AECAA57A-4F0D-42C1-8666-8B6BDE6CD7A5}"/>
              </a:ext>
            </a:extLst>
          </p:cNvPr>
          <p:cNvSpPr/>
          <p:nvPr/>
        </p:nvSpPr>
        <p:spPr>
          <a:xfrm>
            <a:off x="10295895" y="5862023"/>
            <a:ext cx="130331" cy="161496"/>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799" name="Rectangle 798">
            <a:extLst>
              <a:ext uri="{FF2B5EF4-FFF2-40B4-BE49-F238E27FC236}">
                <a16:creationId xmlns:a16="http://schemas.microsoft.com/office/drawing/2014/main" id="{9273F2DF-BD49-4956-B7D9-EEB4EBB05BC0}"/>
              </a:ext>
            </a:extLst>
          </p:cNvPr>
          <p:cNvSpPr/>
          <p:nvPr/>
        </p:nvSpPr>
        <p:spPr>
          <a:xfrm>
            <a:off x="10328448" y="5893401"/>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00" name="Rectangle 799">
            <a:extLst>
              <a:ext uri="{FF2B5EF4-FFF2-40B4-BE49-F238E27FC236}">
                <a16:creationId xmlns:a16="http://schemas.microsoft.com/office/drawing/2014/main" id="{6D8F3EA5-2B29-4BFE-82B4-1F061C3ABB28}"/>
              </a:ext>
            </a:extLst>
          </p:cNvPr>
          <p:cNvSpPr/>
          <p:nvPr/>
        </p:nvSpPr>
        <p:spPr>
          <a:xfrm>
            <a:off x="10361001" y="5924780"/>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01" name="TextBox 800">
            <a:extLst>
              <a:ext uri="{FF2B5EF4-FFF2-40B4-BE49-F238E27FC236}">
                <a16:creationId xmlns:a16="http://schemas.microsoft.com/office/drawing/2014/main" id="{7C58C46F-B7EA-4234-B5AC-880A61A68C20}"/>
              </a:ext>
            </a:extLst>
          </p:cNvPr>
          <p:cNvSpPr txBox="1"/>
          <p:nvPr/>
        </p:nvSpPr>
        <p:spPr>
          <a:xfrm rot="3620603">
            <a:off x="10271247" y="579617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802" name="Star: 5 Points 801">
            <a:extLst>
              <a:ext uri="{FF2B5EF4-FFF2-40B4-BE49-F238E27FC236}">
                <a16:creationId xmlns:a16="http://schemas.microsoft.com/office/drawing/2014/main" id="{8A7BC869-2619-42C4-AC24-331B9BE87E7E}"/>
              </a:ext>
            </a:extLst>
          </p:cNvPr>
          <p:cNvSpPr/>
          <p:nvPr/>
        </p:nvSpPr>
        <p:spPr>
          <a:xfrm>
            <a:off x="10393887" y="597506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803" name="Rectangle 802">
            <a:extLst>
              <a:ext uri="{FF2B5EF4-FFF2-40B4-BE49-F238E27FC236}">
                <a16:creationId xmlns:a16="http://schemas.microsoft.com/office/drawing/2014/main" id="{8CCBEF90-27DA-4D5D-B94A-00BA487280B9}"/>
              </a:ext>
            </a:extLst>
          </p:cNvPr>
          <p:cNvSpPr/>
          <p:nvPr/>
        </p:nvSpPr>
        <p:spPr>
          <a:xfrm>
            <a:off x="10694628" y="5862023"/>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04" name="Rectangle 803">
            <a:extLst>
              <a:ext uri="{FF2B5EF4-FFF2-40B4-BE49-F238E27FC236}">
                <a16:creationId xmlns:a16="http://schemas.microsoft.com/office/drawing/2014/main" id="{9131154C-AED5-4E54-9C9A-24545BD8DFBD}"/>
              </a:ext>
            </a:extLst>
          </p:cNvPr>
          <p:cNvSpPr/>
          <p:nvPr/>
        </p:nvSpPr>
        <p:spPr>
          <a:xfrm>
            <a:off x="10727181" y="5893401"/>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05" name="Rectangle 804">
            <a:extLst>
              <a:ext uri="{FF2B5EF4-FFF2-40B4-BE49-F238E27FC236}">
                <a16:creationId xmlns:a16="http://schemas.microsoft.com/office/drawing/2014/main" id="{6AC9B022-6DFC-4682-8361-2C1F821CA96D}"/>
              </a:ext>
            </a:extLst>
          </p:cNvPr>
          <p:cNvSpPr/>
          <p:nvPr/>
        </p:nvSpPr>
        <p:spPr>
          <a:xfrm>
            <a:off x="10759734" y="5924780"/>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06" name="TextBox 805">
            <a:extLst>
              <a:ext uri="{FF2B5EF4-FFF2-40B4-BE49-F238E27FC236}">
                <a16:creationId xmlns:a16="http://schemas.microsoft.com/office/drawing/2014/main" id="{17D4C8F4-C493-47C0-A6B8-631DA7C4E886}"/>
              </a:ext>
            </a:extLst>
          </p:cNvPr>
          <p:cNvSpPr txBox="1"/>
          <p:nvPr/>
        </p:nvSpPr>
        <p:spPr>
          <a:xfrm rot="3620603">
            <a:off x="10669980" y="579617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807" name="Star: 5 Points 806">
            <a:extLst>
              <a:ext uri="{FF2B5EF4-FFF2-40B4-BE49-F238E27FC236}">
                <a16:creationId xmlns:a16="http://schemas.microsoft.com/office/drawing/2014/main" id="{6F4ACE66-DF43-4482-92A0-D5BFA702EC8C}"/>
              </a:ext>
            </a:extLst>
          </p:cNvPr>
          <p:cNvSpPr/>
          <p:nvPr/>
        </p:nvSpPr>
        <p:spPr>
          <a:xfrm>
            <a:off x="10792620" y="597506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808" name="Rectangle 807">
            <a:extLst>
              <a:ext uri="{FF2B5EF4-FFF2-40B4-BE49-F238E27FC236}">
                <a16:creationId xmlns:a16="http://schemas.microsoft.com/office/drawing/2014/main" id="{4AB51320-2742-40AF-8545-469B5110F2A8}"/>
              </a:ext>
            </a:extLst>
          </p:cNvPr>
          <p:cNvSpPr/>
          <p:nvPr/>
        </p:nvSpPr>
        <p:spPr>
          <a:xfrm>
            <a:off x="11101560" y="5862023"/>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09" name="Rectangle 808">
            <a:extLst>
              <a:ext uri="{FF2B5EF4-FFF2-40B4-BE49-F238E27FC236}">
                <a16:creationId xmlns:a16="http://schemas.microsoft.com/office/drawing/2014/main" id="{09FA56AF-6AE0-46B2-87D4-9C1B6FD6B613}"/>
              </a:ext>
            </a:extLst>
          </p:cNvPr>
          <p:cNvSpPr/>
          <p:nvPr/>
        </p:nvSpPr>
        <p:spPr>
          <a:xfrm>
            <a:off x="11134113" y="5893401"/>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10" name="Rectangle 809">
            <a:extLst>
              <a:ext uri="{FF2B5EF4-FFF2-40B4-BE49-F238E27FC236}">
                <a16:creationId xmlns:a16="http://schemas.microsoft.com/office/drawing/2014/main" id="{C6A535CA-9735-4B64-9910-699A4589AE6D}"/>
              </a:ext>
            </a:extLst>
          </p:cNvPr>
          <p:cNvSpPr/>
          <p:nvPr/>
        </p:nvSpPr>
        <p:spPr>
          <a:xfrm>
            <a:off x="11166666" y="5924780"/>
            <a:ext cx="130331" cy="161496"/>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11" name="TextBox 810">
            <a:extLst>
              <a:ext uri="{FF2B5EF4-FFF2-40B4-BE49-F238E27FC236}">
                <a16:creationId xmlns:a16="http://schemas.microsoft.com/office/drawing/2014/main" id="{6874F42E-F30D-4FD0-B9A8-395C36BD6FAC}"/>
              </a:ext>
            </a:extLst>
          </p:cNvPr>
          <p:cNvSpPr txBox="1"/>
          <p:nvPr/>
        </p:nvSpPr>
        <p:spPr>
          <a:xfrm rot="3620603">
            <a:off x="11076912" y="5796175"/>
            <a:ext cx="83612" cy="1409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812" name="Rectangle 811">
            <a:extLst>
              <a:ext uri="{FF2B5EF4-FFF2-40B4-BE49-F238E27FC236}">
                <a16:creationId xmlns:a16="http://schemas.microsoft.com/office/drawing/2014/main" id="{C8B72898-F8F7-44BB-A210-B6560AEA4274}"/>
              </a:ext>
            </a:extLst>
          </p:cNvPr>
          <p:cNvSpPr/>
          <p:nvPr/>
        </p:nvSpPr>
        <p:spPr>
          <a:xfrm>
            <a:off x="5843797" y="585446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13" name="Rectangle 812">
            <a:extLst>
              <a:ext uri="{FF2B5EF4-FFF2-40B4-BE49-F238E27FC236}">
                <a16:creationId xmlns:a16="http://schemas.microsoft.com/office/drawing/2014/main" id="{F9212E7B-54FF-400F-8F0E-4B37F222FC65}"/>
              </a:ext>
            </a:extLst>
          </p:cNvPr>
          <p:cNvSpPr/>
          <p:nvPr/>
        </p:nvSpPr>
        <p:spPr>
          <a:xfrm>
            <a:off x="5876350" y="588584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14" name="Rectangle 813">
            <a:extLst>
              <a:ext uri="{FF2B5EF4-FFF2-40B4-BE49-F238E27FC236}">
                <a16:creationId xmlns:a16="http://schemas.microsoft.com/office/drawing/2014/main" id="{C111375F-4C8A-486A-B505-D47F6C4335D7}"/>
              </a:ext>
            </a:extLst>
          </p:cNvPr>
          <p:cNvSpPr/>
          <p:nvPr/>
        </p:nvSpPr>
        <p:spPr>
          <a:xfrm>
            <a:off x="5908903" y="591721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15" name="TextBox 814">
            <a:extLst>
              <a:ext uri="{FF2B5EF4-FFF2-40B4-BE49-F238E27FC236}">
                <a16:creationId xmlns:a16="http://schemas.microsoft.com/office/drawing/2014/main" id="{C7B46C15-E85A-4018-B319-E848DCAA2109}"/>
              </a:ext>
            </a:extLst>
          </p:cNvPr>
          <p:cNvSpPr txBox="1"/>
          <p:nvPr/>
        </p:nvSpPr>
        <p:spPr>
          <a:xfrm rot="3620603">
            <a:off x="5819457" y="579280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816" name="Rectangle 815">
            <a:extLst>
              <a:ext uri="{FF2B5EF4-FFF2-40B4-BE49-F238E27FC236}">
                <a16:creationId xmlns:a16="http://schemas.microsoft.com/office/drawing/2014/main" id="{53823878-791D-42BD-88B9-911D38B2BAC5}"/>
              </a:ext>
            </a:extLst>
          </p:cNvPr>
          <p:cNvSpPr/>
          <p:nvPr/>
        </p:nvSpPr>
        <p:spPr>
          <a:xfrm>
            <a:off x="5447363" y="585446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17" name="Rectangle 816">
            <a:extLst>
              <a:ext uri="{FF2B5EF4-FFF2-40B4-BE49-F238E27FC236}">
                <a16:creationId xmlns:a16="http://schemas.microsoft.com/office/drawing/2014/main" id="{3F6F442C-66D8-4322-A810-1FC00148380E}"/>
              </a:ext>
            </a:extLst>
          </p:cNvPr>
          <p:cNvSpPr/>
          <p:nvPr/>
        </p:nvSpPr>
        <p:spPr>
          <a:xfrm>
            <a:off x="5479916" y="588584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18" name="Rectangle 817">
            <a:extLst>
              <a:ext uri="{FF2B5EF4-FFF2-40B4-BE49-F238E27FC236}">
                <a16:creationId xmlns:a16="http://schemas.microsoft.com/office/drawing/2014/main" id="{CB9F0BD3-FC71-4850-B64A-E992170D2D32}"/>
              </a:ext>
            </a:extLst>
          </p:cNvPr>
          <p:cNvSpPr/>
          <p:nvPr/>
        </p:nvSpPr>
        <p:spPr>
          <a:xfrm>
            <a:off x="5512469" y="591721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19" name="TextBox 818">
            <a:extLst>
              <a:ext uri="{FF2B5EF4-FFF2-40B4-BE49-F238E27FC236}">
                <a16:creationId xmlns:a16="http://schemas.microsoft.com/office/drawing/2014/main" id="{58FB4999-49E3-42F1-AB31-B46D21DB4DF2}"/>
              </a:ext>
            </a:extLst>
          </p:cNvPr>
          <p:cNvSpPr txBox="1"/>
          <p:nvPr/>
        </p:nvSpPr>
        <p:spPr>
          <a:xfrm rot="3620603">
            <a:off x="5423023" y="579280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820" name="Rectangle 819">
            <a:extLst>
              <a:ext uri="{FF2B5EF4-FFF2-40B4-BE49-F238E27FC236}">
                <a16:creationId xmlns:a16="http://schemas.microsoft.com/office/drawing/2014/main" id="{18400899-621C-4066-9357-FF5BDA8AD17E}"/>
              </a:ext>
            </a:extLst>
          </p:cNvPr>
          <p:cNvSpPr/>
          <p:nvPr/>
        </p:nvSpPr>
        <p:spPr>
          <a:xfrm>
            <a:off x="5063993" y="585446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21" name="Rectangle 820">
            <a:extLst>
              <a:ext uri="{FF2B5EF4-FFF2-40B4-BE49-F238E27FC236}">
                <a16:creationId xmlns:a16="http://schemas.microsoft.com/office/drawing/2014/main" id="{86D64170-70D7-4A35-A3F3-E04A5D72F5D8}"/>
              </a:ext>
            </a:extLst>
          </p:cNvPr>
          <p:cNvSpPr/>
          <p:nvPr/>
        </p:nvSpPr>
        <p:spPr>
          <a:xfrm>
            <a:off x="5096546" y="588584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22" name="Rectangle 821">
            <a:extLst>
              <a:ext uri="{FF2B5EF4-FFF2-40B4-BE49-F238E27FC236}">
                <a16:creationId xmlns:a16="http://schemas.microsoft.com/office/drawing/2014/main" id="{8AE04A7D-7BDF-4832-AFD1-D74CCA615EE7}"/>
              </a:ext>
            </a:extLst>
          </p:cNvPr>
          <p:cNvSpPr/>
          <p:nvPr/>
        </p:nvSpPr>
        <p:spPr>
          <a:xfrm>
            <a:off x="5129099" y="591721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23" name="TextBox 822">
            <a:extLst>
              <a:ext uri="{FF2B5EF4-FFF2-40B4-BE49-F238E27FC236}">
                <a16:creationId xmlns:a16="http://schemas.microsoft.com/office/drawing/2014/main" id="{A1F5F106-3AD9-46F7-984F-D3A48B067CAC}"/>
              </a:ext>
            </a:extLst>
          </p:cNvPr>
          <p:cNvSpPr txBox="1"/>
          <p:nvPr/>
        </p:nvSpPr>
        <p:spPr>
          <a:xfrm rot="3620603">
            <a:off x="5039653" y="579280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824" name="Rectangle 823">
            <a:extLst>
              <a:ext uri="{FF2B5EF4-FFF2-40B4-BE49-F238E27FC236}">
                <a16:creationId xmlns:a16="http://schemas.microsoft.com/office/drawing/2014/main" id="{87A19358-DBB4-414D-8C56-EADC9209B478}"/>
              </a:ext>
            </a:extLst>
          </p:cNvPr>
          <p:cNvSpPr/>
          <p:nvPr/>
        </p:nvSpPr>
        <p:spPr>
          <a:xfrm>
            <a:off x="4641623" y="585446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25" name="Rectangle 824">
            <a:extLst>
              <a:ext uri="{FF2B5EF4-FFF2-40B4-BE49-F238E27FC236}">
                <a16:creationId xmlns:a16="http://schemas.microsoft.com/office/drawing/2014/main" id="{3E8A3AD9-6606-48AE-A02A-2AD7CA84EC0C}"/>
              </a:ext>
            </a:extLst>
          </p:cNvPr>
          <p:cNvSpPr/>
          <p:nvPr/>
        </p:nvSpPr>
        <p:spPr>
          <a:xfrm>
            <a:off x="4674176" y="588584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26" name="Rectangle 825">
            <a:extLst>
              <a:ext uri="{FF2B5EF4-FFF2-40B4-BE49-F238E27FC236}">
                <a16:creationId xmlns:a16="http://schemas.microsoft.com/office/drawing/2014/main" id="{201C97C4-C4C8-4F6B-A302-939899638778}"/>
              </a:ext>
            </a:extLst>
          </p:cNvPr>
          <p:cNvSpPr/>
          <p:nvPr/>
        </p:nvSpPr>
        <p:spPr>
          <a:xfrm>
            <a:off x="4706729" y="591721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27" name="TextBox 826">
            <a:extLst>
              <a:ext uri="{FF2B5EF4-FFF2-40B4-BE49-F238E27FC236}">
                <a16:creationId xmlns:a16="http://schemas.microsoft.com/office/drawing/2014/main" id="{5717773A-DE92-43D7-ABE0-2CCF5F0F5EF0}"/>
              </a:ext>
            </a:extLst>
          </p:cNvPr>
          <p:cNvSpPr txBox="1"/>
          <p:nvPr/>
        </p:nvSpPr>
        <p:spPr>
          <a:xfrm rot="3620603">
            <a:off x="4617283" y="579280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828" name="Rectangle 827">
            <a:extLst>
              <a:ext uri="{FF2B5EF4-FFF2-40B4-BE49-F238E27FC236}">
                <a16:creationId xmlns:a16="http://schemas.microsoft.com/office/drawing/2014/main" id="{63856755-71D6-47A2-B83B-069272A64CA7}"/>
              </a:ext>
            </a:extLst>
          </p:cNvPr>
          <p:cNvSpPr/>
          <p:nvPr/>
        </p:nvSpPr>
        <p:spPr>
          <a:xfrm>
            <a:off x="4246260" y="585446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29" name="Rectangle 828">
            <a:extLst>
              <a:ext uri="{FF2B5EF4-FFF2-40B4-BE49-F238E27FC236}">
                <a16:creationId xmlns:a16="http://schemas.microsoft.com/office/drawing/2014/main" id="{BA4AD7E5-752A-4DD0-8DCD-682F64D6D01A}"/>
              </a:ext>
            </a:extLst>
          </p:cNvPr>
          <p:cNvSpPr/>
          <p:nvPr/>
        </p:nvSpPr>
        <p:spPr>
          <a:xfrm>
            <a:off x="4278813" y="588584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30" name="Rectangle 829">
            <a:extLst>
              <a:ext uri="{FF2B5EF4-FFF2-40B4-BE49-F238E27FC236}">
                <a16:creationId xmlns:a16="http://schemas.microsoft.com/office/drawing/2014/main" id="{133305E5-3CE0-42F6-A06D-61E9BF1AD3BC}"/>
              </a:ext>
            </a:extLst>
          </p:cNvPr>
          <p:cNvSpPr/>
          <p:nvPr/>
        </p:nvSpPr>
        <p:spPr>
          <a:xfrm>
            <a:off x="4311366" y="591721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31" name="TextBox 830">
            <a:extLst>
              <a:ext uri="{FF2B5EF4-FFF2-40B4-BE49-F238E27FC236}">
                <a16:creationId xmlns:a16="http://schemas.microsoft.com/office/drawing/2014/main" id="{D46279B2-090D-4F14-9C0F-03824AE3DC17}"/>
              </a:ext>
            </a:extLst>
          </p:cNvPr>
          <p:cNvSpPr txBox="1"/>
          <p:nvPr/>
        </p:nvSpPr>
        <p:spPr>
          <a:xfrm rot="3620603">
            <a:off x="4221920" y="579280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832" name="Rectangle 831">
            <a:extLst>
              <a:ext uri="{FF2B5EF4-FFF2-40B4-BE49-F238E27FC236}">
                <a16:creationId xmlns:a16="http://schemas.microsoft.com/office/drawing/2014/main" id="{AB0D9D35-DEBB-41EB-95E5-353537D54BD5}"/>
              </a:ext>
            </a:extLst>
          </p:cNvPr>
          <p:cNvSpPr/>
          <p:nvPr/>
        </p:nvSpPr>
        <p:spPr>
          <a:xfrm>
            <a:off x="3846412" y="585446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33" name="Rectangle 832">
            <a:extLst>
              <a:ext uri="{FF2B5EF4-FFF2-40B4-BE49-F238E27FC236}">
                <a16:creationId xmlns:a16="http://schemas.microsoft.com/office/drawing/2014/main" id="{471019D2-BDC3-4508-8134-546E4060A7EE}"/>
              </a:ext>
            </a:extLst>
          </p:cNvPr>
          <p:cNvSpPr/>
          <p:nvPr/>
        </p:nvSpPr>
        <p:spPr>
          <a:xfrm>
            <a:off x="3878965" y="588584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34" name="Rectangle 833">
            <a:extLst>
              <a:ext uri="{FF2B5EF4-FFF2-40B4-BE49-F238E27FC236}">
                <a16:creationId xmlns:a16="http://schemas.microsoft.com/office/drawing/2014/main" id="{3B381B42-3C0C-43E0-8A17-D15AC3F383D8}"/>
              </a:ext>
            </a:extLst>
          </p:cNvPr>
          <p:cNvSpPr/>
          <p:nvPr/>
        </p:nvSpPr>
        <p:spPr>
          <a:xfrm>
            <a:off x="3911518" y="591721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35" name="TextBox 834">
            <a:extLst>
              <a:ext uri="{FF2B5EF4-FFF2-40B4-BE49-F238E27FC236}">
                <a16:creationId xmlns:a16="http://schemas.microsoft.com/office/drawing/2014/main" id="{707AB59D-A990-4436-B63E-730CD5CC1BF1}"/>
              </a:ext>
            </a:extLst>
          </p:cNvPr>
          <p:cNvSpPr txBox="1"/>
          <p:nvPr/>
        </p:nvSpPr>
        <p:spPr>
          <a:xfrm rot="3620603">
            <a:off x="3822072" y="579280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836" name="Rectangle 835">
            <a:extLst>
              <a:ext uri="{FF2B5EF4-FFF2-40B4-BE49-F238E27FC236}">
                <a16:creationId xmlns:a16="http://schemas.microsoft.com/office/drawing/2014/main" id="{0000782F-1B32-4C01-93DF-1D208883CFCC}"/>
              </a:ext>
            </a:extLst>
          </p:cNvPr>
          <p:cNvSpPr/>
          <p:nvPr/>
        </p:nvSpPr>
        <p:spPr>
          <a:xfrm>
            <a:off x="3428940" y="585446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37" name="Rectangle 836">
            <a:extLst>
              <a:ext uri="{FF2B5EF4-FFF2-40B4-BE49-F238E27FC236}">
                <a16:creationId xmlns:a16="http://schemas.microsoft.com/office/drawing/2014/main" id="{B18D6233-6493-4FE1-B4B2-4BBFB0C3B7CA}"/>
              </a:ext>
            </a:extLst>
          </p:cNvPr>
          <p:cNvSpPr/>
          <p:nvPr/>
        </p:nvSpPr>
        <p:spPr>
          <a:xfrm>
            <a:off x="3461493" y="588584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38" name="Rectangle 837">
            <a:extLst>
              <a:ext uri="{FF2B5EF4-FFF2-40B4-BE49-F238E27FC236}">
                <a16:creationId xmlns:a16="http://schemas.microsoft.com/office/drawing/2014/main" id="{6E523620-33B0-4194-9795-A1B205349E7A}"/>
              </a:ext>
            </a:extLst>
          </p:cNvPr>
          <p:cNvSpPr/>
          <p:nvPr/>
        </p:nvSpPr>
        <p:spPr>
          <a:xfrm>
            <a:off x="3494046" y="591721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39" name="TextBox 838">
            <a:extLst>
              <a:ext uri="{FF2B5EF4-FFF2-40B4-BE49-F238E27FC236}">
                <a16:creationId xmlns:a16="http://schemas.microsoft.com/office/drawing/2014/main" id="{8A12DAC6-37DB-4203-BE53-D5084F5C5795}"/>
              </a:ext>
            </a:extLst>
          </p:cNvPr>
          <p:cNvSpPr txBox="1"/>
          <p:nvPr/>
        </p:nvSpPr>
        <p:spPr>
          <a:xfrm rot="3620603">
            <a:off x="3404600" y="579280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840" name="Rectangle 839">
            <a:extLst>
              <a:ext uri="{FF2B5EF4-FFF2-40B4-BE49-F238E27FC236}">
                <a16:creationId xmlns:a16="http://schemas.microsoft.com/office/drawing/2014/main" id="{36427C9D-5C98-40C5-B716-F7841607BC0D}"/>
              </a:ext>
            </a:extLst>
          </p:cNvPr>
          <p:cNvSpPr/>
          <p:nvPr/>
        </p:nvSpPr>
        <p:spPr>
          <a:xfrm>
            <a:off x="3022691" y="585446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41" name="Rectangle 840">
            <a:extLst>
              <a:ext uri="{FF2B5EF4-FFF2-40B4-BE49-F238E27FC236}">
                <a16:creationId xmlns:a16="http://schemas.microsoft.com/office/drawing/2014/main" id="{1BC35BD2-3BC9-4B0F-BB3F-5FED5879B75E}"/>
              </a:ext>
            </a:extLst>
          </p:cNvPr>
          <p:cNvSpPr/>
          <p:nvPr/>
        </p:nvSpPr>
        <p:spPr>
          <a:xfrm>
            <a:off x="3055244" y="588584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42" name="Rectangle 841">
            <a:extLst>
              <a:ext uri="{FF2B5EF4-FFF2-40B4-BE49-F238E27FC236}">
                <a16:creationId xmlns:a16="http://schemas.microsoft.com/office/drawing/2014/main" id="{33CD8946-F9CC-4C57-8C03-C87C7DB0E398}"/>
              </a:ext>
            </a:extLst>
          </p:cNvPr>
          <p:cNvSpPr/>
          <p:nvPr/>
        </p:nvSpPr>
        <p:spPr>
          <a:xfrm>
            <a:off x="3087797" y="591721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43" name="TextBox 842">
            <a:extLst>
              <a:ext uri="{FF2B5EF4-FFF2-40B4-BE49-F238E27FC236}">
                <a16:creationId xmlns:a16="http://schemas.microsoft.com/office/drawing/2014/main" id="{517A8426-1B47-4FC4-B5CA-4B28CE4C96C5}"/>
              </a:ext>
            </a:extLst>
          </p:cNvPr>
          <p:cNvSpPr txBox="1"/>
          <p:nvPr/>
        </p:nvSpPr>
        <p:spPr>
          <a:xfrm rot="3620603">
            <a:off x="2998351" y="579280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844" name="Rectangle 843">
            <a:extLst>
              <a:ext uri="{FF2B5EF4-FFF2-40B4-BE49-F238E27FC236}">
                <a16:creationId xmlns:a16="http://schemas.microsoft.com/office/drawing/2014/main" id="{AD4D17C4-260A-4268-8269-0B457E8C41DB}"/>
              </a:ext>
            </a:extLst>
          </p:cNvPr>
          <p:cNvSpPr/>
          <p:nvPr/>
        </p:nvSpPr>
        <p:spPr>
          <a:xfrm>
            <a:off x="2629536" y="585446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45" name="Rectangle 844">
            <a:extLst>
              <a:ext uri="{FF2B5EF4-FFF2-40B4-BE49-F238E27FC236}">
                <a16:creationId xmlns:a16="http://schemas.microsoft.com/office/drawing/2014/main" id="{9E21B797-100F-4F00-92A6-F8D283A11C08}"/>
              </a:ext>
            </a:extLst>
          </p:cNvPr>
          <p:cNvSpPr/>
          <p:nvPr/>
        </p:nvSpPr>
        <p:spPr>
          <a:xfrm>
            <a:off x="2662089" y="588584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46" name="Rectangle 845">
            <a:extLst>
              <a:ext uri="{FF2B5EF4-FFF2-40B4-BE49-F238E27FC236}">
                <a16:creationId xmlns:a16="http://schemas.microsoft.com/office/drawing/2014/main" id="{62CFF38A-0D1E-45EC-BF52-FE7CB662F101}"/>
              </a:ext>
            </a:extLst>
          </p:cNvPr>
          <p:cNvSpPr/>
          <p:nvPr/>
        </p:nvSpPr>
        <p:spPr>
          <a:xfrm>
            <a:off x="2694642" y="591721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47" name="TextBox 846">
            <a:extLst>
              <a:ext uri="{FF2B5EF4-FFF2-40B4-BE49-F238E27FC236}">
                <a16:creationId xmlns:a16="http://schemas.microsoft.com/office/drawing/2014/main" id="{29EA7B2C-CB38-4C88-AA4A-68E8B8DE4EFE}"/>
              </a:ext>
            </a:extLst>
          </p:cNvPr>
          <p:cNvSpPr txBox="1"/>
          <p:nvPr/>
        </p:nvSpPr>
        <p:spPr>
          <a:xfrm rot="3620603">
            <a:off x="2605196" y="579280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848" name="Rectangle 847">
            <a:extLst>
              <a:ext uri="{FF2B5EF4-FFF2-40B4-BE49-F238E27FC236}">
                <a16:creationId xmlns:a16="http://schemas.microsoft.com/office/drawing/2014/main" id="{A2690DE1-B65D-40EB-8146-1889B5C0A849}"/>
              </a:ext>
            </a:extLst>
          </p:cNvPr>
          <p:cNvSpPr/>
          <p:nvPr/>
        </p:nvSpPr>
        <p:spPr>
          <a:xfrm>
            <a:off x="2241018" y="585446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49" name="Rectangle 848">
            <a:extLst>
              <a:ext uri="{FF2B5EF4-FFF2-40B4-BE49-F238E27FC236}">
                <a16:creationId xmlns:a16="http://schemas.microsoft.com/office/drawing/2014/main" id="{218D5044-0415-4B0B-8633-6011511ABE7E}"/>
              </a:ext>
            </a:extLst>
          </p:cNvPr>
          <p:cNvSpPr/>
          <p:nvPr/>
        </p:nvSpPr>
        <p:spPr>
          <a:xfrm>
            <a:off x="2273571" y="588584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50" name="Rectangle 849">
            <a:extLst>
              <a:ext uri="{FF2B5EF4-FFF2-40B4-BE49-F238E27FC236}">
                <a16:creationId xmlns:a16="http://schemas.microsoft.com/office/drawing/2014/main" id="{F2CEF922-AA87-4FDE-AE2C-2F97A6EE9521}"/>
              </a:ext>
            </a:extLst>
          </p:cNvPr>
          <p:cNvSpPr/>
          <p:nvPr/>
        </p:nvSpPr>
        <p:spPr>
          <a:xfrm>
            <a:off x="2306124" y="591721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51" name="TextBox 850">
            <a:extLst>
              <a:ext uri="{FF2B5EF4-FFF2-40B4-BE49-F238E27FC236}">
                <a16:creationId xmlns:a16="http://schemas.microsoft.com/office/drawing/2014/main" id="{8D3CED8B-EECC-4461-BDCE-5B12CEB9E123}"/>
              </a:ext>
            </a:extLst>
          </p:cNvPr>
          <p:cNvSpPr txBox="1"/>
          <p:nvPr/>
        </p:nvSpPr>
        <p:spPr>
          <a:xfrm rot="3620603">
            <a:off x="2216678" y="579280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852" name="Rectangle 851">
            <a:extLst>
              <a:ext uri="{FF2B5EF4-FFF2-40B4-BE49-F238E27FC236}">
                <a16:creationId xmlns:a16="http://schemas.microsoft.com/office/drawing/2014/main" id="{BE48C995-D749-4AB2-B59D-2A9F399206DF}"/>
              </a:ext>
            </a:extLst>
          </p:cNvPr>
          <p:cNvSpPr/>
          <p:nvPr/>
        </p:nvSpPr>
        <p:spPr>
          <a:xfrm>
            <a:off x="1827399" y="5854462"/>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53" name="Rectangle 852">
            <a:extLst>
              <a:ext uri="{FF2B5EF4-FFF2-40B4-BE49-F238E27FC236}">
                <a16:creationId xmlns:a16="http://schemas.microsoft.com/office/drawing/2014/main" id="{BD34A304-CC5F-4593-94F0-2F445CF7E304}"/>
              </a:ext>
            </a:extLst>
          </p:cNvPr>
          <p:cNvSpPr/>
          <p:nvPr/>
        </p:nvSpPr>
        <p:spPr>
          <a:xfrm>
            <a:off x="1859952" y="588584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54" name="Rectangle 853">
            <a:extLst>
              <a:ext uri="{FF2B5EF4-FFF2-40B4-BE49-F238E27FC236}">
                <a16:creationId xmlns:a16="http://schemas.microsoft.com/office/drawing/2014/main" id="{9D186AC0-6155-4724-BB60-074C20C0A333}"/>
              </a:ext>
            </a:extLst>
          </p:cNvPr>
          <p:cNvSpPr/>
          <p:nvPr/>
        </p:nvSpPr>
        <p:spPr>
          <a:xfrm>
            <a:off x="1892505" y="591721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55" name="TextBox 854">
            <a:extLst>
              <a:ext uri="{FF2B5EF4-FFF2-40B4-BE49-F238E27FC236}">
                <a16:creationId xmlns:a16="http://schemas.microsoft.com/office/drawing/2014/main" id="{DD6FE68D-EBB3-4308-9B33-07F1D5550E3A}"/>
              </a:ext>
            </a:extLst>
          </p:cNvPr>
          <p:cNvSpPr txBox="1"/>
          <p:nvPr/>
        </p:nvSpPr>
        <p:spPr>
          <a:xfrm rot="3620603">
            <a:off x="1803059" y="579280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856" name="Rectangle 855">
            <a:extLst>
              <a:ext uri="{FF2B5EF4-FFF2-40B4-BE49-F238E27FC236}">
                <a16:creationId xmlns:a16="http://schemas.microsoft.com/office/drawing/2014/main" id="{F58B5526-B05E-4227-BA9A-E7DACAED3C6B}"/>
              </a:ext>
            </a:extLst>
          </p:cNvPr>
          <p:cNvSpPr/>
          <p:nvPr/>
        </p:nvSpPr>
        <p:spPr>
          <a:xfrm>
            <a:off x="1420532" y="5854462"/>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57" name="Rectangle 856">
            <a:extLst>
              <a:ext uri="{FF2B5EF4-FFF2-40B4-BE49-F238E27FC236}">
                <a16:creationId xmlns:a16="http://schemas.microsoft.com/office/drawing/2014/main" id="{76C77E96-68B3-4024-933E-5CE3403EBD7F}"/>
              </a:ext>
            </a:extLst>
          </p:cNvPr>
          <p:cNvSpPr/>
          <p:nvPr/>
        </p:nvSpPr>
        <p:spPr>
          <a:xfrm>
            <a:off x="1453085" y="5885840"/>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58" name="Rectangle 857">
            <a:extLst>
              <a:ext uri="{FF2B5EF4-FFF2-40B4-BE49-F238E27FC236}">
                <a16:creationId xmlns:a16="http://schemas.microsoft.com/office/drawing/2014/main" id="{340BE502-E249-4647-90E8-7675BEB2F6C3}"/>
              </a:ext>
            </a:extLst>
          </p:cNvPr>
          <p:cNvSpPr/>
          <p:nvPr/>
        </p:nvSpPr>
        <p:spPr>
          <a:xfrm>
            <a:off x="1485638" y="591721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59" name="TextBox 858">
            <a:extLst>
              <a:ext uri="{FF2B5EF4-FFF2-40B4-BE49-F238E27FC236}">
                <a16:creationId xmlns:a16="http://schemas.microsoft.com/office/drawing/2014/main" id="{A52FAB95-BAB5-44C1-A4A5-7C84CEDC4A86}"/>
              </a:ext>
            </a:extLst>
          </p:cNvPr>
          <p:cNvSpPr txBox="1"/>
          <p:nvPr/>
        </p:nvSpPr>
        <p:spPr>
          <a:xfrm rot="3620603">
            <a:off x="1396192" y="579280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860" name="Rectangle 859">
            <a:extLst>
              <a:ext uri="{FF2B5EF4-FFF2-40B4-BE49-F238E27FC236}">
                <a16:creationId xmlns:a16="http://schemas.microsoft.com/office/drawing/2014/main" id="{533E0AFD-3F0D-4724-BB11-373964779FD0}"/>
              </a:ext>
            </a:extLst>
          </p:cNvPr>
          <p:cNvSpPr/>
          <p:nvPr/>
        </p:nvSpPr>
        <p:spPr>
          <a:xfrm>
            <a:off x="1025520" y="5854462"/>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61" name="Rectangle 860">
            <a:extLst>
              <a:ext uri="{FF2B5EF4-FFF2-40B4-BE49-F238E27FC236}">
                <a16:creationId xmlns:a16="http://schemas.microsoft.com/office/drawing/2014/main" id="{2A1BC2CE-3B03-4BEB-A81D-B56EA2019DF5}"/>
              </a:ext>
            </a:extLst>
          </p:cNvPr>
          <p:cNvSpPr/>
          <p:nvPr/>
        </p:nvSpPr>
        <p:spPr>
          <a:xfrm>
            <a:off x="1058073" y="5885840"/>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62" name="Rectangle 861">
            <a:extLst>
              <a:ext uri="{FF2B5EF4-FFF2-40B4-BE49-F238E27FC236}">
                <a16:creationId xmlns:a16="http://schemas.microsoft.com/office/drawing/2014/main" id="{2784EC67-BAD2-4489-B0BD-782F24CA0719}"/>
              </a:ext>
            </a:extLst>
          </p:cNvPr>
          <p:cNvSpPr/>
          <p:nvPr/>
        </p:nvSpPr>
        <p:spPr>
          <a:xfrm>
            <a:off x="1090626" y="5917219"/>
            <a:ext cx="136433" cy="169057"/>
          </a:xfrm>
          <a:prstGeom prst="rect">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63" name="TextBox 862">
            <a:extLst>
              <a:ext uri="{FF2B5EF4-FFF2-40B4-BE49-F238E27FC236}">
                <a16:creationId xmlns:a16="http://schemas.microsoft.com/office/drawing/2014/main" id="{0CB83340-5F92-4FE8-9E75-8CA2BB51E9B9}"/>
              </a:ext>
            </a:extLst>
          </p:cNvPr>
          <p:cNvSpPr txBox="1"/>
          <p:nvPr/>
        </p:nvSpPr>
        <p:spPr>
          <a:xfrm rot="3620603">
            <a:off x="1001180" y="579280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864" name="Rectangle 863">
            <a:extLst>
              <a:ext uri="{FF2B5EF4-FFF2-40B4-BE49-F238E27FC236}">
                <a16:creationId xmlns:a16="http://schemas.microsoft.com/office/drawing/2014/main" id="{5BB121AB-538E-4FC9-9088-ECF0ECFC3FFB}"/>
              </a:ext>
            </a:extLst>
          </p:cNvPr>
          <p:cNvSpPr/>
          <p:nvPr/>
        </p:nvSpPr>
        <p:spPr>
          <a:xfrm>
            <a:off x="618555" y="5854462"/>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65" name="Rectangle 864">
            <a:extLst>
              <a:ext uri="{FF2B5EF4-FFF2-40B4-BE49-F238E27FC236}">
                <a16:creationId xmlns:a16="http://schemas.microsoft.com/office/drawing/2014/main" id="{668E4D88-45AC-4C7F-ADCD-54591DEDEBCD}"/>
              </a:ext>
            </a:extLst>
          </p:cNvPr>
          <p:cNvSpPr/>
          <p:nvPr/>
        </p:nvSpPr>
        <p:spPr>
          <a:xfrm>
            <a:off x="651108" y="5885840"/>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66" name="Rectangle 865">
            <a:extLst>
              <a:ext uri="{FF2B5EF4-FFF2-40B4-BE49-F238E27FC236}">
                <a16:creationId xmlns:a16="http://schemas.microsoft.com/office/drawing/2014/main" id="{02CED0DA-F665-4513-82B7-218063436FDF}"/>
              </a:ext>
            </a:extLst>
          </p:cNvPr>
          <p:cNvSpPr/>
          <p:nvPr/>
        </p:nvSpPr>
        <p:spPr>
          <a:xfrm>
            <a:off x="683661" y="5917219"/>
            <a:ext cx="136433" cy="169057"/>
          </a:xfrm>
          <a:prstGeom prst="rect">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1400"/>
          </a:p>
        </p:txBody>
      </p:sp>
      <p:sp>
        <p:nvSpPr>
          <p:cNvPr id="867" name="TextBox 866">
            <a:extLst>
              <a:ext uri="{FF2B5EF4-FFF2-40B4-BE49-F238E27FC236}">
                <a16:creationId xmlns:a16="http://schemas.microsoft.com/office/drawing/2014/main" id="{5B6642A4-C30D-4C6A-A410-1C8A1FDB981A}"/>
              </a:ext>
            </a:extLst>
          </p:cNvPr>
          <p:cNvSpPr txBox="1"/>
          <p:nvPr/>
        </p:nvSpPr>
        <p:spPr>
          <a:xfrm rot="3620603">
            <a:off x="594215" y="5792807"/>
            <a:ext cx="87527" cy="147544"/>
          </a:xfrm>
          <a:prstGeom prst="rect">
            <a:avLst/>
          </a:prstGeom>
          <a:noFill/>
        </p:spPr>
        <p:txBody>
          <a:bodyPr wrap="square" lIns="0" tIns="0" rIns="0" bIns="0" rtlCol="0" anchor="t">
            <a:noAutofit/>
          </a:bodyPr>
          <a:lstStyle/>
          <a:p>
            <a:r>
              <a:rPr lang="en-GB" sz="1050" dirty="0">
                <a:solidFill>
                  <a:schemeClr val="accent5"/>
                </a:solidFill>
                <a:latin typeface="Bahnschrift Light" panose="020B0502040204020203" pitchFamily="34" charset="0"/>
              </a:rPr>
              <a:t>…</a:t>
            </a:r>
          </a:p>
        </p:txBody>
      </p:sp>
      <p:sp>
        <p:nvSpPr>
          <p:cNvPr id="868" name="Star: 5 Points 867">
            <a:extLst>
              <a:ext uri="{FF2B5EF4-FFF2-40B4-BE49-F238E27FC236}">
                <a16:creationId xmlns:a16="http://schemas.microsoft.com/office/drawing/2014/main" id="{440E86F0-C552-4868-AB67-5703E207D827}"/>
              </a:ext>
            </a:extLst>
          </p:cNvPr>
          <p:cNvSpPr/>
          <p:nvPr/>
        </p:nvSpPr>
        <p:spPr>
          <a:xfrm>
            <a:off x="11200419" y="5975069"/>
            <a:ext cx="67854" cy="67854"/>
          </a:xfrm>
          <a:prstGeom prst="star5">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cxnSp>
        <p:nvCxnSpPr>
          <p:cNvPr id="869" name="Straight Arrow Connector 868">
            <a:extLst>
              <a:ext uri="{FF2B5EF4-FFF2-40B4-BE49-F238E27FC236}">
                <a16:creationId xmlns:a16="http://schemas.microsoft.com/office/drawing/2014/main" id="{6C50E7B2-A946-477E-840A-F9800AB4F537}"/>
              </a:ext>
            </a:extLst>
          </p:cNvPr>
          <p:cNvCxnSpPr>
            <a:cxnSpLocks/>
          </p:cNvCxnSpPr>
          <p:nvPr/>
        </p:nvCxnSpPr>
        <p:spPr>
          <a:xfrm>
            <a:off x="9498166" y="5706650"/>
            <a:ext cx="12193" cy="138317"/>
          </a:xfrm>
          <a:prstGeom prst="straightConnector1">
            <a:avLst/>
          </a:prstGeom>
          <a:ln w="3175">
            <a:solidFill>
              <a:schemeClr val="tx1"/>
            </a:solidFill>
            <a:headEnd type="none" w="med" len="med"/>
            <a:tailEnd type="triangle" w="sm" len="med"/>
          </a:ln>
          <a:effectLst/>
        </p:spPr>
        <p:style>
          <a:lnRef idx="2">
            <a:schemeClr val="accent1"/>
          </a:lnRef>
          <a:fillRef idx="0">
            <a:schemeClr val="accent1"/>
          </a:fillRef>
          <a:effectRef idx="1">
            <a:schemeClr val="accent1"/>
          </a:effectRef>
          <a:fontRef idx="minor">
            <a:schemeClr val="tx1"/>
          </a:fontRef>
        </p:style>
      </p:cxnSp>
      <p:sp>
        <p:nvSpPr>
          <p:cNvPr id="870" name="TextBox 869">
            <a:extLst>
              <a:ext uri="{FF2B5EF4-FFF2-40B4-BE49-F238E27FC236}">
                <a16:creationId xmlns:a16="http://schemas.microsoft.com/office/drawing/2014/main" id="{C3915283-69A2-4DEE-A45A-EEE860BD3C37}"/>
              </a:ext>
            </a:extLst>
          </p:cNvPr>
          <p:cNvSpPr txBox="1"/>
          <p:nvPr/>
        </p:nvSpPr>
        <p:spPr>
          <a:xfrm>
            <a:off x="8764886" y="5432184"/>
            <a:ext cx="896811" cy="274466"/>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set contains 20 relevant frames</a:t>
            </a:r>
          </a:p>
        </p:txBody>
      </p:sp>
      <p:cxnSp>
        <p:nvCxnSpPr>
          <p:cNvPr id="872" name="Straight Arrow Connector 871">
            <a:extLst>
              <a:ext uri="{FF2B5EF4-FFF2-40B4-BE49-F238E27FC236}">
                <a16:creationId xmlns:a16="http://schemas.microsoft.com/office/drawing/2014/main" id="{06DB8BDE-0718-40BF-902E-1294A1D8FACC}"/>
              </a:ext>
            </a:extLst>
          </p:cNvPr>
          <p:cNvCxnSpPr>
            <a:cxnSpLocks/>
          </p:cNvCxnSpPr>
          <p:nvPr/>
        </p:nvCxnSpPr>
        <p:spPr>
          <a:xfrm flipH="1">
            <a:off x="9148224" y="5719260"/>
            <a:ext cx="39847" cy="125707"/>
          </a:xfrm>
          <a:prstGeom prst="straightConnector1">
            <a:avLst/>
          </a:prstGeom>
          <a:ln w="3175">
            <a:solidFill>
              <a:schemeClr val="tx1"/>
            </a:solidFill>
            <a:headEnd type="none" w="med" len="med"/>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873" name="Straight Arrow Connector 872">
            <a:extLst>
              <a:ext uri="{FF2B5EF4-FFF2-40B4-BE49-F238E27FC236}">
                <a16:creationId xmlns:a16="http://schemas.microsoft.com/office/drawing/2014/main" id="{02882188-3E13-408D-9B74-DD81A5027E71}"/>
              </a:ext>
            </a:extLst>
          </p:cNvPr>
          <p:cNvCxnSpPr>
            <a:cxnSpLocks/>
          </p:cNvCxnSpPr>
          <p:nvPr/>
        </p:nvCxnSpPr>
        <p:spPr>
          <a:xfrm flipH="1">
            <a:off x="8831617" y="5711780"/>
            <a:ext cx="120112" cy="133187"/>
          </a:xfrm>
          <a:prstGeom prst="straightConnector1">
            <a:avLst/>
          </a:prstGeom>
          <a:ln w="3175">
            <a:solidFill>
              <a:schemeClr val="tx1"/>
            </a:solidFill>
            <a:headEnd type="none" w="med" len="med"/>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874" name="Straight Arrow Connector 873">
            <a:extLst>
              <a:ext uri="{FF2B5EF4-FFF2-40B4-BE49-F238E27FC236}">
                <a16:creationId xmlns:a16="http://schemas.microsoft.com/office/drawing/2014/main" id="{F85AF83A-D029-4D86-9F38-B4BADB1546A9}"/>
              </a:ext>
            </a:extLst>
          </p:cNvPr>
          <p:cNvCxnSpPr>
            <a:cxnSpLocks/>
          </p:cNvCxnSpPr>
          <p:nvPr/>
        </p:nvCxnSpPr>
        <p:spPr>
          <a:xfrm>
            <a:off x="7444116" y="5726758"/>
            <a:ext cx="72000" cy="110668"/>
          </a:xfrm>
          <a:prstGeom prst="straightConnector1">
            <a:avLst/>
          </a:prstGeom>
          <a:ln w="3175">
            <a:solidFill>
              <a:schemeClr val="tx1"/>
            </a:solidFill>
            <a:headEnd type="none" w="med" len="med"/>
            <a:tailEnd type="triangle" w="sm" len="med"/>
          </a:ln>
          <a:effectLst/>
        </p:spPr>
        <p:style>
          <a:lnRef idx="2">
            <a:schemeClr val="accent1"/>
          </a:lnRef>
          <a:fillRef idx="0">
            <a:schemeClr val="accent1"/>
          </a:fillRef>
          <a:effectRef idx="1">
            <a:schemeClr val="accent1"/>
          </a:effectRef>
          <a:fontRef idx="minor">
            <a:schemeClr val="tx1"/>
          </a:fontRef>
        </p:style>
      </p:cxnSp>
      <p:sp>
        <p:nvSpPr>
          <p:cNvPr id="875" name="TextBox 874">
            <a:extLst>
              <a:ext uri="{FF2B5EF4-FFF2-40B4-BE49-F238E27FC236}">
                <a16:creationId xmlns:a16="http://schemas.microsoft.com/office/drawing/2014/main" id="{91C741D1-819D-4D8A-9744-26AAB0A60810}"/>
              </a:ext>
            </a:extLst>
          </p:cNvPr>
          <p:cNvSpPr txBox="1"/>
          <p:nvPr/>
        </p:nvSpPr>
        <p:spPr>
          <a:xfrm>
            <a:off x="6971995" y="5464034"/>
            <a:ext cx="896811" cy="274466"/>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set contains 17 relevant frames</a:t>
            </a:r>
          </a:p>
        </p:txBody>
      </p:sp>
      <p:cxnSp>
        <p:nvCxnSpPr>
          <p:cNvPr id="876" name="Straight Arrow Connector 875">
            <a:extLst>
              <a:ext uri="{FF2B5EF4-FFF2-40B4-BE49-F238E27FC236}">
                <a16:creationId xmlns:a16="http://schemas.microsoft.com/office/drawing/2014/main" id="{BAF9034F-926F-44F7-8868-3AFD8A9E88ED}"/>
              </a:ext>
            </a:extLst>
          </p:cNvPr>
          <p:cNvCxnSpPr>
            <a:cxnSpLocks/>
          </p:cNvCxnSpPr>
          <p:nvPr/>
        </p:nvCxnSpPr>
        <p:spPr>
          <a:xfrm flipH="1">
            <a:off x="10374623" y="5705274"/>
            <a:ext cx="36152" cy="144000"/>
          </a:xfrm>
          <a:prstGeom prst="straightConnector1">
            <a:avLst/>
          </a:prstGeom>
          <a:ln w="3175">
            <a:solidFill>
              <a:schemeClr val="tx1"/>
            </a:solidFill>
            <a:headEnd type="none" w="med" len="med"/>
            <a:tailEnd type="triangle" w="sm" len="med"/>
          </a:ln>
          <a:effectLst/>
        </p:spPr>
        <p:style>
          <a:lnRef idx="2">
            <a:schemeClr val="accent1"/>
          </a:lnRef>
          <a:fillRef idx="0">
            <a:schemeClr val="accent1"/>
          </a:fillRef>
          <a:effectRef idx="1">
            <a:schemeClr val="accent1"/>
          </a:effectRef>
          <a:fontRef idx="minor">
            <a:schemeClr val="tx1"/>
          </a:fontRef>
        </p:style>
      </p:cxnSp>
      <p:sp>
        <p:nvSpPr>
          <p:cNvPr id="877" name="TextBox 876">
            <a:extLst>
              <a:ext uri="{FF2B5EF4-FFF2-40B4-BE49-F238E27FC236}">
                <a16:creationId xmlns:a16="http://schemas.microsoft.com/office/drawing/2014/main" id="{CA45EE33-E78B-454F-B379-24C4FB6B40D3}"/>
              </a:ext>
            </a:extLst>
          </p:cNvPr>
          <p:cNvSpPr txBox="1"/>
          <p:nvPr/>
        </p:nvSpPr>
        <p:spPr>
          <a:xfrm>
            <a:off x="9945481" y="5429687"/>
            <a:ext cx="896811" cy="274466"/>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set contains 18 relevant frames</a:t>
            </a:r>
          </a:p>
        </p:txBody>
      </p:sp>
      <p:sp>
        <p:nvSpPr>
          <p:cNvPr id="567" name="TextBox 566">
            <a:extLst>
              <a:ext uri="{FF2B5EF4-FFF2-40B4-BE49-F238E27FC236}">
                <a16:creationId xmlns:a16="http://schemas.microsoft.com/office/drawing/2014/main" id="{CE4F1789-540B-4BE5-B9E4-EC7D9DAD4484}"/>
              </a:ext>
            </a:extLst>
          </p:cNvPr>
          <p:cNvSpPr txBox="1"/>
          <p:nvPr/>
        </p:nvSpPr>
        <p:spPr>
          <a:xfrm>
            <a:off x="11651926" y="2700908"/>
            <a:ext cx="249143" cy="164892"/>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t</a:t>
            </a:r>
          </a:p>
        </p:txBody>
      </p:sp>
      <p:sp>
        <p:nvSpPr>
          <p:cNvPr id="572" name="TextBox 571">
            <a:extLst>
              <a:ext uri="{FF2B5EF4-FFF2-40B4-BE49-F238E27FC236}">
                <a16:creationId xmlns:a16="http://schemas.microsoft.com/office/drawing/2014/main" id="{A03B89AC-F73A-46B1-A361-CD92379FFDD1}"/>
              </a:ext>
            </a:extLst>
          </p:cNvPr>
          <p:cNvSpPr txBox="1"/>
          <p:nvPr/>
        </p:nvSpPr>
        <p:spPr>
          <a:xfrm>
            <a:off x="11651926" y="4637297"/>
            <a:ext cx="249143" cy="164892"/>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t</a:t>
            </a:r>
          </a:p>
        </p:txBody>
      </p:sp>
      <p:sp>
        <p:nvSpPr>
          <p:cNvPr id="596" name="TextBox 595">
            <a:extLst>
              <a:ext uri="{FF2B5EF4-FFF2-40B4-BE49-F238E27FC236}">
                <a16:creationId xmlns:a16="http://schemas.microsoft.com/office/drawing/2014/main" id="{78453891-DA91-4987-9A7A-1A92940EF915}"/>
              </a:ext>
            </a:extLst>
          </p:cNvPr>
          <p:cNvSpPr txBox="1"/>
          <p:nvPr/>
        </p:nvSpPr>
        <p:spPr>
          <a:xfrm>
            <a:off x="11651926" y="6080305"/>
            <a:ext cx="249143" cy="164892"/>
          </a:xfrm>
          <a:prstGeom prst="rect">
            <a:avLst/>
          </a:prstGeom>
          <a:noFill/>
        </p:spPr>
        <p:txBody>
          <a:bodyPr wrap="square" lIns="0" tIns="0" rIns="0" bIns="0" rtlCol="0" anchor="t">
            <a:noAutofit/>
          </a:bodyPr>
          <a:lstStyle/>
          <a:p>
            <a:pPr algn="ctr"/>
            <a:r>
              <a:rPr lang="en-GB" sz="900" dirty="0">
                <a:solidFill>
                  <a:schemeClr val="accent5"/>
                </a:solidFill>
                <a:latin typeface="Bahnschrift Light" panose="020B0502040204020203" pitchFamily="34" charset="0"/>
              </a:rPr>
              <a:t>t</a:t>
            </a:r>
          </a:p>
        </p:txBody>
      </p:sp>
    </p:spTree>
    <p:extLst>
      <p:ext uri="{BB962C8B-B14F-4D97-AF65-F5344CB8AC3E}">
        <p14:creationId xmlns:p14="http://schemas.microsoft.com/office/powerpoint/2010/main" val="2426444961"/>
      </p:ext>
    </p:extLst>
  </p:cSld>
  <p:clrMapOvr>
    <a:masterClrMapping/>
  </p:clrMapOvr>
</p:sld>
</file>

<file path=ppt/theme/theme1.xml><?xml version="1.0" encoding="utf-8"?>
<a:theme xmlns:a="http://schemas.openxmlformats.org/drawingml/2006/main" name="Office Theme">
  <a:themeElements>
    <a:clrScheme name="Custom 6">
      <a:dk1>
        <a:srgbClr val="B2B2B2"/>
      </a:dk1>
      <a:lt1>
        <a:srgbClr val="FFFFFF"/>
      </a:lt1>
      <a:dk2>
        <a:srgbClr val="000000"/>
      </a:dk2>
      <a:lt2>
        <a:srgbClr val="777777"/>
      </a:lt2>
      <a:accent1>
        <a:srgbClr val="F47C48"/>
      </a:accent1>
      <a:accent2>
        <a:srgbClr val="B02E0C"/>
      </a:accent2>
      <a:accent3>
        <a:srgbClr val="B8D8D8"/>
      </a:accent3>
      <a:accent4>
        <a:srgbClr val="7A9E9F"/>
      </a:accent4>
      <a:accent5>
        <a:srgbClr val="4F6367"/>
      </a:accent5>
      <a:accent6>
        <a:srgbClr val="28262C"/>
      </a:accent6>
      <a:hlink>
        <a:srgbClr val="F47C48"/>
      </a:hlink>
      <a:folHlink>
        <a:srgbClr val="F47C4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Work_x0020_Stream xmlns="6c79e6ef-b650-4ae2-a3e7-0dc2221587ce">IT</Work_x0020_Stream>
    <Main_x0020_Document xmlns="6c79e6ef-b650-4ae2-a3e7-0dc2221587ce">true</Main_x0020_Docu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BD63474F9A1244CB84D2F6294160423" ma:contentTypeVersion="7" ma:contentTypeDescription="Create a new document." ma:contentTypeScope="" ma:versionID="5a1221ddbc0ba3e3858858679abb180a">
  <xsd:schema xmlns:xsd="http://www.w3.org/2001/XMLSchema" xmlns:xs="http://www.w3.org/2001/XMLSchema" xmlns:p="http://schemas.microsoft.com/office/2006/metadata/properties" xmlns:ns1="http://schemas.microsoft.com/sharepoint/v3" xmlns:ns2="6c79e6ef-b650-4ae2-a3e7-0dc2221587ce" targetNamespace="http://schemas.microsoft.com/office/2006/metadata/properties" ma:root="true" ma:fieldsID="3cf6cfb97e8ba97dedafa0947be48ff6" ns1:_="" ns2:_="">
    <xsd:import namespace="http://schemas.microsoft.com/sharepoint/v3"/>
    <xsd:import namespace="6c79e6ef-b650-4ae2-a3e7-0dc2221587ce"/>
    <xsd:element name="properties">
      <xsd:complexType>
        <xsd:sequence>
          <xsd:element name="documentManagement">
            <xsd:complexType>
              <xsd:all>
                <xsd:element ref="ns2:MediaServiceMetadata" minOccurs="0"/>
                <xsd:element ref="ns2:MediaServiceFastMetadata" minOccurs="0"/>
                <xsd:element ref="ns1:PublishingStartDate" minOccurs="0"/>
                <xsd:element ref="ns1:PublishingExpirationDate" minOccurs="0"/>
                <xsd:element ref="ns2:Main_x0020_Document" minOccurs="0"/>
                <xsd:element ref="ns2:Work_x0020_Stream" minOccurs="0"/>
                <xsd:element ref="ns2:MediaServiceAutoTag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0"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1"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79e6ef-b650-4ae2-a3e7-0dc2221587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ain_x0020_Document" ma:index="12" nillable="true" ma:displayName="Main Document" ma:default="0" ma:internalName="Main_x0020_Document">
      <xsd:simpleType>
        <xsd:restriction base="dms:Boolean"/>
      </xsd:simpleType>
    </xsd:element>
    <xsd:element name="Work_x0020_Stream" ma:index="13" nillable="true" ma:displayName="Workstream" ma:format="Dropdown" ma:internalName="Work_x0020_Stream">
      <xsd:simpleType>
        <xsd:restriction base="dms:Choice">
          <xsd:enumeration value="Project Management"/>
          <xsd:enumeration value="Legal &amp; Regulatory"/>
          <xsd:enumeration value="IT"/>
          <xsd:enumeration value="Operations &amp; Setup"/>
          <xsd:enumeration value="Product Design &amp; Actuarial"/>
        </xsd:restriction>
      </xsd:simpleType>
    </xsd:element>
    <xsd:element name="MediaServiceAutoTags" ma:index="14" nillable="true" ma:displayName="MediaServiceAutoTags" ma:internalName="MediaServiceAutoTags"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5A3AD2-4115-41C7-9856-2EE5AE165F38}">
  <ds:schemaRefs>
    <ds:schemaRef ds:uri="http://schemas.microsoft.com/sharepoint/v3"/>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6c79e6ef-b650-4ae2-a3e7-0dc2221587ce"/>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9702C85-486C-47A6-97E2-EC4DBCFABB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79e6ef-b650-4ae2-a3e7-0dc222158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F74CC0-5B3F-43D6-A413-C310062ABF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1067</Words>
  <Application>Microsoft Office PowerPoint</Application>
  <PresentationFormat>Widescreen</PresentationFormat>
  <Paragraphs>348</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Avenir Book</vt:lpstr>
      <vt:lpstr>Avenir Light</vt:lpstr>
      <vt:lpstr>Avenir Medium</vt:lpstr>
      <vt:lpstr>Bahnschrift</vt:lpstr>
      <vt:lpstr>Bahnschrift Light</vt:lpstr>
      <vt:lpstr>Calibri</vt:lpstr>
      <vt:lpstr>Helvetica</vt:lpstr>
      <vt:lpstr>Helvetica Light</vt:lpstr>
      <vt:lpstr>Office Theme</vt:lpstr>
      <vt:lpstr>Flying Drones with Gestures</vt:lpstr>
      <vt:lpstr>Pose Detection: How it Works</vt:lpstr>
      <vt:lpstr>Pose Detection: How it Works</vt:lpstr>
      <vt:lpstr>Project Planning</vt:lpstr>
      <vt:lpstr>Postures</vt:lpstr>
      <vt:lpstr>Gestures</vt:lpstr>
      <vt:lpstr>Postures vs. Gestures</vt:lpstr>
      <vt:lpstr>Gestures Intricacies | Labelling Training Data</vt:lpstr>
    </vt:vector>
  </TitlesOfParts>
  <Company>Tailor Brands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Anastasia Fokina</dc:creator>
  <cp:lastModifiedBy>Christian Wegmann</cp:lastModifiedBy>
  <cp:revision>313</cp:revision>
  <dcterms:created xsi:type="dcterms:W3CDTF">2015-09-17T18:09:51Z</dcterms:created>
  <dcterms:modified xsi:type="dcterms:W3CDTF">2018-11-13T16:44:55Z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0x0101007BD63474F9A1244CB84D2F6294160423</vt:lpwstr>
  </property>
</Properties>
</file>