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6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0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1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7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7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5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2AD8-5DB2-4766-B4B5-5224E96ACE84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C9F6-355A-4689-A679-342EB0FE4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97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Cross Language perception of Coda by Min speakers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976" y="3931222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Presenter: Chris &amp; Tzu-</a:t>
            </a:r>
            <a:r>
              <a:rPr lang="en-US" altLang="zh-TW" dirty="0" err="1" smtClean="0"/>
              <a:t>Hsuan</a:t>
            </a:r>
            <a:endParaRPr lang="en-US" altLang="zh-TW" dirty="0"/>
          </a:p>
          <a:p>
            <a:r>
              <a:rPr lang="en-US" altLang="zh-TW" dirty="0" smtClean="0"/>
              <a:t>2019/01/09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4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0" y="21440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Data visualization </a:t>
            </a:r>
            <a:r>
              <a:rPr lang="mr-IN" sz="5400" b="1" dirty="0" smtClean="0"/>
              <a:t>–</a:t>
            </a:r>
            <a:r>
              <a:rPr lang="en-US" sz="5400" b="1" dirty="0" smtClean="0"/>
              <a:t> plotting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949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821549"/>
            <a:ext cx="11709556" cy="489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740509" cy="6380501"/>
          </a:xfrm>
        </p:spPr>
      </p:pic>
    </p:spTree>
    <p:extLst>
      <p:ext uri="{BB962C8B-B14F-4D97-AF65-F5344CB8AC3E}">
        <p14:creationId xmlns:p14="http://schemas.microsoft.com/office/powerpoint/2010/main" val="20267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93073"/>
            <a:ext cx="11797679" cy="5474971"/>
          </a:xfrm>
        </p:spPr>
      </p:pic>
    </p:spTree>
    <p:extLst>
      <p:ext uri="{BB962C8B-B14F-4D97-AF65-F5344CB8AC3E}">
        <p14:creationId xmlns:p14="http://schemas.microsoft.com/office/powerpoint/2010/main" val="20158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365125"/>
            <a:ext cx="10847294" cy="6443937"/>
          </a:xfrm>
        </p:spPr>
      </p:pic>
    </p:spTree>
    <p:extLst>
      <p:ext uri="{BB962C8B-B14F-4D97-AF65-F5344CB8AC3E}">
        <p14:creationId xmlns:p14="http://schemas.microsoft.com/office/powerpoint/2010/main" val="9915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7" y="1989947"/>
            <a:ext cx="11663205" cy="3097442"/>
          </a:xfrm>
        </p:spPr>
      </p:pic>
    </p:spTree>
    <p:extLst>
      <p:ext uri="{BB962C8B-B14F-4D97-AF65-F5344CB8AC3E}">
        <p14:creationId xmlns:p14="http://schemas.microsoft.com/office/powerpoint/2010/main" val="12756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504"/>
            <a:ext cx="10799618" cy="6415615"/>
          </a:xfrm>
        </p:spPr>
      </p:pic>
    </p:spTree>
    <p:extLst>
      <p:ext uri="{BB962C8B-B14F-4D97-AF65-F5344CB8AC3E}">
        <p14:creationId xmlns:p14="http://schemas.microsoft.com/office/powerpoint/2010/main" val="19895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/chrisweng12/NCTU-R-Programming-2018.git</a:t>
            </a:r>
          </a:p>
        </p:txBody>
      </p:sp>
    </p:spTree>
    <p:extLst>
      <p:ext uri="{BB962C8B-B14F-4D97-AF65-F5344CB8AC3E}">
        <p14:creationId xmlns:p14="http://schemas.microsoft.com/office/powerpoint/2010/main" val="189626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processing:</a:t>
            </a:r>
            <a:r>
              <a:rPr lang="zh-TW" altLang="en-US" dirty="0" smtClean="0"/>
              <a:t> </a:t>
            </a:r>
            <a:r>
              <a:rPr lang="en-US" altLang="zh-TW" dirty="0" smtClean="0"/>
              <a:t>Chris</a:t>
            </a:r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visualization: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Tzu-</a:t>
            </a:r>
            <a:r>
              <a:rPr lang="en-US" altLang="zh-TW" dirty="0" err="1" smtClean="0"/>
              <a:t>hsuan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01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Final stop sound in Min was dropped, affected by Mandarin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e.g. </a:t>
            </a:r>
            <a:r>
              <a:rPr lang="zh-TW" altLang="en-US" dirty="0" smtClean="0"/>
              <a:t>新 竹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ti</a:t>
            </a:r>
            <a:r>
              <a:rPr lang="en-US" altLang="zh-TW" b="1" dirty="0" err="1" smtClean="0"/>
              <a:t>k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 Min speakers have the ability to discriminate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final </a:t>
            </a:r>
            <a:r>
              <a:rPr lang="en-US" altLang="zh-TW" dirty="0" smtClean="0"/>
              <a:t>stop sound?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1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7304"/>
            <a:ext cx="11223812" cy="4351338"/>
          </a:xfrm>
        </p:spPr>
        <p:txBody>
          <a:bodyPr/>
          <a:lstStyle/>
          <a:p>
            <a:r>
              <a:rPr lang="en-US" altLang="zh-TW" dirty="0" smtClean="0"/>
              <a:t>We can predict the final stop sound by </a:t>
            </a:r>
            <a:r>
              <a:rPr lang="en-US" altLang="zh-TW" dirty="0" smtClean="0"/>
              <a:t>comparing </a:t>
            </a:r>
            <a:r>
              <a:rPr lang="en-US" altLang="zh-TW" dirty="0" smtClean="0"/>
              <a:t>the transition size </a:t>
            </a:r>
            <a:r>
              <a:rPr lang="en-US" altLang="zh-TW" smtClean="0"/>
              <a:t>of f2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08" y="1711231"/>
            <a:ext cx="7690710" cy="51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Participant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Speaker_1 : male speaker</a:t>
            </a:r>
          </a:p>
          <a:p>
            <a:r>
              <a:rPr lang="en-US" altLang="zh-TW" dirty="0" smtClean="0"/>
              <a:t>Speaker_2: female speaker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3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Stimuli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/a/ with /p/ ending - 6 words</a:t>
            </a:r>
          </a:p>
          <a:p>
            <a:r>
              <a:rPr lang="en-US" altLang="zh-TW" dirty="0" smtClean="0"/>
              <a:t>/a/ with /t/ ending - 6 words</a:t>
            </a:r>
          </a:p>
          <a:p>
            <a:r>
              <a:rPr lang="en-US" altLang="zh-TW" dirty="0" smtClean="0"/>
              <a:t>/a/ with /k/ ending - 6 words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 with /p/ ending - 6 words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 with /t/ ending - 6 words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/ with /k/ ending - 6 words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  <a:r>
              <a:rPr lang="en-US" altLang="zh-TW" b="1" dirty="0" smtClean="0"/>
              <a:t>total: 36 words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243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Sound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Praat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400" t="22533" r="3850" b="13333"/>
          <a:stretch/>
        </p:blipFill>
        <p:spPr>
          <a:xfrm>
            <a:off x="694944" y="2267712"/>
            <a:ext cx="11064240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Sound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Praat</a:t>
            </a:r>
            <a:r>
              <a:rPr lang="en-US" altLang="zh-TW" dirty="0" smtClean="0"/>
              <a:t> script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cut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into ten intervals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05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87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187</Words>
  <Application>Microsoft Macintosh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新細明體</vt:lpstr>
      <vt:lpstr>Arial</vt:lpstr>
      <vt:lpstr>Office 佈景主題</vt:lpstr>
      <vt:lpstr>Cross Language perception of Coda by Min speakers</vt:lpstr>
      <vt:lpstr>Purpose</vt:lpstr>
      <vt:lpstr>Research question</vt:lpstr>
      <vt:lpstr>Prediction</vt:lpstr>
      <vt:lpstr>Participant </vt:lpstr>
      <vt:lpstr>Stimuli</vt:lpstr>
      <vt:lpstr>Sound processing</vt:lpstr>
      <vt:lpstr>Sound processing</vt:lpstr>
      <vt:lpstr>Data processing</vt:lpstr>
      <vt:lpstr>Data visualization – plotting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to Github repo</vt:lpstr>
      <vt:lpstr>Work distribution</vt:lpstr>
      <vt:lpstr>Thank you!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Language perception of Coda by Min speakers</dc:title>
  <dc:creator>瑋呈 翁</dc:creator>
  <cp:lastModifiedBy>楊子萱</cp:lastModifiedBy>
  <cp:revision>6</cp:revision>
  <dcterms:created xsi:type="dcterms:W3CDTF">2019-01-09T10:57:58Z</dcterms:created>
  <dcterms:modified xsi:type="dcterms:W3CDTF">2019-01-09T11:25:14Z</dcterms:modified>
</cp:coreProperties>
</file>