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4"/>
  </p:notesMasterIdLst>
  <p:handoutMasterIdLst>
    <p:handoutMasterId r:id="rId35"/>
  </p:handoutMasterIdLst>
  <p:sldIdLst>
    <p:sldId id="256" r:id="rId4"/>
    <p:sldId id="264" r:id="rId5"/>
    <p:sldId id="262" r:id="rId6"/>
    <p:sldId id="306" r:id="rId7"/>
    <p:sldId id="261" r:id="rId8"/>
    <p:sldId id="309" r:id="rId9"/>
    <p:sldId id="271" r:id="rId10"/>
    <p:sldId id="307" r:id="rId11"/>
    <p:sldId id="273" r:id="rId12"/>
    <p:sldId id="310" r:id="rId13"/>
    <p:sldId id="270" r:id="rId14"/>
    <p:sldId id="311" r:id="rId15"/>
    <p:sldId id="312" r:id="rId16"/>
    <p:sldId id="314" r:id="rId17"/>
    <p:sldId id="315" r:id="rId18"/>
    <p:sldId id="313" r:id="rId19"/>
    <p:sldId id="316" r:id="rId20"/>
    <p:sldId id="317" r:id="rId21"/>
    <p:sldId id="318" r:id="rId22"/>
    <p:sldId id="308" r:id="rId23"/>
    <p:sldId id="319" r:id="rId24"/>
    <p:sldId id="321" r:id="rId25"/>
    <p:sldId id="322" r:id="rId26"/>
    <p:sldId id="320" r:id="rId27"/>
    <p:sldId id="323" r:id="rId28"/>
    <p:sldId id="324" r:id="rId29"/>
    <p:sldId id="325" r:id="rId30"/>
    <p:sldId id="326" r:id="rId31"/>
    <p:sldId id="265" r:id="rId32"/>
    <p:sldId id="272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60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583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FEB5C91-1FAA-4082-889B-9755B8DD2407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05B9B87-85D4-463D-8762-8070336EA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97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  <p:sldLayoutId id="2147483674" r:id="rId18"/>
    <p:sldLayoutId id="2147483675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7744" y="1563638"/>
            <a:ext cx="4536504" cy="1080121"/>
          </a:xfrm>
        </p:spPr>
        <p:txBody>
          <a:bodyPr/>
          <a:lstStyle/>
          <a:p>
            <a:pPr lvl="0"/>
            <a:r>
              <a:rPr lang="en-US" altLang="ko-KR" dirty="0" smtClean="0"/>
              <a:t>Python - </a:t>
            </a:r>
            <a:r>
              <a:rPr lang="en-US" altLang="ko-KR" dirty="0" err="1" smtClean="0"/>
              <a:t>Pygame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108/06/14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Space shooting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 txBox="1">
            <a:spLocks/>
          </p:cNvSpPr>
          <p:nvPr/>
        </p:nvSpPr>
        <p:spPr>
          <a:xfrm>
            <a:off x="971600" y="4523990"/>
            <a:ext cx="720081" cy="20139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Alien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 Placeholder 17"/>
          <p:cNvSpPr txBox="1">
            <a:spLocks/>
          </p:cNvSpPr>
          <p:nvPr/>
        </p:nvSpPr>
        <p:spPr>
          <a:xfrm>
            <a:off x="3776931" y="4486484"/>
            <a:ext cx="1155109" cy="2764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Space ship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 Placeholder 17"/>
          <p:cNvSpPr txBox="1">
            <a:spLocks/>
          </p:cNvSpPr>
          <p:nvPr/>
        </p:nvSpPr>
        <p:spPr>
          <a:xfrm>
            <a:off x="7164288" y="4486484"/>
            <a:ext cx="794613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Bullet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3419872" y="123478"/>
            <a:ext cx="2399530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Three objects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圖片版面配置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" b="1576"/>
          <a:stretch>
            <a:fillRect/>
          </a:stretch>
        </p:blipFill>
        <p:spPr>
          <a:xfrm>
            <a:off x="486900" y="3002193"/>
            <a:ext cx="1583034" cy="1385155"/>
          </a:xfrm>
        </p:spPr>
      </p:pic>
      <p:pic>
        <p:nvPicPr>
          <p:cNvPr id="19" name="圖片版面配置區 18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r="6698"/>
          <a:stretch>
            <a:fillRect/>
          </a:stretch>
        </p:blipFill>
        <p:spPr>
          <a:xfrm>
            <a:off x="3565030" y="3002193"/>
            <a:ext cx="1583034" cy="1385155"/>
          </a:xfrm>
        </p:spPr>
      </p:pic>
      <p:pic>
        <p:nvPicPr>
          <p:cNvPr id="22" name="圖片版面配置區 21"/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3" b="6313"/>
          <a:stretch>
            <a:fillRect/>
          </a:stretch>
        </p:blipFill>
        <p:spPr>
          <a:xfrm>
            <a:off x="6804248" y="3003798"/>
            <a:ext cx="1583034" cy="1385155"/>
          </a:xfrm>
        </p:spPr>
      </p:pic>
      <p:cxnSp>
        <p:nvCxnSpPr>
          <p:cNvPr id="24" name="直線接點 23"/>
          <p:cNvCxnSpPr/>
          <p:nvPr/>
        </p:nvCxnSpPr>
        <p:spPr>
          <a:xfrm>
            <a:off x="7524328" y="3376982"/>
            <a:ext cx="0" cy="63878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95536" y="1000348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Function needed - 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pygame.sprite.Sprite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1. Draw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rectangle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around the image 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2.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(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x,y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of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each pixel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- Get the length of the top, left, right, bottom of rectangle 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3419872" y="123478"/>
            <a:ext cx="2399530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Alien Object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圖片版面配置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" b="1576"/>
          <a:stretch>
            <a:fillRect/>
          </a:stretch>
        </p:blipFill>
        <p:spPr>
          <a:xfrm>
            <a:off x="395536" y="1923678"/>
            <a:ext cx="1583034" cy="1385155"/>
          </a:xfrm>
        </p:spPr>
      </p:pic>
      <p:sp>
        <p:nvSpPr>
          <p:cNvPr id="35" name="矩形 34"/>
          <p:cNvSpPr/>
          <p:nvPr/>
        </p:nvSpPr>
        <p:spPr>
          <a:xfrm>
            <a:off x="2627784" y="1059582"/>
            <a:ext cx="5832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Starting position 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(1) y-axis: above the screen</a:t>
            </a:r>
          </a:p>
          <a:p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(2) x-axis: randomly inside the display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     (deduct the width of alien) </a:t>
            </a:r>
          </a:p>
          <a:p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Speed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(1) Set the speed to move in every update</a:t>
            </a:r>
          </a:p>
          <a:p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Challenging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(1) If Alien move under the bottom of display,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speed up!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3419872" y="123478"/>
            <a:ext cx="2399530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Alien Object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圖片版面配置區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" b="1576"/>
          <a:stretch>
            <a:fillRect/>
          </a:stretch>
        </p:blipFill>
        <p:spPr>
          <a:xfrm>
            <a:off x="395536" y="1923678"/>
            <a:ext cx="1583034" cy="1385155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2854" t="26600" r="61413" b="31401"/>
          <a:stretch/>
        </p:blipFill>
        <p:spPr>
          <a:xfrm>
            <a:off x="3131840" y="919756"/>
            <a:ext cx="540883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3419872" y="123478"/>
            <a:ext cx="2952328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Bullet Object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27784" y="1059582"/>
            <a:ext cx="5832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Starting position 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(1) y-axis: at the top of space ship</a:t>
            </a:r>
          </a:p>
          <a:p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(2) x-axis: center of the spaceship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     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Speed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(1) Set the speed to move in every update</a:t>
            </a:r>
          </a:p>
          <a:p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Kill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(1) When the bottom of bullet if over the screen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圖片版面配置區 21"/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3" b="6313"/>
          <a:stretch>
            <a:fillRect/>
          </a:stretch>
        </p:blipFill>
        <p:spPr>
          <a:xfrm>
            <a:off x="467544" y="1923678"/>
            <a:ext cx="1583034" cy="1385155"/>
          </a:xfrm>
        </p:spPr>
      </p:pic>
      <p:cxnSp>
        <p:nvCxnSpPr>
          <p:cNvPr id="7" name="直線接點 6"/>
          <p:cNvCxnSpPr/>
          <p:nvPr/>
        </p:nvCxnSpPr>
        <p:spPr>
          <a:xfrm>
            <a:off x="1187624" y="2355726"/>
            <a:ext cx="0" cy="63878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3419872" y="123478"/>
            <a:ext cx="2952328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Bullet Object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圖片版面配置區 21"/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3" b="6313"/>
          <a:stretch>
            <a:fillRect/>
          </a:stretch>
        </p:blipFill>
        <p:spPr>
          <a:xfrm>
            <a:off x="467544" y="1923678"/>
            <a:ext cx="1583034" cy="1385155"/>
          </a:xfrm>
        </p:spPr>
      </p:pic>
      <p:cxnSp>
        <p:nvCxnSpPr>
          <p:cNvPr id="7" name="直線接點 6"/>
          <p:cNvCxnSpPr/>
          <p:nvPr/>
        </p:nvCxnSpPr>
        <p:spPr>
          <a:xfrm>
            <a:off x="1187624" y="2355726"/>
            <a:ext cx="0" cy="63878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2707" t="36000" r="62600" b="27600"/>
          <a:stretch/>
        </p:blipFill>
        <p:spPr>
          <a:xfrm>
            <a:off x="3203848" y="1117664"/>
            <a:ext cx="4896544" cy="37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3419872" y="123478"/>
            <a:ext cx="2952328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Spaceship Object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27784" y="1059582"/>
            <a:ext cx="5832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Starting position 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(1) y-axis: bottom of the display</a:t>
            </a:r>
          </a:p>
          <a:p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(2) x-axis: center of the display </a:t>
            </a:r>
          </a:p>
          <a:p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Movement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(1) Being able to move up, down, left, right</a:t>
            </a:r>
          </a:p>
          <a:p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hoot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(1) Being able to shoot the bullet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圖片版面配置區 18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r="6698"/>
          <a:stretch>
            <a:fillRect/>
          </a:stretch>
        </p:blipFill>
        <p:spPr>
          <a:xfrm>
            <a:off x="467544" y="2075164"/>
            <a:ext cx="1583034" cy="1385155"/>
          </a:xfrm>
        </p:spPr>
      </p:pic>
    </p:spTree>
    <p:extLst>
      <p:ext uri="{BB962C8B-B14F-4D97-AF65-F5344CB8AC3E}">
        <p14:creationId xmlns:p14="http://schemas.microsoft.com/office/powerpoint/2010/main" val="40127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3419872" y="123478"/>
            <a:ext cx="2952328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Spaceship Object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圖片版面配置區 18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r="6698"/>
          <a:stretch>
            <a:fillRect/>
          </a:stretch>
        </p:blipFill>
        <p:spPr>
          <a:xfrm>
            <a:off x="467544" y="2075164"/>
            <a:ext cx="1583034" cy="1385155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2470" t="17963" r="54326" b="51238"/>
          <a:stretch/>
        </p:blipFill>
        <p:spPr>
          <a:xfrm>
            <a:off x="3131840" y="1059582"/>
            <a:ext cx="554461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3419872" y="123478"/>
            <a:ext cx="2952328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Spaceship Object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圖片版面配置區 18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r="6698"/>
          <a:stretch>
            <a:fillRect/>
          </a:stretch>
        </p:blipFill>
        <p:spPr>
          <a:xfrm>
            <a:off x="467544" y="2075164"/>
            <a:ext cx="1583034" cy="1385155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3324" t="22001" r="52362" b="23400"/>
          <a:stretch/>
        </p:blipFill>
        <p:spPr>
          <a:xfrm>
            <a:off x="2987824" y="771550"/>
            <a:ext cx="5760640" cy="4185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11960" y="1347614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2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3419872" y="123478"/>
            <a:ext cx="2952328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Spaceship Object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圖片版面配置區 18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r="6698"/>
          <a:stretch>
            <a:fillRect/>
          </a:stretch>
        </p:blipFill>
        <p:spPr>
          <a:xfrm>
            <a:off x="467544" y="2075164"/>
            <a:ext cx="1583034" cy="1385155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3390" t="55600" r="57875" b="27600"/>
          <a:stretch/>
        </p:blipFill>
        <p:spPr>
          <a:xfrm>
            <a:off x="3059832" y="1635646"/>
            <a:ext cx="576064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01533"/>
            <a:ext cx="7452320" cy="576064"/>
          </a:xfrm>
        </p:spPr>
        <p:txBody>
          <a:bodyPr/>
          <a:lstStyle/>
          <a:p>
            <a:r>
              <a:rPr lang="en-US" altLang="ko-KR" dirty="0" smtClean="0"/>
              <a:t>Creating sprite group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1347614"/>
            <a:ext cx="532428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Pygame.sprite.Group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()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→  Makes everything easier!!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95486"/>
            <a:ext cx="7452320" cy="576064"/>
          </a:xfrm>
        </p:spPr>
        <p:txBody>
          <a:bodyPr/>
          <a:lstStyle/>
          <a:p>
            <a:r>
              <a:rPr lang="en-US" altLang="ko-KR" dirty="0" smtClean="0"/>
              <a:t>Death condition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3059832" y="1131590"/>
            <a:ext cx="3888432" cy="3672408"/>
            <a:chOff x="0" y="1167648"/>
            <a:chExt cx="3131840" cy="3492370"/>
          </a:xfrm>
        </p:grpSpPr>
        <p:grpSp>
          <p:nvGrpSpPr>
            <p:cNvPr id="28" name="群組 27"/>
            <p:cNvGrpSpPr/>
            <p:nvPr/>
          </p:nvGrpSpPr>
          <p:grpSpPr>
            <a:xfrm>
              <a:off x="0" y="1167648"/>
              <a:ext cx="3114651" cy="3492370"/>
              <a:chOff x="2699793" y="987574"/>
              <a:chExt cx="3474691" cy="410445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995936" y="3227699"/>
                <a:ext cx="792088" cy="79208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95936" y="1995686"/>
                <a:ext cx="792088" cy="79208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接點 32"/>
              <p:cNvCxnSpPr/>
              <p:nvPr/>
            </p:nvCxnSpPr>
            <p:spPr>
              <a:xfrm>
                <a:off x="3995936" y="987574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>
                <a:off x="4788024" y="987574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H="1">
                <a:off x="2699793" y="2787774"/>
                <a:ext cx="34563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/>
              <p:cNvSpPr txBox="1"/>
              <p:nvPr/>
            </p:nvSpPr>
            <p:spPr>
              <a:xfrm>
                <a:off x="2884060" y="2163184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save</a:t>
                </a:r>
                <a:endParaRPr lang="zh-TW" altLang="en-US" dirty="0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4085292" y="128270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save</a:t>
                </a:r>
                <a:endParaRPr lang="zh-TW" altLang="en-US" dirty="0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5166371" y="2106147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save</a:t>
                </a:r>
                <a:endParaRPr lang="zh-TW" altLang="en-US" dirty="0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 flipH="1" flipV="1">
                <a:off x="2699793" y="1979263"/>
                <a:ext cx="3474691" cy="164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文字方塊 28"/>
            <p:cNvSpPr txBox="1"/>
            <p:nvPr/>
          </p:nvSpPr>
          <p:spPr>
            <a:xfrm>
              <a:off x="139954" y="1419622"/>
              <a:ext cx="903654" cy="31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save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228186" y="1419622"/>
              <a:ext cx="903654" cy="31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save</a:t>
              </a:r>
              <a:endParaRPr lang="zh-TW" altLang="en-US" dirty="0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3275856" y="3249407"/>
            <a:ext cx="1121959" cy="33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save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868144" y="3219822"/>
            <a:ext cx="1121959" cy="33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1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l="4948" t="46070" r="40939" b="25930"/>
          <a:stretch/>
        </p:blipFill>
        <p:spPr>
          <a:xfrm>
            <a:off x="3131840" y="1059582"/>
            <a:ext cx="5886902" cy="360043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-18361"/>
            <a:ext cx="7638950" cy="969348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0" y="1167648"/>
            <a:ext cx="3131840" cy="3492370"/>
            <a:chOff x="0" y="1167648"/>
            <a:chExt cx="3131840" cy="3492370"/>
          </a:xfrm>
        </p:grpSpPr>
        <p:grpSp>
          <p:nvGrpSpPr>
            <p:cNvPr id="14" name="群組 13"/>
            <p:cNvGrpSpPr/>
            <p:nvPr/>
          </p:nvGrpSpPr>
          <p:grpSpPr>
            <a:xfrm>
              <a:off x="0" y="1167648"/>
              <a:ext cx="3114651" cy="3492370"/>
              <a:chOff x="2699793" y="987574"/>
              <a:chExt cx="3474691" cy="410445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995936" y="3227699"/>
                <a:ext cx="792088" cy="79208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995936" y="1995686"/>
                <a:ext cx="792088" cy="79208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3995936" y="987574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4788024" y="987574"/>
                <a:ext cx="0" cy="410445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H="1">
                <a:off x="2699793" y="2787774"/>
                <a:ext cx="345638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文字方塊 19"/>
              <p:cNvSpPr txBox="1"/>
              <p:nvPr/>
            </p:nvSpPr>
            <p:spPr>
              <a:xfrm>
                <a:off x="2884060" y="2163184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save</a:t>
                </a:r>
                <a:endParaRPr lang="zh-TW" altLang="en-US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4015835" y="128270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save</a:t>
                </a:r>
                <a:endParaRPr lang="zh-TW" altLang="en-US" dirty="0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5166371" y="2106147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save</a:t>
                </a:r>
                <a:endParaRPr lang="zh-TW" altLang="en-US" dirty="0"/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 flipH="1" flipV="1">
                <a:off x="2699793" y="1979263"/>
                <a:ext cx="3474691" cy="164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字方塊 25"/>
            <p:cNvSpPr txBox="1"/>
            <p:nvPr/>
          </p:nvSpPr>
          <p:spPr>
            <a:xfrm>
              <a:off x="139954" y="1419622"/>
              <a:ext cx="903654" cy="31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save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228186" y="1419622"/>
              <a:ext cx="903654" cy="31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save</a:t>
              </a:r>
              <a:endParaRPr lang="zh-TW" altLang="en-US" dirty="0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139954" y="3184020"/>
            <a:ext cx="1121959" cy="33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save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228186" y="3184020"/>
            <a:ext cx="1121959" cy="33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3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01533"/>
            <a:ext cx="7452320" cy="576064"/>
          </a:xfrm>
        </p:spPr>
        <p:txBody>
          <a:bodyPr/>
          <a:lstStyle/>
          <a:p>
            <a:r>
              <a:rPr lang="en-US" altLang="ko-KR" dirty="0" smtClean="0"/>
              <a:t>Creating sprite group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1209551"/>
            <a:ext cx="7416824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63688" y="1572343"/>
            <a:ext cx="631419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Pygame.sprite.Group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()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→ 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pygame.sprite.groupcollide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ship,enemy,True,True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32240" y="2067694"/>
            <a:ext cx="504056" cy="4320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6296" y="2067694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948264" y="2499742"/>
            <a:ext cx="0" cy="100811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668344" y="2499742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580112" y="35160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Argument 1 kill?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68244" y="412805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Argument 2 kill?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6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95486"/>
            <a:ext cx="7452320" cy="576064"/>
          </a:xfrm>
        </p:spPr>
        <p:txBody>
          <a:bodyPr/>
          <a:lstStyle/>
          <a:p>
            <a:r>
              <a:rPr lang="en-US" altLang="ko-KR" dirty="0" smtClean="0"/>
              <a:t>Creating infinite enemies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1666995" y="1491630"/>
            <a:ext cx="835292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enemy after bullets and enemy collide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→  Add a new variable to the sprite Group by using enemy variable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2751" t="57581" r="75987" b="27600"/>
          <a:stretch/>
        </p:blipFill>
        <p:spPr>
          <a:xfrm>
            <a:off x="2771800" y="2859782"/>
            <a:ext cx="4680520" cy="18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 txBox="1">
            <a:spLocks/>
          </p:cNvSpPr>
          <p:nvPr/>
        </p:nvSpPr>
        <p:spPr>
          <a:xfrm>
            <a:off x="467544" y="4643440"/>
            <a:ext cx="1296145" cy="3045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 Placeholder 17"/>
          <p:cNvSpPr txBox="1">
            <a:spLocks/>
          </p:cNvSpPr>
          <p:nvPr/>
        </p:nvSpPr>
        <p:spPr>
          <a:xfrm>
            <a:off x="7596336" y="4561310"/>
            <a:ext cx="1155109" cy="2764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Pause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2987824" y="156865"/>
            <a:ext cx="4536504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Three different display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4064963" y="4599598"/>
            <a:ext cx="1155109" cy="2764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36224" t="10800" r="40152" b="15000"/>
          <a:stretch/>
        </p:blipFill>
        <p:spPr>
          <a:xfrm>
            <a:off x="251520" y="771550"/>
            <a:ext cx="2160240" cy="38164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6295" t="10800" r="40232" b="15000"/>
          <a:stretch/>
        </p:blipFill>
        <p:spPr>
          <a:xfrm>
            <a:off x="3419872" y="744886"/>
            <a:ext cx="2448272" cy="38164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36276" t="10800" r="40216" b="15000"/>
          <a:stretch/>
        </p:blipFill>
        <p:spPr>
          <a:xfrm>
            <a:off x="6860932" y="760437"/>
            <a:ext cx="2066228" cy="38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2195736" y="339502"/>
            <a:ext cx="4536504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How to draw on the display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683568" y="1133417"/>
            <a:ext cx="914400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Background-color:  fill (color)</a:t>
            </a: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                    → 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rgb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red,green,blue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Font: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pygame.font.init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() initializing the font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→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pygame.font.SysFont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(“font-style”, “font-size”)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Type: rend(“[Type here]”, “Boolean(smooth font?)”,font-color)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Draw: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display.blit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(Type,(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x,y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))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5. </a:t>
            </a:r>
            <a:r>
              <a:rPr lang="en-US" altLang="ko-KR" b="1" dirty="0" err="1" smtClean="0">
                <a:cs typeface="Arial" pitchFamily="34" charset="0"/>
              </a:rPr>
              <a:t>pygame.display.flip</a:t>
            </a:r>
            <a:r>
              <a:rPr lang="en-US" altLang="ko-KR" b="1" dirty="0" smtClean="0">
                <a:cs typeface="Arial" pitchFamily="34" charset="0"/>
              </a:rPr>
              <a:t>() 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2123728" y="195486"/>
            <a:ext cx="4536504" cy="79391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How to process input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827584" y="1491630"/>
            <a:ext cx="914400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pygame.event.get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 )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→ get the events from the game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(1) Mouse Click: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event.type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==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pygame.QUIT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(quit the game)</a:t>
            </a: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(2)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KeyBoard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event.type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==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pygame.KEYDOWN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               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event.key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==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pygame.K_SPACE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470" y="365917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More works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794426" y="1404688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94426" y="3209652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924390" y="1533409"/>
            <a:ext cx="297776" cy="300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6"/>
          <p:cNvSpPr/>
          <p:nvPr/>
        </p:nvSpPr>
        <p:spPr>
          <a:xfrm rot="2700000">
            <a:off x="966973" y="3306177"/>
            <a:ext cx="212610" cy="38117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64934" y="1404688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64934" y="3209652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Donut 24"/>
          <p:cNvSpPr/>
          <p:nvPr/>
        </p:nvSpPr>
        <p:spPr>
          <a:xfrm>
            <a:off x="4986630" y="1525104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7"/>
          <p:cNvSpPr/>
          <p:nvPr/>
        </p:nvSpPr>
        <p:spPr>
          <a:xfrm>
            <a:off x="4984141" y="3343873"/>
            <a:ext cx="319291" cy="27554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58022" y="1292708"/>
            <a:ext cx="2830257" cy="689331"/>
            <a:chOff x="1472558" y="967782"/>
            <a:chExt cx="2765965" cy="689331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318559"/>
              <a:ext cx="2765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Different levels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67782"/>
              <a:ext cx="2765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More challenging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58022" y="3097672"/>
            <a:ext cx="2830257" cy="689331"/>
            <a:chOff x="1472558" y="967782"/>
            <a:chExt cx="2765965" cy="689331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318559"/>
              <a:ext cx="2765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Different types of bullets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67782"/>
              <a:ext cx="2765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Upgrading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30175" y="1292708"/>
            <a:ext cx="2830257" cy="689331"/>
            <a:chOff x="1472558" y="967782"/>
            <a:chExt cx="2765965" cy="689331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318559"/>
              <a:ext cx="2765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Different enemies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67782"/>
              <a:ext cx="2765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More challenging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30175" y="3097672"/>
            <a:ext cx="2830257" cy="689331"/>
            <a:chOff x="1472558" y="967782"/>
            <a:chExt cx="2765965" cy="68933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318559"/>
              <a:ext cx="2765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More lives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67782"/>
              <a:ext cx="27659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Upgrading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6851" y="2715766"/>
            <a:ext cx="9144000" cy="576063"/>
          </a:xfrm>
        </p:spPr>
        <p:txBody>
          <a:bodyPr/>
          <a:lstStyle/>
          <a:p>
            <a:r>
              <a:rPr lang="en-US" altLang="ko-KR" dirty="0" smtClean="0"/>
              <a:t>Fun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!!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4268909" y="1466833"/>
            <a:ext cx="606182" cy="606182"/>
            <a:chOff x="7740552" y="3628849"/>
            <a:chExt cx="1800000" cy="180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Module involved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57425"/>
            <a:ext cx="5738578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Pygame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394182"/>
            <a:ext cx="5738578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30939"/>
            <a:ext cx="5738578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01533"/>
            <a:ext cx="7452320" cy="57606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692420" y="1415517"/>
            <a:ext cx="5324284" cy="2293845"/>
            <a:chOff x="2227883" y="1330079"/>
            <a:chExt cx="6160541" cy="1831054"/>
          </a:xfrm>
        </p:grpSpPr>
        <p:sp>
          <p:nvSpPr>
            <p:cNvPr id="6" name="TextBox 5"/>
            <p:cNvSpPr txBox="1"/>
            <p:nvPr/>
          </p:nvSpPr>
          <p:spPr>
            <a:xfrm>
              <a:off x="2227883" y="1908157"/>
              <a:ext cx="6160540" cy="12529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Graphics and animation</a:t>
              </a:r>
            </a:p>
            <a:p>
              <a:pPr marL="342900" indent="-342900">
                <a:buAutoNum type="arabicPeriod"/>
              </a:pP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Sounds</a:t>
              </a:r>
            </a:p>
            <a:p>
              <a:pPr marL="342900" indent="-342900">
                <a:buAutoNum type="arabicPeriod"/>
              </a:pPr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Control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079"/>
              <a:ext cx="6160540" cy="2948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can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pygame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do?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0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01533"/>
            <a:ext cx="7452320" cy="57606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1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692421" y="1415517"/>
            <a:ext cx="5324283" cy="2883623"/>
            <a:chOff x="2227884" y="1330079"/>
            <a:chExt cx="6160540" cy="2301842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89309"/>
              <a:ext cx="6160540" cy="18426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mport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pygame</a:t>
              </a: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ygame.init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 </a:t>
              </a:r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→ </a:t>
              </a:r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TW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initializing the game</a:t>
              </a:r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// do something here</a:t>
              </a:r>
            </a:p>
            <a:p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pygame.quit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       → </a:t>
              </a:r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TW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quitting </a:t>
              </a: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game</a:t>
              </a: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079"/>
              <a:ext cx="6160540" cy="2948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How to start the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pygame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0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01533"/>
            <a:ext cx="7452320" cy="57606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5736" y="1245617"/>
            <a:ext cx="6192688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555776" y="1275608"/>
            <a:ext cx="5324283" cy="784829"/>
            <a:chOff x="2227884" y="1330079"/>
            <a:chExt cx="6160540" cy="626487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10884"/>
              <a:ext cx="6160540" cy="2456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ygame.display.set_mode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((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width,height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))   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079"/>
              <a:ext cx="6160540" cy="2948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 up the display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8" name="直線單箭頭接點 7"/>
          <p:cNvCxnSpPr/>
          <p:nvPr/>
        </p:nvCxnSpPr>
        <p:spPr>
          <a:xfrm>
            <a:off x="4199003" y="2499742"/>
            <a:ext cx="2520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4199003" y="2499742"/>
            <a:ext cx="12957" cy="2160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491880" y="216495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47864" y="430435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(0,50)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692552" y="2130410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(50,0)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6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Game loop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What happens in every game</a:t>
            </a:r>
            <a:endParaRPr lang="en-US" altLang="ko-K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62826" y="2718380"/>
            <a:ext cx="631322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004248" y="2596303"/>
            <a:ext cx="288032" cy="288032"/>
            <a:chOff x="611560" y="2851238"/>
            <a:chExt cx="288032" cy="288032"/>
          </a:xfrm>
        </p:grpSpPr>
        <p:sp>
          <p:nvSpPr>
            <p:cNvPr id="9" name="Oval 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74020" y="2585150"/>
            <a:ext cx="288032" cy="288032"/>
            <a:chOff x="611560" y="2851238"/>
            <a:chExt cx="288032" cy="288032"/>
          </a:xfrm>
        </p:grpSpPr>
        <p:sp>
          <p:nvSpPr>
            <p:cNvPr id="12" name="Oval 1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43792" y="2585150"/>
            <a:ext cx="288032" cy="288032"/>
            <a:chOff x="611560" y="2851238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563" y="2604599"/>
            <a:ext cx="288032" cy="288032"/>
            <a:chOff x="611560" y="2851238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46083" y="1689275"/>
            <a:ext cx="10229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cs typeface="Arial" pitchFamily="34" charset="0"/>
              </a:rPr>
              <a:t>Time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9202" y="1735441"/>
            <a:ext cx="10755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Render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15436" y="1727812"/>
            <a:ext cx="1205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Updating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41189" y="1626807"/>
            <a:ext cx="15753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Process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04799" y="3020091"/>
            <a:ext cx="1978014" cy="679321"/>
            <a:chOff x="756048" y="3362835"/>
            <a:chExt cx="2425681" cy="433847"/>
          </a:xfrm>
        </p:grpSpPr>
        <p:sp>
          <p:nvSpPr>
            <p:cNvPr id="26" name="TextBox 25"/>
            <p:cNvSpPr txBox="1"/>
            <p:nvPr/>
          </p:nvSpPr>
          <p:spPr>
            <a:xfrm>
              <a:off x="756048" y="3619777"/>
              <a:ext cx="2425681" cy="1769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Mouse click or Keyboard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82813" y="3073738"/>
            <a:ext cx="1456849" cy="630854"/>
            <a:chOff x="753985" y="3072735"/>
            <a:chExt cx="2139003" cy="630854"/>
          </a:xfrm>
        </p:grpSpPr>
        <p:sp>
          <p:nvSpPr>
            <p:cNvPr id="29" name="TextBox 28"/>
            <p:cNvSpPr txBox="1"/>
            <p:nvPr/>
          </p:nvSpPr>
          <p:spPr>
            <a:xfrm>
              <a:off x="753985" y="3426590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From the input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3331" y="30727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Changing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92968" y="3085692"/>
            <a:ext cx="1402807" cy="798383"/>
            <a:chOff x="803640" y="3362835"/>
            <a:chExt cx="2059657" cy="798383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699553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Draw everything on the screen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Draw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46822" y="3069291"/>
            <a:ext cx="1736806" cy="794365"/>
            <a:chOff x="936730" y="3068288"/>
            <a:chExt cx="2550047" cy="794365"/>
          </a:xfrm>
        </p:grpSpPr>
        <p:sp>
          <p:nvSpPr>
            <p:cNvPr id="35" name="TextBox 34"/>
            <p:cNvSpPr txBox="1"/>
            <p:nvPr/>
          </p:nvSpPr>
          <p:spPr>
            <a:xfrm>
              <a:off x="936730" y="3400988"/>
              <a:ext cx="255004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How fast you repeat the game loop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2469" y="3068288"/>
              <a:ext cx="22585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Frame per second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2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551</Words>
  <Application>Microsoft Office PowerPoint</Application>
  <PresentationFormat>如螢幕大小 (16:9)</PresentationFormat>
  <Paragraphs>162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瑋呈 翁</cp:lastModifiedBy>
  <cp:revision>94</cp:revision>
  <dcterms:created xsi:type="dcterms:W3CDTF">2016-12-05T23:26:54Z</dcterms:created>
  <dcterms:modified xsi:type="dcterms:W3CDTF">2019-06-14T06:47:42Z</dcterms:modified>
</cp:coreProperties>
</file>