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1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265E-04A2-4896-ADBF-3BB2D28A4A35}" type="datetimeFigureOut">
              <a:rPr lang="en-AU" smtClean="0"/>
              <a:t>14/02/2014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3068-20D8-4E90-8517-1E8C53A214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558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265E-04A2-4896-ADBF-3BB2D28A4A35}" type="datetimeFigureOut">
              <a:rPr lang="en-AU" smtClean="0"/>
              <a:t>14/02/2014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3068-20D8-4E90-8517-1E8C53A214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858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265E-04A2-4896-ADBF-3BB2D28A4A35}" type="datetimeFigureOut">
              <a:rPr lang="en-AU" smtClean="0"/>
              <a:t>14/02/2014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3068-20D8-4E90-8517-1E8C53A214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848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265E-04A2-4896-ADBF-3BB2D28A4A35}" type="datetimeFigureOut">
              <a:rPr lang="en-AU" smtClean="0"/>
              <a:t>14/02/2014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3068-20D8-4E90-8517-1E8C53A214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033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265E-04A2-4896-ADBF-3BB2D28A4A35}" type="datetimeFigureOut">
              <a:rPr lang="en-AU" smtClean="0"/>
              <a:t>14/02/2014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3068-20D8-4E90-8517-1E8C53A214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915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265E-04A2-4896-ADBF-3BB2D28A4A35}" type="datetimeFigureOut">
              <a:rPr lang="en-AU" smtClean="0"/>
              <a:t>14/02/2014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3068-20D8-4E90-8517-1E8C53A214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509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265E-04A2-4896-ADBF-3BB2D28A4A35}" type="datetimeFigureOut">
              <a:rPr lang="en-AU" smtClean="0"/>
              <a:t>14/02/2014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3068-20D8-4E90-8517-1E8C53A214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005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265E-04A2-4896-ADBF-3BB2D28A4A35}" type="datetimeFigureOut">
              <a:rPr lang="en-AU" smtClean="0"/>
              <a:t>14/02/2014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3068-20D8-4E90-8517-1E8C53A214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919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265E-04A2-4896-ADBF-3BB2D28A4A35}" type="datetimeFigureOut">
              <a:rPr lang="en-AU" smtClean="0"/>
              <a:t>14/02/2014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3068-20D8-4E90-8517-1E8C53A214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4311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265E-04A2-4896-ADBF-3BB2D28A4A35}" type="datetimeFigureOut">
              <a:rPr lang="en-AU" smtClean="0"/>
              <a:t>14/02/2014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3068-20D8-4E90-8517-1E8C53A214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5641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265E-04A2-4896-ADBF-3BB2D28A4A35}" type="datetimeFigureOut">
              <a:rPr lang="en-AU" smtClean="0"/>
              <a:t>14/02/2014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3068-20D8-4E90-8517-1E8C53A214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067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7265E-04A2-4896-ADBF-3BB2D28A4A35}" type="datetimeFigureOut">
              <a:rPr lang="en-AU" smtClean="0"/>
              <a:t>14/02/2014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A3068-20D8-4E90-8517-1E8C53A214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642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The Red Matrix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A Decentralised Identity Platform</a:t>
            </a:r>
          </a:p>
        </p:txBody>
      </p:sp>
    </p:spTree>
    <p:extLst>
      <p:ext uri="{BB962C8B-B14F-4D97-AF65-F5344CB8AC3E}">
        <p14:creationId xmlns:p14="http://schemas.microsoft.com/office/powerpoint/2010/main" val="416005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Eve views Bob’s profile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WTF?</a:t>
            </a:r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348880"/>
            <a:ext cx="8784976" cy="382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98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Content that knows who you are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Social Communications</a:t>
            </a:r>
          </a:p>
          <a:p>
            <a:r>
              <a:rPr lang="en-AU" dirty="0" smtClean="0"/>
              <a:t>Profiles</a:t>
            </a:r>
          </a:p>
          <a:p>
            <a:r>
              <a:rPr lang="en-AU" dirty="0" smtClean="0"/>
              <a:t>Photos</a:t>
            </a:r>
          </a:p>
          <a:p>
            <a:r>
              <a:rPr lang="en-AU" dirty="0" smtClean="0"/>
              <a:t>File Sharing</a:t>
            </a:r>
          </a:p>
          <a:p>
            <a:r>
              <a:rPr lang="en-AU" dirty="0" smtClean="0"/>
              <a:t>Events</a:t>
            </a:r>
          </a:p>
          <a:p>
            <a:r>
              <a:rPr lang="en-AU" dirty="0" err="1" smtClean="0"/>
              <a:t>Chatrooms</a:t>
            </a:r>
            <a:endParaRPr lang="en-AU" dirty="0" smtClean="0"/>
          </a:p>
          <a:p>
            <a:r>
              <a:rPr lang="en-AU" dirty="0" smtClean="0"/>
              <a:t>…and more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386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Cannot be “</a:t>
            </a:r>
            <a:r>
              <a:rPr lang="en-AU" dirty="0" err="1" smtClean="0"/>
              <a:t>fusked</a:t>
            </a:r>
            <a:r>
              <a:rPr lang="en-AU" dirty="0" smtClean="0"/>
              <a:t>”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77885"/>
            <a:ext cx="8229600" cy="3370592"/>
          </a:xfrm>
        </p:spPr>
      </p:pic>
    </p:spTree>
    <p:extLst>
      <p:ext uri="{BB962C8B-B14F-4D97-AF65-F5344CB8AC3E}">
        <p14:creationId xmlns:p14="http://schemas.microsoft.com/office/powerpoint/2010/main" val="94596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Alice views Bob’s photo by URL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70" y="1600200"/>
            <a:ext cx="7147059" cy="4525963"/>
          </a:xfrm>
        </p:spPr>
      </p:pic>
    </p:spTree>
    <p:extLst>
      <p:ext uri="{BB962C8B-B14F-4D97-AF65-F5344CB8AC3E}">
        <p14:creationId xmlns:p14="http://schemas.microsoft.com/office/powerpoint/2010/main" val="148910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Eve “</a:t>
            </a:r>
            <a:r>
              <a:rPr lang="en-AU" dirty="0" err="1" smtClean="0"/>
              <a:t>fusks</a:t>
            </a:r>
            <a:r>
              <a:rPr lang="en-AU" dirty="0" smtClean="0"/>
              <a:t>” the URL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68" y="1600200"/>
            <a:ext cx="7138263" cy="4525963"/>
          </a:xfrm>
        </p:spPr>
      </p:pic>
    </p:spTree>
    <p:extLst>
      <p:ext uri="{BB962C8B-B14F-4D97-AF65-F5344CB8AC3E}">
        <p14:creationId xmlns:p14="http://schemas.microsoft.com/office/powerpoint/2010/main" val="393679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Want privacy? What Bob sees.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68760"/>
            <a:ext cx="7848871" cy="5493752"/>
          </a:xfrm>
        </p:spPr>
      </p:pic>
    </p:spTree>
    <p:extLst>
      <p:ext uri="{BB962C8B-B14F-4D97-AF65-F5344CB8AC3E}">
        <p14:creationId xmlns:p14="http://schemas.microsoft.com/office/powerpoint/2010/main" val="20492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Alice sees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00200"/>
            <a:ext cx="7992888" cy="4997152"/>
          </a:xfrm>
        </p:spPr>
      </p:pic>
    </p:spTree>
    <p:extLst>
      <p:ext uri="{BB962C8B-B14F-4D97-AF65-F5344CB8AC3E}">
        <p14:creationId xmlns:p14="http://schemas.microsoft.com/office/powerpoint/2010/main" val="196461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Eve sees</a:t>
            </a:r>
            <a:endParaRPr lang="en-A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89369"/>
            <a:ext cx="8229600" cy="2547624"/>
          </a:xfrm>
        </p:spPr>
      </p:pic>
    </p:spTree>
    <p:extLst>
      <p:ext uri="{BB962C8B-B14F-4D97-AF65-F5344CB8AC3E}">
        <p14:creationId xmlns:p14="http://schemas.microsoft.com/office/powerpoint/2010/main" val="154758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 summarise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Identity aware content</a:t>
            </a:r>
          </a:p>
          <a:p>
            <a:r>
              <a:rPr lang="en-AU" dirty="0" smtClean="0"/>
              <a:t>Network wide single sign-on</a:t>
            </a:r>
          </a:p>
          <a:p>
            <a:r>
              <a:rPr lang="en-AU" dirty="0" smtClean="0"/>
              <a:t>Privacy</a:t>
            </a:r>
          </a:p>
          <a:p>
            <a:r>
              <a:rPr lang="en-AU" dirty="0" smtClean="0"/>
              <a:t>But wait, there’s more…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1403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We’ve only scratched the surface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Optional End-to-end encryption that will </a:t>
            </a:r>
            <a:r>
              <a:rPr lang="en-AU" dirty="0" smtClean="0"/>
              <a:t>seriously piss </a:t>
            </a:r>
            <a:r>
              <a:rPr lang="en-AU" dirty="0" smtClean="0"/>
              <a:t>off the NSA</a:t>
            </a:r>
          </a:p>
          <a:p>
            <a:r>
              <a:rPr lang="en-AU" dirty="0" smtClean="0"/>
              <a:t>Nomadic Identity – Alice can clone her account on multiple websites and see the same content on </a:t>
            </a:r>
            <a:r>
              <a:rPr lang="en-AU" dirty="0" smtClean="0"/>
              <a:t>or from all </a:t>
            </a:r>
            <a:r>
              <a:rPr lang="en-AU" dirty="0" smtClean="0"/>
              <a:t>of them. So can Eve (see the same content </a:t>
            </a:r>
            <a:r>
              <a:rPr lang="en-AU" dirty="0" smtClean="0"/>
              <a:t>).</a:t>
            </a:r>
            <a:endParaRPr lang="en-AU" dirty="0" smtClean="0"/>
          </a:p>
          <a:p>
            <a:r>
              <a:rPr lang="en-AU" dirty="0" smtClean="0"/>
              <a:t>WebDAV allows you to copy files to your website as if it were a </a:t>
            </a:r>
            <a:r>
              <a:rPr lang="en-AU" dirty="0" err="1" smtClean="0"/>
              <a:t>thumbdrive</a:t>
            </a:r>
            <a:r>
              <a:rPr lang="en-AU" dirty="0" smtClean="0"/>
              <a:t>.</a:t>
            </a:r>
          </a:p>
          <a:p>
            <a:r>
              <a:rPr lang="en-AU" dirty="0" smtClean="0"/>
              <a:t>Message Expiration</a:t>
            </a:r>
          </a:p>
        </p:txBody>
      </p:sp>
    </p:spTree>
    <p:extLst>
      <p:ext uri="{BB962C8B-B14F-4D97-AF65-F5344CB8AC3E}">
        <p14:creationId xmlns:p14="http://schemas.microsoft.com/office/powerpoint/2010/main" val="367262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an identity platform?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It’s a collection of linked websites</a:t>
            </a:r>
          </a:p>
          <a:p>
            <a:r>
              <a:rPr lang="en-AU" dirty="0" smtClean="0"/>
              <a:t>Each website </a:t>
            </a:r>
            <a:r>
              <a:rPr lang="en-AU" dirty="0" smtClean="0"/>
              <a:t>knows </a:t>
            </a:r>
            <a:r>
              <a:rPr lang="en-AU" dirty="0" smtClean="0"/>
              <a:t>who is looking at any given content</a:t>
            </a:r>
          </a:p>
          <a:p>
            <a:r>
              <a:rPr lang="en-AU" dirty="0" smtClean="0"/>
              <a:t>The website can alter the content depending on who is looking at it.</a:t>
            </a:r>
          </a:p>
          <a:p>
            <a:r>
              <a:rPr lang="en-AU" dirty="0" smtClean="0"/>
              <a:t>…Even if the viewer doesn’t have an account on this website</a:t>
            </a:r>
          </a:p>
          <a:p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3701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But wait, there’s more…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Unsend</a:t>
            </a:r>
            <a:r>
              <a:rPr lang="en-AU" dirty="0" smtClean="0"/>
              <a:t> private mail (if you catch it before they read it).</a:t>
            </a:r>
          </a:p>
          <a:p>
            <a:r>
              <a:rPr lang="en-AU" dirty="0" smtClean="0"/>
              <a:t>Bookmarking</a:t>
            </a:r>
          </a:p>
          <a:p>
            <a:r>
              <a:rPr lang="en-AU" dirty="0" smtClean="0"/>
              <a:t>Expire messages at some future time</a:t>
            </a:r>
          </a:p>
          <a:p>
            <a:r>
              <a:rPr lang="en-AU" dirty="0" smtClean="0"/>
              <a:t>Open Source project with all the goodies built-in (theme selection, </a:t>
            </a:r>
            <a:r>
              <a:rPr lang="en-AU" dirty="0" err="1" smtClean="0"/>
              <a:t>addons</a:t>
            </a:r>
            <a:r>
              <a:rPr lang="en-AU" dirty="0" smtClean="0"/>
              <a:t>/plugins)</a:t>
            </a:r>
          </a:p>
          <a:p>
            <a:r>
              <a:rPr lang="en-AU" dirty="0" smtClean="0"/>
              <a:t>Uses Twitter API and works off the shelf with many third party clients and mobile devices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9604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And even more…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Webpage and website building tools</a:t>
            </a:r>
          </a:p>
          <a:p>
            <a:r>
              <a:rPr lang="en-AU" dirty="0" smtClean="0"/>
              <a:t>Community forums</a:t>
            </a:r>
          </a:p>
          <a:p>
            <a:r>
              <a:rPr lang="en-AU" dirty="0" smtClean="0"/>
              <a:t>Privacy groups/collections</a:t>
            </a:r>
          </a:p>
          <a:p>
            <a:r>
              <a:rPr lang="en-AU" dirty="0" smtClean="0"/>
              <a:t>Decentralised (with all the advantages thereof, including resistance to censorship, ownership of your own content, freedom from mass spying, etc.)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158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https://redmatrix.me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1" y="1529408"/>
            <a:ext cx="9126803" cy="5328592"/>
          </a:xfrm>
        </p:spPr>
      </p:pic>
    </p:spTree>
    <p:extLst>
      <p:ext uri="{BB962C8B-B14F-4D97-AF65-F5344CB8AC3E}">
        <p14:creationId xmlns:p14="http://schemas.microsoft.com/office/powerpoint/2010/main" val="18018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Example: Here’s Bob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235" y="1600200"/>
            <a:ext cx="6627529" cy="4525963"/>
          </a:xfrm>
        </p:spPr>
      </p:pic>
    </p:spTree>
    <p:extLst>
      <p:ext uri="{BB962C8B-B14F-4D97-AF65-F5344CB8AC3E}">
        <p14:creationId xmlns:p14="http://schemas.microsoft.com/office/powerpoint/2010/main" val="26473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Here’s Alice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43098"/>
            <a:ext cx="8229600" cy="3640166"/>
          </a:xfrm>
        </p:spPr>
      </p:pic>
    </p:spTree>
    <p:extLst>
      <p:ext uri="{BB962C8B-B14F-4D97-AF65-F5344CB8AC3E}">
        <p14:creationId xmlns:p14="http://schemas.microsoft.com/office/powerpoint/2010/main" val="263842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And Alice’s sister - Eve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78783"/>
            <a:ext cx="8229600" cy="3368796"/>
          </a:xfrm>
        </p:spPr>
      </p:pic>
    </p:spTree>
    <p:extLst>
      <p:ext uri="{BB962C8B-B14F-4D97-AF65-F5344CB8AC3E}">
        <p14:creationId xmlns:p14="http://schemas.microsoft.com/office/powerpoint/2010/main" val="279679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Bob is “friends” with Alice and Eve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Bob likes Alice</a:t>
            </a:r>
          </a:p>
          <a:p>
            <a:r>
              <a:rPr lang="en-AU" dirty="0" smtClean="0"/>
              <a:t>He doesn’t care for Eve</a:t>
            </a:r>
          </a:p>
          <a:p>
            <a:r>
              <a:rPr lang="en-AU" dirty="0" smtClean="0"/>
              <a:t>Bob’s profile is on website ‘A’ (zothub.com)</a:t>
            </a:r>
          </a:p>
          <a:p>
            <a:r>
              <a:rPr lang="en-AU" dirty="0" smtClean="0"/>
              <a:t>Alice and Eve both have accounts on website ‘B’ (redmatrix.me)</a:t>
            </a:r>
          </a:p>
          <a:p>
            <a:r>
              <a:rPr lang="en-AU" dirty="0" smtClean="0"/>
              <a:t>Both website ‘A’ and website ‘B’ are connected to the matrix</a:t>
            </a:r>
          </a:p>
          <a:p>
            <a:r>
              <a:rPr lang="en-AU" dirty="0" smtClean="0"/>
              <a:t>Alice and Eve DO NOT have a password to login to website ‘A’ (zothub.com)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0804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Alice views Bob’s homepage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Notice that Bob’s website </a:t>
            </a:r>
            <a:r>
              <a:rPr lang="en-AU" dirty="0" smtClean="0"/>
              <a:t>knows </a:t>
            </a:r>
            <a:r>
              <a:rPr lang="en-AU" dirty="0" smtClean="0"/>
              <a:t>who she is</a:t>
            </a:r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204864"/>
            <a:ext cx="8136904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2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Alice views Bob’s profile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288" y="1600200"/>
            <a:ext cx="6633424" cy="4525963"/>
          </a:xfrm>
        </p:spPr>
      </p:pic>
    </p:spTree>
    <p:extLst>
      <p:ext uri="{BB962C8B-B14F-4D97-AF65-F5344CB8AC3E}">
        <p14:creationId xmlns:p14="http://schemas.microsoft.com/office/powerpoint/2010/main" val="414445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Eve views Bob’s homepage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Hmmm, this looks “different”</a:t>
            </a:r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76872"/>
            <a:ext cx="8712968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0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400</Words>
  <Application>Microsoft Office PowerPoint</Application>
  <PresentationFormat>On-screen Show (4:3)</PresentationFormat>
  <Paragraphs>60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The Red Matrix</vt:lpstr>
      <vt:lpstr>What is an identity platform?</vt:lpstr>
      <vt:lpstr>Example: Here’s Bob</vt:lpstr>
      <vt:lpstr>Here’s Alice</vt:lpstr>
      <vt:lpstr>And Alice’s sister - Eve</vt:lpstr>
      <vt:lpstr>Bob is “friends” with Alice and Eve</vt:lpstr>
      <vt:lpstr>Alice views Bob’s homepage</vt:lpstr>
      <vt:lpstr>Alice views Bob’s profile</vt:lpstr>
      <vt:lpstr>Eve views Bob’s homepage</vt:lpstr>
      <vt:lpstr>Eve views Bob’s profile</vt:lpstr>
      <vt:lpstr>Content that knows who you are</vt:lpstr>
      <vt:lpstr>Cannot be “fusked”</vt:lpstr>
      <vt:lpstr>Alice views Bob’s photo by URL</vt:lpstr>
      <vt:lpstr>Eve “fusks” the URL</vt:lpstr>
      <vt:lpstr>Want privacy? What Bob sees.</vt:lpstr>
      <vt:lpstr>What Alice sees</vt:lpstr>
      <vt:lpstr>What Eve sees</vt:lpstr>
      <vt:lpstr>To summarise</vt:lpstr>
      <vt:lpstr>We’ve only scratched the surface</vt:lpstr>
      <vt:lpstr>But wait, there’s more…</vt:lpstr>
      <vt:lpstr>And even more…</vt:lpstr>
      <vt:lpstr>https://redmatrix.me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Red Matrix</dc:title>
  <dc:creator>Mike Macgirvin</dc:creator>
  <cp:lastModifiedBy>mikemac</cp:lastModifiedBy>
  <cp:revision>13</cp:revision>
  <dcterms:created xsi:type="dcterms:W3CDTF">2014-02-13T21:43:34Z</dcterms:created>
  <dcterms:modified xsi:type="dcterms:W3CDTF">2014-02-14T02:28:26Z</dcterms:modified>
</cp:coreProperties>
</file>