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90" d="100"/>
          <a:sy n="90" d="100"/>
        </p:scale>
        <p:origin x="-1288" y="-112"/>
      </p:cViewPr>
      <p:guideLst>
        <p:guide orient="horz" pos="2321"/>
        <p:guide pos="28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B00D-6D5B-4245-8FF0-39D13A5FCB51}" type="datetimeFigureOut">
              <a:rPr lang="de-DE" smtClean="0"/>
              <a:t>10.09.19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4CAC-468C-7040-A50C-A408E9E3BE8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8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B00D-6D5B-4245-8FF0-39D13A5FCB51}" type="datetimeFigureOut">
              <a:rPr lang="de-DE" smtClean="0"/>
              <a:t>10.09.19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4CAC-468C-7040-A50C-A408E9E3BE8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6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B00D-6D5B-4245-8FF0-39D13A5FCB51}" type="datetimeFigureOut">
              <a:rPr lang="de-DE" smtClean="0"/>
              <a:t>10.09.19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4CAC-468C-7040-A50C-A408E9E3BE8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4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B00D-6D5B-4245-8FF0-39D13A5FCB51}" type="datetimeFigureOut">
              <a:rPr lang="de-DE" smtClean="0"/>
              <a:t>10.09.19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4CAC-468C-7040-A50C-A408E9E3BE8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1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B00D-6D5B-4245-8FF0-39D13A5FCB51}" type="datetimeFigureOut">
              <a:rPr lang="de-DE" smtClean="0"/>
              <a:t>10.09.19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4CAC-468C-7040-A50C-A408E9E3BE8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7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B00D-6D5B-4245-8FF0-39D13A5FCB51}" type="datetimeFigureOut">
              <a:rPr lang="de-DE" smtClean="0"/>
              <a:t>10.09.19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4CAC-468C-7040-A50C-A408E9E3BE8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4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B00D-6D5B-4245-8FF0-39D13A5FCB51}" type="datetimeFigureOut">
              <a:rPr lang="de-DE" smtClean="0"/>
              <a:t>10.09.19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4CAC-468C-7040-A50C-A408E9E3BE8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3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B00D-6D5B-4245-8FF0-39D13A5FCB51}" type="datetimeFigureOut">
              <a:rPr lang="de-DE" smtClean="0"/>
              <a:t>10.09.19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4CAC-468C-7040-A50C-A408E9E3BE8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7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B00D-6D5B-4245-8FF0-39D13A5FCB51}" type="datetimeFigureOut">
              <a:rPr lang="de-DE" smtClean="0"/>
              <a:t>10.09.19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4CAC-468C-7040-A50C-A408E9E3BE8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6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B00D-6D5B-4245-8FF0-39D13A5FCB51}" type="datetimeFigureOut">
              <a:rPr lang="de-DE" smtClean="0"/>
              <a:t>10.09.19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4CAC-468C-7040-A50C-A408E9E3BE8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1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B00D-6D5B-4245-8FF0-39D13A5FCB51}" type="datetimeFigureOut">
              <a:rPr lang="de-DE" smtClean="0"/>
              <a:t>10.09.19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4CAC-468C-7040-A50C-A408E9E3BE8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5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FB00D-6D5B-4245-8FF0-39D13A5FCB51}" type="datetimeFigureOut">
              <a:rPr lang="de-DE" smtClean="0"/>
              <a:t>10.09.19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74CAC-468C-7040-A50C-A408E9E3BE8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0088" y="1424870"/>
            <a:ext cx="7772400" cy="1470025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rgbClr val="FF6600"/>
                </a:solidFill>
              </a:rPr>
              <a:t>HTML5</a:t>
            </a:r>
            <a:endParaRPr lang="en-US" sz="9600" b="1" dirty="0">
              <a:solidFill>
                <a:srgbClr val="FF6600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by Christian </a:t>
            </a:r>
            <a:r>
              <a:rPr lang="en-US" sz="2400" dirty="0" err="1" smtClean="0"/>
              <a:t>Dangl</a:t>
            </a:r>
            <a:r>
              <a:rPr lang="en-US" sz="2400" dirty="0" smtClean="0"/>
              <a:t> &amp; Philipp Wolber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8439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7933C"/>
                </a:solidFill>
              </a:rPr>
              <a:t>Basic Exercises</a:t>
            </a:r>
            <a:endParaRPr lang="en-US" dirty="0">
              <a:solidFill>
                <a:srgbClr val="77933C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197982"/>
            <a:ext cx="8229600" cy="2604911"/>
          </a:xfrm>
        </p:spPr>
        <p:txBody>
          <a:bodyPr/>
          <a:lstStyle/>
          <a:p>
            <a:r>
              <a:rPr lang="en-US" dirty="0" smtClean="0"/>
              <a:t>Headers</a:t>
            </a:r>
          </a:p>
          <a:p>
            <a:r>
              <a:rPr lang="en-US" dirty="0" smtClean="0"/>
              <a:t>Paragraphs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Text formatting (bold, italic, </a:t>
            </a:r>
            <a:r>
              <a:rPr lang="is-IS" sz="3200" dirty="0" smtClean="0"/>
              <a:t>…)</a:t>
            </a:r>
          </a:p>
          <a:p>
            <a:pPr marL="342900" lvl="1" indent="-342900">
              <a:buFont typeface="Arial"/>
              <a:buChar char="•"/>
            </a:pPr>
            <a:r>
              <a:rPr lang="de-DE" sz="3200" dirty="0" smtClean="0"/>
              <a:t>B</a:t>
            </a:r>
            <a:r>
              <a:rPr lang="en-US" sz="3200" dirty="0" smtClean="0"/>
              <a:t>lock and Inline Elements (div, span)</a:t>
            </a:r>
          </a:p>
          <a:p>
            <a:pPr marL="342900" lvl="1" indent="-342900">
              <a:buFont typeface="Arial"/>
              <a:buChar char="•"/>
            </a:pPr>
            <a:endParaRPr lang="is-I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019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Intermediate Exercises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3088" y="1290756"/>
            <a:ext cx="8359677" cy="6188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Input types (text, radio, submit)</a:t>
            </a:r>
          </a:p>
        </p:txBody>
      </p:sp>
      <p:pic>
        <p:nvPicPr>
          <p:cNvPr id="6" name="Bild 5" descr="Bildschirmfoto 2019-09-10 um 14.48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280" y="1788759"/>
            <a:ext cx="6524015" cy="522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05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7933C"/>
                </a:solidFill>
              </a:rPr>
              <a:t>Advanced Exercises</a:t>
            </a:r>
            <a:endParaRPr lang="en-US" dirty="0">
              <a:solidFill>
                <a:srgbClr val="77933C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2223" y="1910644"/>
            <a:ext cx="852311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Links between pages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&lt;a </a:t>
            </a:r>
            <a:r>
              <a:rPr lang="en-US" dirty="0" err="1" smtClean="0">
                <a:solidFill>
                  <a:srgbClr val="E46C0A"/>
                </a:solidFill>
              </a:rPr>
              <a:t>href</a:t>
            </a:r>
            <a:r>
              <a:rPr lang="en-US" dirty="0" smtClean="0"/>
              <a:t>=“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linkURL</a:t>
            </a:r>
            <a:r>
              <a:rPr lang="en-US" dirty="0" smtClean="0"/>
              <a:t>” </a:t>
            </a:r>
            <a:r>
              <a:rPr lang="en-US" dirty="0" smtClean="0">
                <a:solidFill>
                  <a:srgbClr val="E46C0A"/>
                </a:solidFill>
              </a:rPr>
              <a:t>title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FAC090"/>
                </a:solidFill>
              </a:rPr>
              <a:t>description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 err="1" smtClean="0"/>
              <a:t>linkTitle</a:t>
            </a:r>
            <a:r>
              <a:rPr lang="en-US" dirty="0" smtClean="0">
                <a:solidFill>
                  <a:srgbClr val="FF0000"/>
                </a:solidFill>
              </a:rPr>
              <a:t>&lt;/a&gt;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Tables and Lists</a:t>
            </a:r>
          </a:p>
          <a:p>
            <a:pPr lvl="1"/>
            <a:r>
              <a:rPr lang="en-US" dirty="0" smtClean="0"/>
              <a:t>Ordered lists</a:t>
            </a:r>
          </a:p>
          <a:p>
            <a:pPr lvl="1"/>
            <a:r>
              <a:rPr lang="en-US" dirty="0" err="1" smtClean="0"/>
              <a:t>Unorderd</a:t>
            </a:r>
            <a:r>
              <a:rPr lang="en-US" dirty="0" smtClean="0"/>
              <a:t> lists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ested lists</a:t>
            </a:r>
          </a:p>
          <a:p>
            <a:pPr lvl="1"/>
            <a:endParaRPr lang="en-US" dirty="0" smtClean="0"/>
          </a:p>
        </p:txBody>
      </p:sp>
      <p:pic>
        <p:nvPicPr>
          <p:cNvPr id="5" name="Bild 4" descr="Bildschirmfoto 2019-09-10 um 15.0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778" y="3896182"/>
            <a:ext cx="2451100" cy="197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47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77933C"/>
                </a:solidFill>
              </a:rPr>
              <a:t>GitHub</a:t>
            </a:r>
            <a:endParaRPr lang="en-US" dirty="0">
              <a:solidFill>
                <a:srgbClr val="77933C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 files with </a:t>
            </a:r>
            <a:r>
              <a:rPr lang="en-US" dirty="0" err="1" smtClean="0"/>
              <a:t>git</a:t>
            </a:r>
            <a:r>
              <a:rPr lang="en-US" dirty="0" smtClean="0"/>
              <a:t> to share with your partner</a:t>
            </a:r>
          </a:p>
          <a:p>
            <a:r>
              <a:rPr lang="en-US" dirty="0" err="1" smtClean="0"/>
              <a:t>Tipps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Inform your partner when you push or pull </a:t>
            </a:r>
          </a:p>
          <a:p>
            <a:pPr lvl="1"/>
            <a:r>
              <a:rPr lang="en-US" dirty="0" smtClean="0"/>
              <a:t>Add useful commits</a:t>
            </a:r>
          </a:p>
          <a:p>
            <a:pPr lvl="1"/>
            <a:r>
              <a:rPr lang="en-US" dirty="0" smtClean="0"/>
              <a:t>Don</a:t>
            </a:r>
            <a:r>
              <a:rPr lang="uk-UA" dirty="0" smtClean="0"/>
              <a:t>’</a:t>
            </a:r>
            <a:r>
              <a:rPr lang="en-US" dirty="0" smtClean="0"/>
              <a:t>t mess it up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806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Macintosh PowerPoint</Application>
  <PresentationFormat>Bildschirmpräsentation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Office-Design</vt:lpstr>
      <vt:lpstr>HTML5</vt:lpstr>
      <vt:lpstr>Basic Exercises</vt:lpstr>
      <vt:lpstr>Intermediate Exercises</vt:lpstr>
      <vt:lpstr>Advanced Exercises</vt:lpstr>
      <vt:lpstr>GitHub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Thomas Wolber</dc:creator>
  <cp:lastModifiedBy>Thomas Wolber</cp:lastModifiedBy>
  <cp:revision>4</cp:revision>
  <dcterms:created xsi:type="dcterms:W3CDTF">2019-09-10T12:29:26Z</dcterms:created>
  <dcterms:modified xsi:type="dcterms:W3CDTF">2019-09-10T13:10:19Z</dcterms:modified>
</cp:coreProperties>
</file>