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2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4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9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3416-5B31-4C31-8AC8-C8A74F73C4FF}" type="datetimeFigureOut">
              <a:rPr lang="zh-TW" altLang="en-US" smtClean="0"/>
              <a:t>2025/9/22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brain.trendmicro.com.tw/Competitions/Details/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brain.trendmicro.com.tw/Competitions/Details/4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Recent Competitions as Potential Topics for 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 J. H. Wang</a:t>
            </a:r>
          </a:p>
          <a:p>
            <a:r>
              <a:rPr lang="en-US" altLang="zh-TW" dirty="0"/>
              <a:t>Sep. 22, 2025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Competitions as Potential Topics for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 Cup 2025: by Ministry of Education (MOE)</a:t>
            </a:r>
          </a:p>
          <a:p>
            <a:pPr lvl="1">
              <a:defRPr/>
            </a:pPr>
            <a:r>
              <a:rPr lang="en-US" altLang="zh-TW" b="1" dirty="0">
                <a:hlinkClick r:id="rId2"/>
              </a:rPr>
              <a:t>https://www.aicup.tw/ai-cup-2025-competition</a:t>
            </a:r>
            <a:r>
              <a:rPr lang="en-US" altLang="zh-TW" b="1" dirty="0"/>
              <a:t> </a:t>
            </a:r>
          </a:p>
          <a:p>
            <a:pPr lvl="1">
              <a:defRPr/>
            </a:pPr>
            <a:r>
              <a:rPr lang="zh-TW" altLang="en-US" b="1" dirty="0"/>
              <a:t>玉山人工智慧公開挑戰賽－</a:t>
            </a:r>
            <a:r>
              <a:rPr lang="en-US" altLang="zh-TW" b="1" dirty="0"/>
              <a:t>AI</a:t>
            </a:r>
            <a:r>
              <a:rPr lang="zh-TW" altLang="en-US" b="1" dirty="0"/>
              <a:t>偵探出任務，精準揪出警示帳戶！</a:t>
            </a:r>
            <a:endParaRPr lang="en-US" altLang="zh-TW" b="1" dirty="0"/>
          </a:p>
          <a:p>
            <a:pPr lvl="1">
              <a:defRPr/>
            </a:pPr>
            <a:r>
              <a:rPr lang="zh-TW" altLang="en-US" b="1" i="0" dirty="0">
                <a:solidFill>
                  <a:srgbClr val="2F2E2E"/>
                </a:solidFill>
                <a:effectLst/>
                <a:latin typeface="wfont_7fbdbf_b0d9a3f8bf6446fdb351c82b114a98ea"/>
              </a:rPr>
              <a:t>電腦斷層心臟肌肉影像分割競賽</a:t>
            </a:r>
            <a:endParaRPr lang="en-US" altLang="zh-TW" dirty="0"/>
          </a:p>
          <a:p>
            <a:r>
              <a:rPr lang="en-US" altLang="zh-TW" dirty="0"/>
              <a:t>To join the competition</a:t>
            </a:r>
          </a:p>
          <a:p>
            <a:pPr lvl="1"/>
            <a:r>
              <a:rPr lang="en-US" altLang="zh-TW" dirty="0"/>
              <a:t>First, you need to register an account in the corresponding platforms such as </a:t>
            </a:r>
            <a:r>
              <a:rPr lang="en-US" altLang="zh-TW" dirty="0" err="1"/>
              <a:t>TBrain</a:t>
            </a:r>
            <a:endParaRPr lang="en-US" altLang="zh-TW" dirty="0"/>
          </a:p>
          <a:p>
            <a:pPr lvl="1"/>
            <a:r>
              <a:rPr lang="en-US" altLang="zh-TW" dirty="0"/>
              <a:t>Then, you need to register a team in the AI cup competition</a:t>
            </a:r>
          </a:p>
          <a:p>
            <a:pPr lvl="1"/>
            <a:r>
              <a:rPr lang="en-US" altLang="zh-TW" dirty="0"/>
              <a:t>Finally, when the training/test data has been announced, you can test your methods and upload the results before the deadline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31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 Cup 2025: Watch-Listed Account Detection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https://tbrain.trendmicro.com.tw/Competitions/Details/40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Provided by e-sun Bank</a:t>
            </a:r>
          </a:p>
          <a:p>
            <a:r>
              <a:rPr lang="en-US" altLang="zh-TW" dirty="0"/>
              <a:t>Registration starts: Sep. 17, 2025</a:t>
            </a:r>
          </a:p>
          <a:p>
            <a:r>
              <a:rPr lang="en-US" altLang="zh-TW" dirty="0"/>
              <a:t>Registration ends: </a:t>
            </a:r>
            <a:r>
              <a:rPr lang="en-US" altLang="zh-TW" dirty="0">
                <a:solidFill>
                  <a:srgbClr val="FF0000"/>
                </a:solidFill>
              </a:rPr>
              <a:t>Nov. 5, 2025</a:t>
            </a:r>
          </a:p>
          <a:p>
            <a:r>
              <a:rPr lang="en-US" altLang="zh-TW" dirty="0"/>
              <a:t>End of competition: </a:t>
            </a:r>
            <a:r>
              <a:rPr lang="en-US" altLang="zh-TW" dirty="0">
                <a:solidFill>
                  <a:srgbClr val="FF0000"/>
                </a:solidFill>
              </a:rPr>
              <a:t>Nov. 12, 2025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7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AI Cup 2023: Computed Tomography Myocardium Image Segmentation I - Myocardium Image Segmentation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https://tbrain.trendmicro.com.tw/Competitions/Details/41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Provided by NTUT</a:t>
            </a:r>
          </a:p>
          <a:p>
            <a:r>
              <a:rPr lang="en-US" altLang="zh-TW" dirty="0"/>
              <a:t>Registration starts: Sep. 16, 2025</a:t>
            </a:r>
          </a:p>
          <a:p>
            <a:r>
              <a:rPr lang="en-US" altLang="zh-TW" dirty="0"/>
              <a:t>Registration ends: </a:t>
            </a:r>
            <a:r>
              <a:rPr lang="en-US" altLang="zh-TW" dirty="0">
                <a:solidFill>
                  <a:srgbClr val="FF0000"/>
                </a:solidFill>
              </a:rPr>
              <a:t>Nov. 25, 2025</a:t>
            </a:r>
          </a:p>
          <a:p>
            <a:r>
              <a:rPr lang="en-US" altLang="zh-TW" dirty="0"/>
              <a:t>End of competition: </a:t>
            </a:r>
            <a:r>
              <a:rPr lang="en-US" altLang="zh-TW" dirty="0">
                <a:solidFill>
                  <a:srgbClr val="FF0000"/>
                </a:solidFill>
              </a:rPr>
              <a:t>Nov. 30, 2025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22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242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wfont_7fbdbf_b0d9a3f8bf6446fdb351c82b114a98ea</vt:lpstr>
      <vt:lpstr>Arial</vt:lpstr>
      <vt:lpstr>Calibri</vt:lpstr>
      <vt:lpstr>Calibri Light</vt:lpstr>
      <vt:lpstr>Office 佈景主題</vt:lpstr>
      <vt:lpstr>Recent Competitions as Potential Topics for Term Project</vt:lpstr>
      <vt:lpstr>Recent Competitions as Potential Topics for Term Project</vt:lpstr>
      <vt:lpstr>AI Cup 2025: Watch-Listed Account Detection</vt:lpstr>
      <vt:lpstr>AI Cup 2023: Computed Tomography Myocardium Image Segmentation I - Myocardium Image Segmentation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Competitions</dc:title>
  <dc:creator>Windows 使用者</dc:creator>
  <cp:lastModifiedBy>Chris Wang</cp:lastModifiedBy>
  <cp:revision>10</cp:revision>
  <dcterms:created xsi:type="dcterms:W3CDTF">2019-10-17T15:07:53Z</dcterms:created>
  <dcterms:modified xsi:type="dcterms:W3CDTF">2025-09-22T06:58:58Z</dcterms:modified>
</cp:coreProperties>
</file>