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5" r:id="rId5"/>
    <p:sldId id="261" r:id="rId6"/>
    <p:sldId id="266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347E7-AB2C-4DCC-BC63-0B11171EA9A3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2F64A-3A71-43CC-A001-8AD58FA3CB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05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93744BD-CF6C-4DCF-9945-D3D06BC1CB56}" type="slidenum">
              <a:rPr lang="en-US" altLang="zh-TW" smtClean="0"/>
              <a:pPr>
                <a:spcBef>
                  <a:spcPct val="0"/>
                </a:spcBef>
              </a:pPr>
              <a:t>5</a:t>
            </a:fld>
            <a:endParaRPr lang="en-US" altLang="zh-TW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1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88C3-88A7-43BC-95A3-6AC4878CF94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9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88C3-88A7-43BC-95A3-6AC4878CF94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24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88C3-88A7-43BC-95A3-6AC4878CF94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1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88C3-88A7-43BC-95A3-6AC4878CF94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13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88C3-88A7-43BC-95A3-6AC4878CF94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25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88C3-88A7-43BC-95A3-6AC4878CF94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88C3-88A7-43BC-95A3-6AC4878CF94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59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88C3-88A7-43BC-95A3-6AC4878CF94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0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88C3-88A7-43BC-95A3-6AC4878CF94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71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88C3-88A7-43BC-95A3-6AC4878CF94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29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88C3-88A7-43BC-95A3-6AC4878CF94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02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588C3-88A7-43BC-95A3-6AC4878CF94C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94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cup.tw/copy-of-ai-cup-2023-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alab.lisn.upsaclay.fr/competitions/15425?secret_key=db7687a5-8fc7-4323-a94f-2cca2ac04d39" TargetMode="External"/><Relationship Id="rId2" Type="http://schemas.openxmlformats.org/officeDocument/2006/relationships/hyperlink" Target="https://tbrain.trendmicro.com.tw/Competitions/Details/2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Term Project Proposal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Nov. 1, 2023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96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the Term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Term project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0033CC"/>
                </a:solidFill>
              </a:rPr>
              <a:t>Team-based</a:t>
            </a:r>
            <a:r>
              <a:rPr lang="en-US" altLang="zh-TW" dirty="0" smtClean="0"/>
              <a:t> </a:t>
            </a:r>
            <a:r>
              <a:rPr lang="en-US" altLang="zh-TW" dirty="0"/>
              <a:t>system </a:t>
            </a:r>
            <a:r>
              <a:rPr lang="en-US" altLang="zh-TW" dirty="0" smtClean="0"/>
              <a:t>development (&lt;=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 students per team) </a:t>
            </a:r>
            <a:endParaRPr lang="en-US" altLang="zh-TW" dirty="0"/>
          </a:p>
          <a:p>
            <a:pPr lvl="2"/>
            <a:r>
              <a:rPr lang="en-US" altLang="zh-TW" dirty="0"/>
              <a:t>e.g. extension to </a:t>
            </a:r>
            <a:r>
              <a:rPr lang="en-US" altLang="zh-TW" dirty="0" smtClean="0"/>
              <a:t>homework</a:t>
            </a:r>
          </a:p>
          <a:p>
            <a:pPr lvl="1">
              <a:defRPr/>
            </a:pPr>
            <a:r>
              <a:rPr lang="en-US" altLang="zh-TW" dirty="0"/>
              <a:t>Competition</a:t>
            </a:r>
          </a:p>
          <a:p>
            <a:pPr lvl="2">
              <a:defRPr/>
            </a:pPr>
            <a:r>
              <a:rPr lang="en-US" altLang="zh-TW" dirty="0">
                <a:solidFill>
                  <a:srgbClr val="0000FF"/>
                </a:solidFill>
              </a:rPr>
              <a:t>AI cup 2023: </a:t>
            </a:r>
            <a:r>
              <a:rPr lang="en-US" altLang="zh-TW" dirty="0">
                <a:solidFill>
                  <a:srgbClr val="0000FF"/>
                </a:solidFill>
                <a:hlinkClick r:id="rId2"/>
              </a:rPr>
              <a:t>https://www.aicup.tw/copy-of-ai-cup-2023-1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Data analysis using open datasets is *suggested* in your project</a:t>
            </a:r>
          </a:p>
          <a:p>
            <a:pPr lvl="2">
              <a:defRPr/>
            </a:pPr>
            <a:r>
              <a:rPr lang="en-US" altLang="zh-TW" dirty="0">
                <a:solidFill>
                  <a:srgbClr val="0000FF"/>
                </a:solidFill>
              </a:rPr>
              <a:t>E.g. UCI Machine Learning repository, </a:t>
            </a:r>
            <a:r>
              <a:rPr lang="en-US" altLang="zh-TW" dirty="0" err="1">
                <a:solidFill>
                  <a:srgbClr val="0000FF"/>
                </a:solidFill>
              </a:rPr>
              <a:t>kaggle</a:t>
            </a:r>
            <a:r>
              <a:rPr lang="en-US" altLang="zh-TW" dirty="0">
                <a:solidFill>
                  <a:srgbClr val="0000FF"/>
                </a:solidFill>
              </a:rPr>
              <a:t>, …</a:t>
            </a:r>
          </a:p>
          <a:p>
            <a:pPr lvl="2"/>
            <a:endParaRPr lang="en-US" altLang="zh-TW" dirty="0"/>
          </a:p>
          <a:p>
            <a:r>
              <a:rPr lang="en-US" altLang="zh-TW" dirty="0" smtClean="0"/>
              <a:t>Items required and schedule for all teams</a:t>
            </a:r>
          </a:p>
          <a:p>
            <a:pPr lvl="1"/>
            <a:r>
              <a:rPr lang="en-US" altLang="zh-TW" dirty="0" smtClean="0"/>
              <a:t>Proposal: *required* one week after midterm (</a:t>
            </a:r>
            <a:r>
              <a:rPr lang="en-US" altLang="zh-TW" dirty="0" smtClean="0">
                <a:solidFill>
                  <a:srgbClr val="FF0000"/>
                </a:solidFill>
              </a:rPr>
              <a:t>Nov. 23, </a:t>
            </a:r>
            <a:r>
              <a:rPr lang="en-US" altLang="zh-TW" dirty="0" smtClean="0">
                <a:solidFill>
                  <a:srgbClr val="FF0000"/>
                </a:solidFill>
              </a:rPr>
              <a:t>2023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Presentations: *required* in the last </a:t>
            </a:r>
            <a:r>
              <a:rPr lang="en-US" altLang="zh-TW" dirty="0" smtClean="0">
                <a:solidFill>
                  <a:srgbClr val="0033CC"/>
                </a:solidFill>
              </a:rPr>
              <a:t>three (or four)</a:t>
            </a:r>
            <a:r>
              <a:rPr lang="en-US" altLang="zh-TW" dirty="0" smtClean="0"/>
              <a:t> weeks (starting from </a:t>
            </a:r>
            <a:r>
              <a:rPr lang="en-US" altLang="zh-TW" dirty="0" smtClean="0">
                <a:solidFill>
                  <a:srgbClr val="FF0000"/>
                </a:solidFill>
              </a:rPr>
              <a:t>Dec. 28, </a:t>
            </a:r>
            <a:r>
              <a:rPr lang="en-US" altLang="zh-TW" dirty="0" smtClean="0">
                <a:solidFill>
                  <a:srgbClr val="FF0000"/>
                </a:solidFill>
              </a:rPr>
              <a:t>2023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Final report: *required* before the end of the semester (</a:t>
            </a:r>
            <a:r>
              <a:rPr lang="en-US" altLang="zh-TW" dirty="0" smtClean="0">
                <a:solidFill>
                  <a:srgbClr val="FF0000"/>
                </a:solidFill>
              </a:rPr>
              <a:t>Jan. </a:t>
            </a:r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2024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44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Proposal for System Projects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0000FF"/>
                </a:solidFill>
              </a:rPr>
              <a:t>one-page</a:t>
            </a:r>
            <a:r>
              <a:rPr lang="en-US" altLang="zh-TW" dirty="0" smtClean="0"/>
              <a:t> description of ideas about your system</a:t>
            </a:r>
          </a:p>
          <a:p>
            <a:pPr lvl="1"/>
            <a:r>
              <a:rPr lang="en-US" altLang="zh-TW" dirty="0" smtClean="0"/>
              <a:t>Introduction: an overview of the problem and possible issues</a:t>
            </a:r>
          </a:p>
          <a:p>
            <a:pPr lvl="1"/>
            <a:r>
              <a:rPr lang="en-US" altLang="zh-TW" dirty="0" smtClean="0"/>
              <a:t>Methods: major ideas of your design to solve the problem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Team members</a:t>
            </a:r>
            <a:r>
              <a:rPr lang="en-US" altLang="zh-TW" dirty="0" smtClean="0"/>
              <a:t>: the names and responsibilities of each member must be clearly identified</a:t>
            </a:r>
          </a:p>
          <a:p>
            <a:pPr lvl="1"/>
            <a:r>
              <a:rPr lang="en-US" altLang="zh-TW" dirty="0" smtClean="0"/>
              <a:t>Preferred time slots: your preferred time slot to present</a:t>
            </a:r>
          </a:p>
          <a:p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0000FF"/>
                </a:solidFill>
              </a:rPr>
              <a:t>20-minute</a:t>
            </a:r>
            <a:r>
              <a:rPr lang="en-US" altLang="zh-TW" dirty="0" smtClean="0"/>
              <a:t> presentation that focuses on the major ideas of your design, including demo and Q&amp;A</a:t>
            </a:r>
          </a:p>
          <a:p>
            <a:r>
              <a:rPr lang="en-US" altLang="zh-TW" dirty="0" smtClean="0"/>
              <a:t>System functionality and presentation will be counted in the score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11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Proposal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Due: </a:t>
            </a:r>
            <a:r>
              <a:rPr lang="en-US" altLang="zh-TW" dirty="0" smtClean="0">
                <a:solidFill>
                  <a:srgbClr val="FF0000"/>
                </a:solidFill>
              </a:rPr>
              <a:t>Nov. 23, </a:t>
            </a:r>
            <a:r>
              <a:rPr lang="en-US" altLang="zh-TW" dirty="0" smtClean="0">
                <a:solidFill>
                  <a:srgbClr val="FF0000"/>
                </a:solidFill>
              </a:rPr>
              <a:t>2023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How:</a:t>
            </a:r>
          </a:p>
          <a:p>
            <a:pPr lvl="1"/>
            <a:r>
              <a:rPr lang="en-US" altLang="zh-TW" dirty="0" err="1" smtClean="0"/>
              <a:t>iSchool</a:t>
            </a:r>
            <a:r>
              <a:rPr lang="en-US" altLang="zh-TW" dirty="0" smtClean="0"/>
              <a:t>+</a:t>
            </a:r>
          </a:p>
          <a:p>
            <a:r>
              <a:rPr lang="en-US" altLang="zh-TW" dirty="0" smtClean="0"/>
              <a:t>The presentation schedule will be arranged in the last </a:t>
            </a:r>
            <a:r>
              <a:rPr lang="en-US" altLang="zh-TW" dirty="0" smtClean="0">
                <a:solidFill>
                  <a:srgbClr val="0000FF"/>
                </a:solidFill>
              </a:rPr>
              <a:t>three (or four)</a:t>
            </a:r>
            <a:r>
              <a:rPr lang="en-US" altLang="zh-TW" dirty="0" smtClean="0"/>
              <a:t> weeks</a:t>
            </a:r>
          </a:p>
          <a:p>
            <a:pPr lvl="1"/>
            <a:r>
              <a:rPr lang="en-US" altLang="zh-TW" dirty="0" smtClean="0"/>
              <a:t>Starting from </a:t>
            </a:r>
            <a:r>
              <a:rPr lang="en-US" altLang="zh-TW" dirty="0" smtClean="0">
                <a:solidFill>
                  <a:srgbClr val="FF0000"/>
                </a:solidFill>
              </a:rPr>
              <a:t>Dec. 28, </a:t>
            </a:r>
            <a:r>
              <a:rPr lang="en-US" altLang="zh-TW" dirty="0" smtClean="0">
                <a:solidFill>
                  <a:srgbClr val="FF0000"/>
                </a:solidFill>
              </a:rPr>
              <a:t>2023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No other time slots available for presentation</a:t>
            </a:r>
          </a:p>
          <a:p>
            <a:pPr lvl="1"/>
            <a:r>
              <a:rPr lang="en-US" altLang="zh-TW" dirty="0" smtClean="0"/>
              <a:t>No presentation, no score for term project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19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Analytics, Spring 2017</a:t>
            </a:r>
          </a:p>
        </p:txBody>
      </p:sp>
      <p:sp>
        <p:nvSpPr>
          <p:cNvPr id="174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74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A233C4-6C9C-45FF-A816-10EDD0CD26AF}" type="slidenum">
              <a:rPr kumimoji="0" lang="en-US" altLang="zh-TW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About the Grading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dirty="0"/>
              <a:t>The score you’ll get depends on the functionality, difficulty, and quality of your project </a:t>
            </a:r>
          </a:p>
          <a:p>
            <a:pPr lvl="1" eaLnBrk="1" hangingPunct="1">
              <a:defRPr/>
            </a:pPr>
            <a:r>
              <a:rPr lang="en-US" altLang="zh-TW" dirty="0"/>
              <a:t>For system development:</a:t>
            </a:r>
          </a:p>
          <a:p>
            <a:pPr lvl="2" eaLnBrk="1" hangingPunct="1">
              <a:defRPr/>
            </a:pPr>
            <a:r>
              <a:rPr lang="en-US" altLang="zh-TW" dirty="0"/>
              <a:t>System functions and correctness</a:t>
            </a:r>
          </a:p>
          <a:p>
            <a:pPr lvl="2">
              <a:defRPr/>
            </a:pPr>
            <a:r>
              <a:rPr lang="en-US" altLang="zh-TW" dirty="0"/>
              <a:t>For CS students: You can either write your own program, or </a:t>
            </a:r>
            <a:r>
              <a:rPr lang="en-US" altLang="zh-TW" dirty="0">
                <a:solidFill>
                  <a:srgbClr val="0000FF"/>
                </a:solidFill>
              </a:rPr>
              <a:t>call existing open source code or library</a:t>
            </a:r>
            <a:r>
              <a:rPr lang="en-US" altLang="zh-TW" dirty="0"/>
              <a:t> (but NOT only executing existing binary)</a:t>
            </a:r>
          </a:p>
          <a:p>
            <a:pPr lvl="3">
              <a:defRPr/>
            </a:pPr>
            <a:r>
              <a:rPr lang="en-US" altLang="zh-TW" dirty="0">
                <a:solidFill>
                  <a:srgbClr val="0000FF"/>
                </a:solidFill>
              </a:rPr>
              <a:t>E.g. Hadoop, Spark, </a:t>
            </a:r>
            <a:r>
              <a:rPr lang="en-US" altLang="zh-TW" dirty="0" err="1">
                <a:solidFill>
                  <a:srgbClr val="0000FF"/>
                </a:solidFill>
              </a:rPr>
              <a:t>TensroFlow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Keras</a:t>
            </a:r>
            <a:r>
              <a:rPr lang="en-US" altLang="zh-TW" dirty="0">
                <a:solidFill>
                  <a:srgbClr val="0000FF"/>
                </a:solidFill>
              </a:rPr>
              <a:t>, …</a:t>
            </a:r>
            <a:endParaRPr lang="en-US" altLang="zh-TW" dirty="0"/>
          </a:p>
          <a:p>
            <a:pPr lvl="2">
              <a:defRPr/>
            </a:pPr>
            <a:r>
              <a:rPr lang="en-US" altLang="zh-TW" dirty="0"/>
              <a:t>For non-CS students: You can also execute open source package such as Weka, …</a:t>
            </a:r>
          </a:p>
          <a:p>
            <a:pPr lvl="3">
              <a:defRPr/>
            </a:pPr>
            <a:r>
              <a:rPr lang="en-US" altLang="zh-TW" dirty="0">
                <a:solidFill>
                  <a:srgbClr val="FF0000"/>
                </a:solidFill>
              </a:rPr>
              <a:t>Be careful about the “big” data size!</a:t>
            </a:r>
            <a:endParaRPr lang="en-US" altLang="zh-TW" dirty="0"/>
          </a:p>
          <a:p>
            <a:pPr lvl="1" eaLnBrk="1" hangingPunct="1">
              <a:defRPr/>
            </a:pPr>
            <a:r>
              <a:rPr lang="en-US" altLang="zh-TW" dirty="0" smtClean="0"/>
              <a:t>Proposals</a:t>
            </a:r>
            <a:r>
              <a:rPr lang="en-US" altLang="zh-TW" dirty="0"/>
              <a:t>, presentations, and reports are </a:t>
            </a:r>
            <a:r>
              <a:rPr lang="en-US" altLang="zh-TW" b="1" dirty="0">
                <a:solidFill>
                  <a:srgbClr val="0000FF"/>
                </a:solidFill>
              </a:rPr>
              <a:t>*required*</a:t>
            </a:r>
            <a:r>
              <a:rPr lang="en-US" altLang="zh-TW" b="1" dirty="0"/>
              <a:t> for each team</a:t>
            </a:r>
            <a:r>
              <a:rPr lang="en-US" altLang="zh-TW" dirty="0"/>
              <a:t>, </a:t>
            </a:r>
            <a:r>
              <a:rPr lang="en-US" altLang="zh-TW" dirty="0" smtClean="0"/>
              <a:t>which </a:t>
            </a:r>
            <a:r>
              <a:rPr lang="en-US" altLang="zh-TW" dirty="0"/>
              <a:t>will be counted in the score</a:t>
            </a:r>
          </a:p>
          <a:p>
            <a:pPr lvl="2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237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Possible </a:t>
            </a:r>
            <a:r>
              <a:rPr lang="en-US" altLang="zh-TW" dirty="0" smtClean="0"/>
              <a:t>Topics for Term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AI Cup </a:t>
            </a:r>
            <a:r>
              <a:rPr lang="en-US" altLang="zh-TW" dirty="0" smtClean="0"/>
              <a:t>2023 </a:t>
            </a:r>
            <a:r>
              <a:rPr lang="en-US" altLang="zh-TW" dirty="0" smtClean="0"/>
              <a:t>Competition</a:t>
            </a:r>
            <a:endParaRPr lang="en-US" altLang="zh-TW" dirty="0"/>
          </a:p>
          <a:p>
            <a:pPr lvl="1">
              <a:defRPr/>
            </a:pPr>
            <a:r>
              <a:rPr lang="en-US" altLang="zh-TW" dirty="0" err="1" smtClean="0">
                <a:solidFill>
                  <a:srgbClr val="0000FF"/>
                </a:solidFill>
              </a:rPr>
              <a:t>TBrain</a:t>
            </a:r>
            <a:r>
              <a:rPr lang="en-US" altLang="zh-TW" dirty="0" smtClean="0">
                <a:solidFill>
                  <a:srgbClr val="0000FF"/>
                </a:solidFill>
              </a:rPr>
              <a:t>: </a:t>
            </a:r>
            <a:r>
              <a:rPr lang="en-US" altLang="zh-TW" dirty="0">
                <a:hlinkClick r:id="rId2"/>
              </a:rPr>
              <a:t>Go strength imitation and Go style recognition competition</a:t>
            </a:r>
            <a:r>
              <a:rPr lang="en-US" altLang="zh-TW" dirty="0" smtClean="0">
                <a:solidFill>
                  <a:srgbClr val="0000FF"/>
                </a:solidFill>
              </a:rPr>
              <a:t> (</a:t>
            </a:r>
            <a:r>
              <a:rPr lang="zh-TW" altLang="en-US" dirty="0">
                <a:solidFill>
                  <a:srgbClr val="0000FF"/>
                </a:solidFill>
              </a:rPr>
              <a:t>圍棋棋力模仿與棋風辨識競賽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</a:p>
          <a:p>
            <a:pPr lvl="1">
              <a:defRPr/>
            </a:pPr>
            <a:r>
              <a:rPr lang="en-US" altLang="zh-TW" dirty="0" err="1" smtClean="0"/>
              <a:t>CodaLab</a:t>
            </a:r>
            <a:r>
              <a:rPr lang="en-US" altLang="zh-TW" dirty="0"/>
              <a:t>: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codalab.lisn.upsaclay.fr/competitions/15425?secret_key=db7687a5-8fc7-4323-a94f-2cca2ac04d39</a:t>
            </a:r>
            <a:r>
              <a:rPr lang="en-US" altLang="zh-TW" dirty="0" smtClean="0"/>
              <a:t> (</a:t>
            </a:r>
            <a:r>
              <a:rPr lang="zh-TW" altLang="en-US" dirty="0" smtClean="0"/>
              <a:t>隱私</a:t>
            </a:r>
            <a:r>
              <a:rPr lang="zh-TW" altLang="en-US" dirty="0"/>
              <a:t>保護與醫學數據標準化競賽</a:t>
            </a:r>
            <a:r>
              <a:rPr lang="en-US" altLang="zh-TW" dirty="0"/>
              <a:t>: </a:t>
            </a:r>
            <a:r>
              <a:rPr lang="zh-TW" altLang="en-US" dirty="0"/>
              <a:t>解碼臨床病例、讓數據說</a:t>
            </a:r>
            <a:r>
              <a:rPr lang="zh-TW" altLang="en-US" dirty="0" smtClean="0"/>
              <a:t>故事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01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0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444</Words>
  <Application>Microsoft Office PowerPoint</Application>
  <PresentationFormat>寬螢幕</PresentationFormat>
  <Paragraphs>50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Term Project Proposal</vt:lpstr>
      <vt:lpstr>About the Term Project</vt:lpstr>
      <vt:lpstr>Proposal for System Projects</vt:lpstr>
      <vt:lpstr>Proposal Submission</vt:lpstr>
      <vt:lpstr>About the Grading</vt:lpstr>
      <vt:lpstr>Possible Topics for Term Project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Proposal</dc:title>
  <dc:creator>jhwang</dc:creator>
  <cp:lastModifiedBy>Windows 使用者</cp:lastModifiedBy>
  <cp:revision>22</cp:revision>
  <dcterms:created xsi:type="dcterms:W3CDTF">2017-03-03T06:53:06Z</dcterms:created>
  <dcterms:modified xsi:type="dcterms:W3CDTF">2023-11-01T06:56:28Z</dcterms:modified>
</cp:coreProperties>
</file>