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6" r:id="rId33"/>
    <p:sldId id="293" r:id="rId3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</a:t>
            </a:r>
            <a:r>
              <a:rPr lang="en-US" altLang="zh-TW"/>
              <a:t>9, </a:t>
            </a:r>
            <a:r>
              <a:rPr lang="en-US" altLang="zh-TW"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3~4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>
                <a:solidFill>
                  <a:srgbClr val="0000FF"/>
                </a:solidFill>
              </a:rPr>
              <a:t>One</a:t>
            </a:r>
            <a:r>
              <a:rPr lang="en-US" altLang="zh-TW" sz="2800" dirty="0"/>
              <a:t>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 for team-based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2025</a:t>
            </a:r>
          </a:p>
          <a:p>
            <a:pPr>
              <a:defRPr/>
            </a:pPr>
            <a:r>
              <a:rPr lang="en-US" altLang="zh-TW" dirty="0"/>
              <a:t>Time: 13:10-15:00</a:t>
            </a:r>
          </a:p>
          <a:p>
            <a:pPr>
              <a:defRPr/>
            </a:pPr>
            <a:r>
              <a:rPr lang="en-US" altLang="zh-TW" dirty="0"/>
              <a:t>Location: </a:t>
            </a:r>
            <a:r>
              <a:rPr lang="en-US" altLang="zh-TW" sz="3200" dirty="0">
                <a:solidFill>
                  <a:srgbClr val="FF0000"/>
                </a:solidFill>
              </a:rPr>
              <a:t>R301, Third Teaching Building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~20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Apply data mining tools in analyzing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Get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interpret the analytic results of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Miss Chung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7350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b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476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7685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Conferences and Journals on Data Mining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13:10-15:00pm, Tue., 10:10-11:00am,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FF0000"/>
                </a:solidFill>
              </a:rPr>
              <a:t>R301, Third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 when possible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114-1_</a:t>
            </a:r>
            <a:r>
              <a:rPr lang="en-US" altLang="zh-TW" dirty="0">
                <a:solidFill>
                  <a:srgbClr val="FF0000"/>
                </a:solidFill>
              </a:rPr>
              <a:t>348012</a:t>
            </a:r>
            <a:r>
              <a:rPr lang="en-US" altLang="zh-TW" dirty="0"/>
              <a:t>_</a:t>
            </a:r>
            <a:r>
              <a:rPr lang="zh-TW" altLang="en-US" dirty="0"/>
              <a:t>教育數據探勘與應用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might NOT be credited as cross-college credits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educational 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9970</TotalTime>
  <Words>2272</Words>
  <Application>Microsoft Office PowerPoint</Application>
  <PresentationFormat>如螢幕大小 (4:3)</PresentationFormat>
  <Paragraphs>412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344</cp:revision>
  <cp:lastPrinted>1601-01-01T00:00:00Z</cp:lastPrinted>
  <dcterms:created xsi:type="dcterms:W3CDTF">1601-01-01T00:00:00Z</dcterms:created>
  <dcterms:modified xsi:type="dcterms:W3CDTF">2025-09-08T10:11:29Z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