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61" r:id="rId6"/>
    <p:sldId id="266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347E7-AB2C-4DCC-BC63-0B11171EA9A3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F64A-3A71-43CC-A001-8AD58FA3CB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05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93744BD-CF6C-4DCF-9945-D3D06BC1CB56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1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4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1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13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25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5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02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588C3-88A7-43BC-95A3-6AC4878CF94C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94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copy-of-ai-cup-2023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brain.trendmicro.com.tw/Competitions/Details/28" TargetMode="External"/><Relationship Id="rId2" Type="http://schemas.openxmlformats.org/officeDocument/2006/relationships/hyperlink" Target="https://www.aicup.tw/copy-of-ai-cup-2023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Term Project Proposal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Mar. 25,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6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the Term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Term project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Team-based</a:t>
            </a:r>
            <a:r>
              <a:rPr lang="en-US" altLang="zh-TW" dirty="0" smtClean="0"/>
              <a:t> </a:t>
            </a:r>
            <a:r>
              <a:rPr lang="en-US" altLang="zh-TW" dirty="0"/>
              <a:t>system </a:t>
            </a:r>
            <a:r>
              <a:rPr lang="en-US" altLang="zh-TW" dirty="0" smtClean="0"/>
              <a:t>development (&lt;=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students per team) </a:t>
            </a:r>
            <a:endParaRPr lang="en-US" altLang="zh-TW" dirty="0"/>
          </a:p>
          <a:p>
            <a:pPr lvl="2"/>
            <a:r>
              <a:rPr lang="en-US" altLang="zh-TW" dirty="0"/>
              <a:t>e.g. extension to </a:t>
            </a:r>
            <a:r>
              <a:rPr lang="en-US" altLang="zh-TW" dirty="0" smtClean="0"/>
              <a:t>homework</a:t>
            </a:r>
          </a:p>
          <a:p>
            <a:pPr lvl="2"/>
            <a:r>
              <a:rPr lang="en-US" altLang="zh-TW" dirty="0" smtClean="0"/>
              <a:t>Any programming language is acceptable</a:t>
            </a:r>
          </a:p>
          <a:p>
            <a:pPr lvl="2"/>
            <a:r>
              <a:rPr lang="en-US" altLang="zh-TW" dirty="0" smtClean="0"/>
              <a:t>Documentation is required</a:t>
            </a:r>
            <a:endParaRPr lang="en-US" altLang="zh-TW" dirty="0"/>
          </a:p>
          <a:p>
            <a:r>
              <a:rPr lang="en-US" altLang="zh-TW" dirty="0" smtClean="0"/>
              <a:t>Items required and schedule for all teams</a:t>
            </a:r>
          </a:p>
          <a:p>
            <a:pPr lvl="1"/>
            <a:r>
              <a:rPr lang="en-US" altLang="zh-TW" dirty="0" smtClean="0"/>
              <a:t>Proposal: *required* one week after midterm </a:t>
            </a: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FF0000"/>
                </a:solidFill>
              </a:rPr>
              <a:t>May 3, 2023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Presentations: *required* in the </a:t>
            </a:r>
            <a:r>
              <a:rPr lang="en-US" altLang="zh-TW" dirty="0" smtClean="0"/>
              <a:t>last </a:t>
            </a:r>
            <a:r>
              <a:rPr lang="en-US" altLang="zh-TW" dirty="0" smtClean="0">
                <a:solidFill>
                  <a:srgbClr val="0033CC"/>
                </a:solidFill>
              </a:rPr>
              <a:t>three </a:t>
            </a:r>
            <a:r>
              <a:rPr lang="en-US" altLang="zh-TW" dirty="0" smtClean="0"/>
              <a:t>weeks </a:t>
            </a:r>
            <a:r>
              <a:rPr lang="en-US" altLang="zh-TW" dirty="0" smtClean="0"/>
              <a:t>(starting from </a:t>
            </a:r>
            <a:r>
              <a:rPr lang="en-US" altLang="zh-TW" dirty="0">
                <a:solidFill>
                  <a:srgbClr val="FF0000"/>
                </a:solidFill>
              </a:rPr>
              <a:t>Jun. 5, 2023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Final report: *required* before the end of the semester </a:t>
            </a: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FF0000"/>
                </a:solidFill>
              </a:rPr>
              <a:t>Jun. 21, 2023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544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Proposal for </a:t>
            </a:r>
            <a:r>
              <a:rPr lang="en-US" altLang="zh-TW" dirty="0" smtClean="0"/>
              <a:t>Term </a:t>
            </a:r>
            <a:r>
              <a:rPr lang="en-US" altLang="zh-TW" dirty="0" smtClean="0"/>
              <a:t>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0000FF"/>
                </a:solidFill>
              </a:rPr>
              <a:t>one-page</a:t>
            </a:r>
            <a:r>
              <a:rPr lang="en-US" altLang="zh-TW" dirty="0" smtClean="0"/>
              <a:t> description of ideas about your system</a:t>
            </a:r>
          </a:p>
          <a:p>
            <a:pPr lvl="1"/>
            <a:r>
              <a:rPr lang="en-US" altLang="zh-TW" dirty="0" smtClean="0"/>
              <a:t>Introduction: an overview of the problem and possible issues</a:t>
            </a:r>
          </a:p>
          <a:p>
            <a:pPr lvl="1"/>
            <a:r>
              <a:rPr lang="en-US" altLang="zh-TW" dirty="0" smtClean="0"/>
              <a:t>Methods: major ideas of your design to solve the problem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Team members</a:t>
            </a:r>
            <a:r>
              <a:rPr lang="en-US" altLang="zh-TW" dirty="0" smtClean="0"/>
              <a:t>: the names and responsibilities of each member must be clearly identified</a:t>
            </a:r>
          </a:p>
          <a:p>
            <a:pPr lvl="1"/>
            <a:r>
              <a:rPr lang="en-US" altLang="zh-TW" dirty="0" smtClean="0"/>
              <a:t>Preferred time slots: your preferred time slot to present</a:t>
            </a:r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0000FF"/>
                </a:solidFill>
              </a:rPr>
              <a:t>20-minute</a:t>
            </a:r>
            <a:r>
              <a:rPr lang="en-US" altLang="zh-TW" dirty="0" smtClean="0"/>
              <a:t> presentation that focuses on the major ideas of your design, including demo and Q&amp;A</a:t>
            </a:r>
          </a:p>
          <a:p>
            <a:r>
              <a:rPr lang="en-US" altLang="zh-TW" dirty="0" smtClean="0"/>
              <a:t>System functionality and presentation will be counted in the score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1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Proposal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Due: </a:t>
            </a:r>
            <a:r>
              <a:rPr lang="en-US" altLang="zh-TW" dirty="0">
                <a:solidFill>
                  <a:srgbClr val="FF0000"/>
                </a:solidFill>
              </a:rPr>
              <a:t>May 3, 2023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How:</a:t>
            </a:r>
          </a:p>
          <a:p>
            <a:pPr lvl="1"/>
            <a:r>
              <a:rPr lang="en-US" altLang="zh-TW" dirty="0" err="1" smtClean="0"/>
              <a:t>iSchool</a:t>
            </a:r>
            <a:r>
              <a:rPr lang="en-US" altLang="zh-TW" dirty="0" smtClean="0"/>
              <a:t>+</a:t>
            </a:r>
          </a:p>
          <a:p>
            <a:r>
              <a:rPr lang="en-US" altLang="zh-TW" dirty="0" smtClean="0"/>
              <a:t>The presentation schedule will be arranged in the last </a:t>
            </a:r>
            <a:r>
              <a:rPr lang="en-US" altLang="zh-TW" dirty="0" smtClean="0">
                <a:solidFill>
                  <a:srgbClr val="0000FF"/>
                </a:solidFill>
              </a:rPr>
              <a:t>three </a:t>
            </a:r>
            <a:r>
              <a:rPr lang="en-US" altLang="zh-TW" dirty="0" smtClean="0"/>
              <a:t>weeks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Presentation starting </a:t>
            </a:r>
            <a:r>
              <a:rPr lang="en-US" altLang="zh-TW" dirty="0" smtClean="0"/>
              <a:t>from </a:t>
            </a:r>
            <a:r>
              <a:rPr lang="en-US" altLang="zh-TW" dirty="0">
                <a:solidFill>
                  <a:srgbClr val="FF0000"/>
                </a:solidFill>
              </a:rPr>
              <a:t>Jun. 5, 2023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No other time slots available for presentation</a:t>
            </a:r>
          </a:p>
          <a:p>
            <a:pPr lvl="1"/>
            <a:r>
              <a:rPr lang="en-US" altLang="zh-TW" dirty="0" smtClean="0"/>
              <a:t>No presentation, no score for term project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1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Analytics, Spring 2017</a:t>
            </a:r>
          </a:p>
        </p:txBody>
      </p:sp>
      <p:sp>
        <p:nvSpPr>
          <p:cNvPr id="174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74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233C4-6C9C-45FF-A816-10EDD0CD26AF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About the Grading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dirty="0"/>
              <a:t>For system development:</a:t>
            </a:r>
          </a:p>
          <a:p>
            <a:pPr lvl="2" eaLnBrk="1" hangingPunct="1">
              <a:defRPr/>
            </a:pPr>
            <a:r>
              <a:rPr lang="en-US" altLang="zh-TW" dirty="0"/>
              <a:t>System functions and correctness</a:t>
            </a:r>
          </a:p>
          <a:p>
            <a:pPr lvl="2">
              <a:defRPr/>
            </a:pPr>
            <a:r>
              <a:rPr lang="en-US" altLang="zh-TW" dirty="0" smtClean="0"/>
              <a:t>You </a:t>
            </a:r>
            <a:r>
              <a:rPr lang="en-US" altLang="zh-TW" dirty="0"/>
              <a:t>can either write your own </a:t>
            </a:r>
            <a:r>
              <a:rPr lang="en-US" altLang="zh-TW" dirty="0" smtClean="0"/>
              <a:t>code,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dirty="0"/>
              <a:t> </a:t>
            </a:r>
            <a:r>
              <a:rPr lang="en-US" altLang="zh-TW" dirty="0"/>
              <a:t>in </a:t>
            </a:r>
            <a:r>
              <a:rPr lang="en-US" altLang="zh-TW" dirty="0" smtClean="0"/>
              <a:t>your program (</a:t>
            </a:r>
            <a:r>
              <a:rPr lang="en-US" altLang="zh-TW" dirty="0"/>
              <a:t>but </a:t>
            </a:r>
            <a:r>
              <a:rPr lang="en-US" altLang="zh-TW" dirty="0"/>
              <a:t>NOT only executing existing binary</a:t>
            </a:r>
            <a:r>
              <a:rPr lang="en-US" altLang="zh-TW" dirty="0" smtClean="0"/>
              <a:t>)</a:t>
            </a:r>
          </a:p>
          <a:p>
            <a:pPr lvl="2">
              <a:defRPr/>
            </a:pPr>
            <a:r>
              <a:rPr lang="en-US" altLang="zh-TW" dirty="0" smtClean="0"/>
              <a:t>You are required to list the responsibilities of all members in the documentation </a:t>
            </a:r>
            <a:endParaRPr lang="en-US" altLang="zh-TW" dirty="0"/>
          </a:p>
          <a:p>
            <a:pPr lvl="1" eaLnBrk="1" hangingPunct="1">
              <a:defRPr/>
            </a:pPr>
            <a:r>
              <a:rPr lang="en-US" altLang="zh-TW" dirty="0" smtClean="0"/>
              <a:t>Proposals</a:t>
            </a:r>
            <a:r>
              <a:rPr lang="en-US" altLang="zh-TW" dirty="0"/>
              <a:t>, presentations, and reports are </a:t>
            </a:r>
            <a:r>
              <a:rPr lang="en-US" altLang="zh-TW" b="1" dirty="0">
                <a:solidFill>
                  <a:srgbClr val="0000FF"/>
                </a:solidFill>
              </a:rPr>
              <a:t>*required*</a:t>
            </a:r>
            <a:r>
              <a:rPr lang="en-US" altLang="zh-TW" b="1" dirty="0"/>
              <a:t> for each team</a:t>
            </a:r>
            <a:r>
              <a:rPr lang="en-US" altLang="zh-TW" dirty="0"/>
              <a:t>, </a:t>
            </a:r>
            <a:r>
              <a:rPr lang="en-US" altLang="zh-TW" dirty="0" smtClean="0"/>
              <a:t>which </a:t>
            </a:r>
            <a:r>
              <a:rPr lang="en-US" altLang="zh-TW" dirty="0"/>
              <a:t>will be counted in the score</a:t>
            </a:r>
          </a:p>
          <a:p>
            <a:pPr lvl="2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37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Suggested Topics for Term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AI Cup </a:t>
            </a:r>
            <a:r>
              <a:rPr lang="en-US" altLang="zh-TW" dirty="0" smtClean="0"/>
              <a:t>2023 </a:t>
            </a:r>
            <a:r>
              <a:rPr lang="en-US" altLang="zh-TW" dirty="0" smtClean="0"/>
              <a:t>Competition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AI Cup 2023: </a:t>
            </a:r>
            <a:r>
              <a:rPr lang="en-US" altLang="zh-TW" dirty="0">
                <a:solidFill>
                  <a:srgbClr val="0000FF"/>
                </a:solidFill>
                <a:hlinkClick r:id="rId2"/>
              </a:rPr>
              <a:t>https://</a:t>
            </a:r>
            <a:r>
              <a:rPr lang="en-US" altLang="zh-TW" dirty="0" smtClean="0">
                <a:solidFill>
                  <a:srgbClr val="0000FF"/>
                </a:solidFill>
                <a:hlinkClick r:id="rId2"/>
              </a:rPr>
              <a:t>www.aicup.tw/copy-of-ai-cup-2023-1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TW" dirty="0" smtClean="0"/>
              <a:t>Natural language processing or text mining using </a:t>
            </a:r>
            <a:r>
              <a:rPr lang="en-US" altLang="zh-TW" dirty="0"/>
              <a:t>open datasets is *suggested* in your project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dirty="0" err="1">
                <a:solidFill>
                  <a:srgbClr val="0000FF"/>
                </a:solidFill>
              </a:rPr>
              <a:t>kaggle</a:t>
            </a:r>
            <a:r>
              <a:rPr lang="en-US" altLang="zh-TW" dirty="0">
                <a:solidFill>
                  <a:srgbClr val="0000FF"/>
                </a:solidFill>
              </a:rPr>
              <a:t>, 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01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Regarding AI Cup </a:t>
            </a:r>
            <a:r>
              <a:rPr lang="en-US" altLang="zh-TW" dirty="0" smtClean="0"/>
              <a:t>2023 </a:t>
            </a:r>
            <a:r>
              <a:rPr lang="en-US" altLang="zh-TW" dirty="0" smtClean="0"/>
              <a:t>Competition</a:t>
            </a:r>
            <a:endParaRPr lang="zh-TW" altLang="en-US" dirty="0" smtClean="0"/>
          </a:p>
        </p:txBody>
      </p:sp>
      <p:sp>
        <p:nvSpPr>
          <p:cNvPr id="675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Link: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www.aicup.tw/copy-of-ai-cup-2023-1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zh-TW" altLang="en-US" dirty="0" smtClean="0">
                <a:solidFill>
                  <a:srgbClr val="0000FF"/>
                </a:solidFill>
              </a:rPr>
              <a:t>真相</a:t>
            </a:r>
            <a:r>
              <a:rPr lang="zh-TW" altLang="en-US" dirty="0">
                <a:solidFill>
                  <a:srgbClr val="0000FF"/>
                </a:solidFill>
              </a:rPr>
              <a:t>只有一個：事實查核與標記競賽</a:t>
            </a:r>
            <a:r>
              <a:rPr lang="en-US" altLang="zh-TW" dirty="0">
                <a:solidFill>
                  <a:srgbClr val="0000FF"/>
                </a:solidFill>
              </a:rPr>
              <a:t>: </a:t>
            </a:r>
            <a:r>
              <a:rPr lang="en-US" altLang="zh-TW" dirty="0">
                <a:solidFill>
                  <a:srgbClr val="0000FF"/>
                </a:solidFill>
                <a:hlinkClick r:id="rId3"/>
              </a:rPr>
              <a:t>https://tbrain.trendmicro.com.tw/Competitions/Details/28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endParaRPr lang="en-US" altLang="zh-TW" dirty="0" smtClean="0"/>
          </a:p>
          <a:p>
            <a:r>
              <a:rPr lang="en-US" altLang="zh-TW" dirty="0" smtClean="0"/>
              <a:t>Important </a:t>
            </a:r>
            <a:r>
              <a:rPr lang="en-US" altLang="zh-TW" dirty="0" smtClean="0"/>
              <a:t>dates:</a:t>
            </a:r>
          </a:p>
          <a:p>
            <a:pPr lvl="1"/>
            <a:r>
              <a:rPr lang="en-US" altLang="zh-TW" dirty="0" smtClean="0"/>
              <a:t>Registration: </a:t>
            </a:r>
            <a:r>
              <a:rPr lang="en-US" altLang="zh-TW" dirty="0" smtClean="0"/>
              <a:t>Mar. 17, 2023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End of competition: </a:t>
            </a:r>
            <a:r>
              <a:rPr lang="en-US" altLang="zh-TW" dirty="0" smtClean="0">
                <a:solidFill>
                  <a:srgbClr val="FF0000"/>
                </a:solidFill>
              </a:rPr>
              <a:t>14:00pm, Jun. 2, 2023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Announcement of final result: </a:t>
            </a:r>
            <a:r>
              <a:rPr lang="en-US" altLang="zh-TW" dirty="0" smtClean="0"/>
              <a:t>Jul. 7, 2023</a:t>
            </a:r>
            <a:endParaRPr lang="en-US" altLang="zh-TW" dirty="0" smtClean="0"/>
          </a:p>
          <a:p>
            <a:r>
              <a:rPr lang="en-US" altLang="zh-TW" dirty="0" smtClean="0"/>
              <a:t>Prizes: top-15 places</a:t>
            </a:r>
          </a:p>
          <a:p>
            <a:endParaRPr lang="zh-TW" altLang="en-US" dirty="0" smtClean="0"/>
          </a:p>
        </p:txBody>
      </p:sp>
      <p:sp>
        <p:nvSpPr>
          <p:cNvPr id="6758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2021</a:t>
            </a:r>
          </a:p>
        </p:txBody>
      </p:sp>
      <p:sp>
        <p:nvSpPr>
          <p:cNvPr id="6758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75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C3B02A-90C7-4306-B65D-C747BA68E5E8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7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 Cup 2023 </a:t>
            </a:r>
            <a:r>
              <a:rPr lang="zh-TW" altLang="en-US" dirty="0" smtClean="0"/>
              <a:t>春季賽巡迴課程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「真相只有一個</a:t>
            </a:r>
            <a:r>
              <a:rPr lang="en-US" altLang="zh-TW" dirty="0"/>
              <a:t>: </a:t>
            </a:r>
            <a:r>
              <a:rPr lang="zh-TW" altLang="en-US" dirty="0"/>
              <a:t>事實文字檢索與查核競賽</a:t>
            </a:r>
            <a:r>
              <a:rPr lang="zh-TW" altLang="en-US" dirty="0" smtClean="0"/>
              <a:t>」</a:t>
            </a:r>
            <a:endParaRPr lang="zh-TW" altLang="en-US" dirty="0"/>
          </a:p>
          <a:p>
            <a:r>
              <a:rPr lang="en-US" altLang="zh-TW" dirty="0" smtClean="0"/>
              <a:t>Speaker: </a:t>
            </a:r>
            <a:r>
              <a:rPr lang="zh-TW" altLang="en-US" dirty="0" smtClean="0"/>
              <a:t>成大</a:t>
            </a:r>
            <a:r>
              <a:rPr lang="zh-TW" altLang="en-US" dirty="0"/>
              <a:t>資工系</a:t>
            </a:r>
            <a:r>
              <a:rPr lang="zh-TW" altLang="en-US" dirty="0" smtClean="0"/>
              <a:t>高宏宇特聘教授團隊</a:t>
            </a:r>
            <a:endParaRPr lang="zh-TW" altLang="en-US" dirty="0"/>
          </a:p>
          <a:p>
            <a:r>
              <a:rPr lang="en-US" altLang="zh-TW" dirty="0" smtClean="0"/>
              <a:t>Location: </a:t>
            </a:r>
            <a:r>
              <a:rPr lang="zh-TW" altLang="en-US" dirty="0"/>
              <a:t>二教 </a:t>
            </a:r>
            <a:r>
              <a:rPr lang="en-US" altLang="zh-TW" dirty="0"/>
              <a:t>307 </a:t>
            </a:r>
            <a:r>
              <a:rPr lang="zh-TW" altLang="en-US" dirty="0"/>
              <a:t>教室 </a:t>
            </a:r>
          </a:p>
          <a:p>
            <a:r>
              <a:rPr lang="en-US" altLang="zh-TW" dirty="0" smtClean="0"/>
              <a:t>Time:  </a:t>
            </a:r>
            <a:r>
              <a:rPr lang="en-US" altLang="zh-TW" dirty="0">
                <a:solidFill>
                  <a:srgbClr val="FF0000"/>
                </a:solidFill>
              </a:rPr>
              <a:t>3/29 (</a:t>
            </a:r>
            <a:r>
              <a:rPr lang="zh-TW" altLang="en-US" dirty="0">
                <a:solidFill>
                  <a:srgbClr val="FF0000"/>
                </a:solidFill>
              </a:rPr>
              <a:t>三</a:t>
            </a:r>
            <a:r>
              <a:rPr lang="en-US" altLang="zh-TW" dirty="0">
                <a:solidFill>
                  <a:srgbClr val="FF0000"/>
                </a:solidFill>
              </a:rPr>
              <a:t>) 10:00-12:00 </a:t>
            </a:r>
            <a:r>
              <a:rPr lang="en-US" altLang="zh-TW" dirty="0"/>
              <a:t>(</a:t>
            </a:r>
            <a:r>
              <a:rPr lang="zh-TW" altLang="en-US" dirty="0"/>
              <a:t>自然語言處理與文字探勘課程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482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0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499</Words>
  <Application>Microsoft Office PowerPoint</Application>
  <PresentationFormat>寬螢幕</PresentationFormat>
  <Paragraphs>62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Term Project Proposal</vt:lpstr>
      <vt:lpstr>About the Term Project</vt:lpstr>
      <vt:lpstr>Proposal for Term Projects</vt:lpstr>
      <vt:lpstr>Proposal Submission</vt:lpstr>
      <vt:lpstr>About the Grading</vt:lpstr>
      <vt:lpstr>Suggested Topics for Term Project</vt:lpstr>
      <vt:lpstr>Regarding AI Cup 2023 Competition</vt:lpstr>
      <vt:lpstr>AI Cup 2023 春季賽巡迴課程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Proposal</dc:title>
  <dc:creator>jhwang</dc:creator>
  <cp:lastModifiedBy>Windows 使用者</cp:lastModifiedBy>
  <cp:revision>24</cp:revision>
  <dcterms:created xsi:type="dcterms:W3CDTF">2017-03-03T06:53:06Z</dcterms:created>
  <dcterms:modified xsi:type="dcterms:W3CDTF">2023-03-25T01:35:56Z</dcterms:modified>
</cp:coreProperties>
</file>