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9" r:id="rId3"/>
    <p:sldId id="260" r:id="rId4"/>
    <p:sldId id="265" r:id="rId5"/>
    <p:sldId id="261" r:id="rId6"/>
    <p:sldId id="266" r:id="rId7"/>
    <p:sldId id="267" r:id="rId8"/>
    <p:sldId id="268" r:id="rId9"/>
    <p:sldId id="263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7347E7-AB2C-4DCC-BC63-0B11171EA9A3}" type="datetimeFigureOut">
              <a:rPr lang="zh-TW" altLang="en-US" smtClean="0"/>
              <a:t>2025/4/28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A2F64A-3A71-43CC-A001-8AD58FA3CB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4054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A93744BD-CF6C-4DCF-9945-D3D06BC1CB56}" type="slidenum">
              <a:rPr lang="en-US" altLang="zh-TW" smtClean="0"/>
              <a:pPr>
                <a:spcBef>
                  <a:spcPct val="0"/>
                </a:spcBef>
              </a:pPr>
              <a:t>5</a:t>
            </a:fld>
            <a:endParaRPr lang="en-US" altLang="zh-TW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79121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Natural Language Processing and Text Mining, Spring 2025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NTUT CSIE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C9813-28B9-4DC9-9ABA-436951F7BB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190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Natural Language Processing and Text Mining, Spring 2025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NTUT CSIE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C9813-28B9-4DC9-9ABA-436951F7BB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7248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Natural Language Processing and Text Mining, Spring 2025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NTUT CSIE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C9813-28B9-4DC9-9ABA-436951F7BB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9196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Natural Language Processing and Text Mining, Spring 2025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NTUT CSIE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C9813-28B9-4DC9-9ABA-436951F7BB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0137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Natural Language Processing and Text Mining, Spring 2025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NTUT CSIE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C9813-28B9-4DC9-9ABA-436951F7BB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4252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Natural Language Processing and Text Mining, Spring 2025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NTUT CSIE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C9813-28B9-4DC9-9ABA-436951F7BB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0270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Natural Language Processing and Text Mining, Spring 2025</a:t>
            </a:r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NTUT CSIE</a:t>
            </a:r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C9813-28B9-4DC9-9ABA-436951F7BB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9597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Natural Language Processing and Text Mining, Spring 2025</a:t>
            </a:r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NTUT CSIE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C9813-28B9-4DC9-9ABA-436951F7BB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605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Natural Language Processing and Text Mining, Spring 2025</a:t>
            </a:r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NTUT CSIE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C9813-28B9-4DC9-9ABA-436951F7BB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4717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Natural Language Processing and Text Mining, Spring 2025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NTUT CSIE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C9813-28B9-4DC9-9ABA-436951F7BB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6290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Natural Language Processing and Text Mining, Spring 2025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NTUT CSIE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C9813-28B9-4DC9-9ABA-436951F7BB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4025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/>
              <a:t>Natural Language Processing and Text Mining, Spring 2025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/>
              <a:t>NTUT CSIE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8C9813-28B9-4DC9-9ABA-436951F7BB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7949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icup.tw/ai-cup-2025-competition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tbrain.trendmicro.com.tw/Competitions/Details/39" TargetMode="External"/><Relationship Id="rId2" Type="http://schemas.openxmlformats.org/officeDocument/2006/relationships/hyperlink" Target="https://www.aicup.tw/ai-cup-2025-competition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odabench.org/competitions/4890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Term Project Proposal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By J. H. Wang</a:t>
            </a:r>
          </a:p>
          <a:p>
            <a:r>
              <a:rPr lang="en-US" altLang="zh-TW" dirty="0"/>
              <a:t>Apr. 29, 2025</a:t>
            </a: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636E23F-E60C-444A-B3B0-F3275B567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Natural Language Processing and Text Mining, Spring 2025</a:t>
            </a:r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6A9280D-119E-48B2-8CE2-BD5C7AEF0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NTUT CSIE</a:t>
            </a:r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5BE9044-004A-4FBA-B1E5-E4E33EB5F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C9813-28B9-4DC9-9ABA-436951F7BB5A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9659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About the Term Project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Term project</a:t>
            </a:r>
          </a:p>
          <a:p>
            <a:pPr lvl="1"/>
            <a:r>
              <a:rPr lang="en-US" altLang="zh-TW" dirty="0">
                <a:solidFill>
                  <a:srgbClr val="0033CC"/>
                </a:solidFill>
              </a:rPr>
              <a:t>Team-based</a:t>
            </a:r>
            <a:r>
              <a:rPr lang="en-US" altLang="zh-TW" dirty="0"/>
              <a:t> system development (&lt;= </a:t>
            </a:r>
            <a:r>
              <a:rPr lang="en-US" altLang="zh-TW" dirty="0">
                <a:solidFill>
                  <a:srgbClr val="FF0000"/>
                </a:solidFill>
              </a:rPr>
              <a:t>2</a:t>
            </a:r>
            <a:r>
              <a:rPr lang="en-US" altLang="zh-TW" dirty="0"/>
              <a:t> students per team) </a:t>
            </a:r>
          </a:p>
          <a:p>
            <a:pPr lvl="2"/>
            <a:r>
              <a:rPr lang="en-US" altLang="zh-TW" dirty="0"/>
              <a:t>e.g. extension to </a:t>
            </a:r>
            <a:r>
              <a:rPr lang="en-US" altLang="zh-TW" dirty="0" err="1"/>
              <a:t>homeworks</a:t>
            </a:r>
            <a:endParaRPr lang="en-US" altLang="zh-TW" dirty="0"/>
          </a:p>
          <a:p>
            <a:pPr lvl="2"/>
            <a:r>
              <a:rPr lang="en-US" altLang="zh-TW" dirty="0"/>
              <a:t>Any programming language is acceptable</a:t>
            </a:r>
          </a:p>
          <a:p>
            <a:pPr lvl="2"/>
            <a:r>
              <a:rPr lang="en-US" altLang="zh-TW" dirty="0"/>
              <a:t>Documentation is required</a:t>
            </a:r>
          </a:p>
          <a:p>
            <a:r>
              <a:rPr lang="en-US" altLang="zh-TW" dirty="0"/>
              <a:t>Items required and schedule for all teams</a:t>
            </a:r>
          </a:p>
          <a:p>
            <a:pPr lvl="1"/>
            <a:r>
              <a:rPr lang="en-US" altLang="zh-TW" dirty="0"/>
              <a:t>Proposal: *required* one week after the midterm (</a:t>
            </a:r>
            <a:r>
              <a:rPr lang="en-US" altLang="zh-TW" dirty="0">
                <a:solidFill>
                  <a:srgbClr val="FF0000"/>
                </a:solidFill>
              </a:rPr>
              <a:t>May 6, 2025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dirty="0"/>
              <a:t>Presentations: *required* in the last </a:t>
            </a:r>
            <a:r>
              <a:rPr lang="en-US" altLang="zh-TW" dirty="0">
                <a:solidFill>
                  <a:srgbClr val="0033CC"/>
                </a:solidFill>
              </a:rPr>
              <a:t>three </a:t>
            </a:r>
            <a:r>
              <a:rPr lang="en-US" altLang="zh-TW" dirty="0"/>
              <a:t>weeks (starting from </a:t>
            </a:r>
            <a:r>
              <a:rPr lang="en-US" altLang="zh-TW" dirty="0">
                <a:solidFill>
                  <a:srgbClr val="FF0000"/>
                </a:solidFill>
              </a:rPr>
              <a:t>Jun. 3, 2025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dirty="0"/>
              <a:t>Final report: *required* before the end of the semester (</a:t>
            </a:r>
            <a:r>
              <a:rPr lang="en-US" altLang="zh-TW" dirty="0">
                <a:solidFill>
                  <a:srgbClr val="FF0000"/>
                </a:solidFill>
              </a:rPr>
              <a:t>Jun. 20, 2025</a:t>
            </a:r>
            <a:r>
              <a:rPr lang="en-US" altLang="zh-TW" dirty="0"/>
              <a:t>)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4C47678-B9F7-4A74-9149-BB397479E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Natural Language Processing and Text Mining, Spring 2025</a:t>
            </a:r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2B22DCC-93BB-40F4-A88A-99F3FF8F2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NTUT CSIE</a:t>
            </a:r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CBAF419-C68E-4C41-B80F-756F3CC23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C9813-28B9-4DC9-9ABA-436951F7BB5A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4486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Proposal for Term Projects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 </a:t>
            </a:r>
            <a:r>
              <a:rPr lang="en-US" altLang="zh-TW" dirty="0">
                <a:solidFill>
                  <a:srgbClr val="0000FF"/>
                </a:solidFill>
              </a:rPr>
              <a:t>one-page</a:t>
            </a:r>
            <a:r>
              <a:rPr lang="en-US" altLang="zh-TW" dirty="0"/>
              <a:t> description of ideas about your system</a:t>
            </a:r>
          </a:p>
          <a:p>
            <a:pPr lvl="1"/>
            <a:r>
              <a:rPr lang="en-US" altLang="zh-TW" dirty="0"/>
              <a:t>Introduction: an overview of the problem and possible issues</a:t>
            </a:r>
          </a:p>
          <a:p>
            <a:pPr lvl="1"/>
            <a:r>
              <a:rPr lang="en-US" altLang="zh-TW" dirty="0"/>
              <a:t>Methods: major ideas of your design to solve the problem</a:t>
            </a:r>
            <a:endParaRPr lang="en-US" altLang="zh-TW" dirty="0">
              <a:solidFill>
                <a:srgbClr val="FF0000"/>
              </a:solidFill>
            </a:endParaRP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Team members</a:t>
            </a:r>
            <a:r>
              <a:rPr lang="en-US" altLang="zh-TW" dirty="0"/>
              <a:t>: the IDs, names and responsibilities of each member must be clearly identified</a:t>
            </a:r>
          </a:p>
          <a:p>
            <a:pPr lvl="1"/>
            <a:r>
              <a:rPr lang="en-US" altLang="zh-TW" dirty="0"/>
              <a:t>Preferred time slots: your preferred time slot to present</a:t>
            </a:r>
          </a:p>
          <a:p>
            <a:r>
              <a:rPr lang="en-US" altLang="zh-TW" dirty="0"/>
              <a:t>System functionality and presentation will be counted in the score</a:t>
            </a: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4436E3B-724C-4444-A307-04188DD53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Natural Language Processing and Text Mining, Spring 2025</a:t>
            </a:r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3E2CD87-70D2-4CF6-88B7-EB17CE3AE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NTUT CSIE</a:t>
            </a:r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1A14719-1E4B-43C8-B06A-DC74580EB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C9813-28B9-4DC9-9ABA-436951F7BB5A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1159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Proposal Submission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Due: </a:t>
            </a:r>
            <a:r>
              <a:rPr lang="en-US" altLang="zh-TW" dirty="0">
                <a:solidFill>
                  <a:srgbClr val="FF0000"/>
                </a:solidFill>
              </a:rPr>
              <a:t>May 6, 2025</a:t>
            </a:r>
          </a:p>
          <a:p>
            <a:r>
              <a:rPr lang="en-US" altLang="zh-TW" dirty="0"/>
              <a:t>How:</a:t>
            </a:r>
          </a:p>
          <a:p>
            <a:pPr lvl="1"/>
            <a:r>
              <a:rPr lang="en-US" altLang="zh-TW" dirty="0" err="1"/>
              <a:t>iSchool</a:t>
            </a:r>
            <a:r>
              <a:rPr lang="en-US" altLang="zh-TW" dirty="0"/>
              <a:t>+</a:t>
            </a:r>
          </a:p>
          <a:p>
            <a:r>
              <a:rPr lang="en-US" altLang="zh-TW" dirty="0"/>
              <a:t>The presentation schedule will be arranged in the last </a:t>
            </a:r>
            <a:r>
              <a:rPr lang="en-US" altLang="zh-TW" dirty="0">
                <a:solidFill>
                  <a:srgbClr val="0000FF"/>
                </a:solidFill>
              </a:rPr>
              <a:t>three </a:t>
            </a:r>
            <a:r>
              <a:rPr lang="en-US" altLang="zh-TW" dirty="0"/>
              <a:t>weeks</a:t>
            </a:r>
          </a:p>
          <a:p>
            <a:pPr lvl="1"/>
            <a:r>
              <a:rPr lang="en-US" altLang="zh-TW" dirty="0"/>
              <a:t>Presentation starting from </a:t>
            </a:r>
            <a:r>
              <a:rPr lang="en-US" altLang="zh-TW" dirty="0">
                <a:solidFill>
                  <a:srgbClr val="FF0000"/>
                </a:solidFill>
              </a:rPr>
              <a:t>Jun. 3, 2025</a:t>
            </a:r>
          </a:p>
          <a:p>
            <a:pPr lvl="1"/>
            <a:r>
              <a:rPr lang="en-US" altLang="zh-TW" dirty="0"/>
              <a:t>No other time slots available for presentation</a:t>
            </a:r>
          </a:p>
          <a:p>
            <a:pPr lvl="1"/>
            <a:r>
              <a:rPr lang="en-US" altLang="zh-TW" dirty="0"/>
              <a:t>No presentation, no score for term project</a:t>
            </a:r>
          </a:p>
          <a:p>
            <a:pPr lvl="1"/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FC4EC9B-3C36-45D8-A6A7-1E37E39EC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Natural Language Processing and Text Mining, Spring 2025</a:t>
            </a:r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D886EDA-0294-4D67-B7B2-9A209DBE5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NTUT CSIE</a:t>
            </a:r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46D4959-F433-428D-91A1-2BB0D947A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C9813-28B9-4DC9-9ABA-436951F7BB5A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0196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dirty="0">
                <a:latin typeface="Arial" panose="020B0604020202020204" pitchFamily="34" charset="0"/>
              </a:rPr>
              <a:t>Natural Language Processing and Text Mining, Spring 2025</a:t>
            </a:r>
          </a:p>
        </p:txBody>
      </p:sp>
      <p:sp>
        <p:nvSpPr>
          <p:cNvPr id="17411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</a:t>
            </a:r>
          </a:p>
        </p:txBody>
      </p:sp>
      <p:sp>
        <p:nvSpPr>
          <p:cNvPr id="17412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0A233C4-6C9C-45FF-A816-10EDD0CD26AF}" type="slidenum">
              <a:rPr kumimoji="0" lang="en-US" altLang="zh-TW" sz="140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About the Grading</a:t>
            </a:r>
          </a:p>
        </p:txBody>
      </p:sp>
      <p:sp>
        <p:nvSpPr>
          <p:cNvPr id="1741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zh-TW" dirty="0"/>
              <a:t>A </a:t>
            </a:r>
            <a:r>
              <a:rPr lang="en-US" altLang="zh-TW" dirty="0">
                <a:solidFill>
                  <a:srgbClr val="0000FF"/>
                </a:solidFill>
              </a:rPr>
              <a:t>20-minute</a:t>
            </a:r>
            <a:r>
              <a:rPr lang="en-US" altLang="zh-TW" dirty="0"/>
              <a:t> presentation that focuses on the major ideas of your design, including demo and Q&amp;A</a:t>
            </a:r>
          </a:p>
          <a:p>
            <a:pPr eaLnBrk="1" hangingPunct="1">
              <a:defRPr/>
            </a:pPr>
            <a:r>
              <a:rPr lang="en-US" altLang="zh-TW" dirty="0"/>
              <a:t>The score you’ll get depends on the functionality, difficulty, and quality of your project </a:t>
            </a:r>
          </a:p>
          <a:p>
            <a:pPr lvl="1" eaLnBrk="1" hangingPunct="1">
              <a:defRPr/>
            </a:pPr>
            <a:r>
              <a:rPr lang="en-US" altLang="zh-TW" dirty="0"/>
              <a:t>For system development:</a:t>
            </a:r>
          </a:p>
          <a:p>
            <a:pPr lvl="2" eaLnBrk="1" hangingPunct="1">
              <a:defRPr/>
            </a:pPr>
            <a:r>
              <a:rPr lang="en-US" altLang="zh-TW" dirty="0"/>
              <a:t>System functions and correctness</a:t>
            </a:r>
          </a:p>
          <a:p>
            <a:pPr lvl="2">
              <a:defRPr/>
            </a:pPr>
            <a:r>
              <a:rPr lang="en-US" altLang="zh-TW" dirty="0"/>
              <a:t>You can either write your own code, or </a:t>
            </a:r>
            <a:r>
              <a:rPr lang="en-US" altLang="zh-TW" dirty="0">
                <a:solidFill>
                  <a:srgbClr val="0000FF"/>
                </a:solidFill>
              </a:rPr>
              <a:t>call existing open source code or library</a:t>
            </a:r>
            <a:r>
              <a:rPr lang="en-US" altLang="zh-TW" dirty="0"/>
              <a:t> in your program (but NOT only executing existing binary)</a:t>
            </a:r>
          </a:p>
          <a:p>
            <a:pPr lvl="2">
              <a:defRPr/>
            </a:pPr>
            <a:r>
              <a:rPr lang="en-US" altLang="zh-TW" dirty="0"/>
              <a:t>You are required to list the responsibilities of all members in the documentation </a:t>
            </a:r>
          </a:p>
          <a:p>
            <a:pPr lvl="1" eaLnBrk="1" hangingPunct="1">
              <a:defRPr/>
            </a:pPr>
            <a:r>
              <a:rPr lang="en-US" altLang="zh-TW" dirty="0"/>
              <a:t>Proposals, presentations, and reports are </a:t>
            </a:r>
            <a:r>
              <a:rPr lang="en-US" altLang="zh-TW" b="1" dirty="0">
                <a:solidFill>
                  <a:srgbClr val="0000FF"/>
                </a:solidFill>
              </a:rPr>
              <a:t>*required*</a:t>
            </a:r>
            <a:r>
              <a:rPr lang="en-US" altLang="zh-TW" b="1" dirty="0"/>
              <a:t> for each team</a:t>
            </a:r>
            <a:r>
              <a:rPr lang="en-US" altLang="zh-TW" dirty="0"/>
              <a:t>, which will be counted in the score</a:t>
            </a:r>
          </a:p>
          <a:p>
            <a:pPr lvl="2" eaLnBrk="1" hangingPunct="1">
              <a:defRPr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023763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Suggested Topics for Term Project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/>
              <a:t>AI Cup Competition</a:t>
            </a:r>
          </a:p>
          <a:p>
            <a:pPr lvl="1">
              <a:defRPr/>
            </a:pPr>
            <a:r>
              <a:rPr lang="en-US" altLang="zh-TW" dirty="0">
                <a:solidFill>
                  <a:srgbClr val="0000FF"/>
                </a:solidFill>
              </a:rPr>
              <a:t>AI Cup 2025: </a:t>
            </a:r>
            <a:r>
              <a:rPr lang="en-US" altLang="zh-TW" dirty="0">
                <a:solidFill>
                  <a:srgbClr val="0000FF"/>
                </a:solidFill>
                <a:hlinkClick r:id="rId2"/>
              </a:rPr>
              <a:t>https://www.aicup.tw/ai-cup-2025-competition</a:t>
            </a:r>
            <a:r>
              <a:rPr lang="en-US" altLang="zh-TW" dirty="0">
                <a:solidFill>
                  <a:srgbClr val="0000FF"/>
                </a:solidFill>
              </a:rPr>
              <a:t> </a:t>
            </a:r>
          </a:p>
          <a:p>
            <a:pPr lvl="1">
              <a:defRPr/>
            </a:pPr>
            <a:endParaRPr lang="en-US" altLang="zh-TW" dirty="0">
              <a:solidFill>
                <a:srgbClr val="0000FF"/>
              </a:solidFill>
            </a:endParaRPr>
          </a:p>
          <a:p>
            <a:pPr>
              <a:defRPr/>
            </a:pPr>
            <a:r>
              <a:rPr lang="en-US" altLang="zh-TW" dirty="0"/>
              <a:t>Natural language processing or text mining using open datasets is *suggested* in your project</a:t>
            </a:r>
          </a:p>
          <a:p>
            <a:pPr lvl="1">
              <a:defRPr/>
            </a:pPr>
            <a:r>
              <a:rPr lang="en-US" altLang="zh-TW" dirty="0">
                <a:solidFill>
                  <a:srgbClr val="0000FF"/>
                </a:solidFill>
              </a:rPr>
              <a:t>E.g. UCI Machine Learning repository, </a:t>
            </a:r>
            <a:r>
              <a:rPr lang="en-US" altLang="zh-TW" dirty="0" err="1">
                <a:solidFill>
                  <a:srgbClr val="0000FF"/>
                </a:solidFill>
              </a:rPr>
              <a:t>kaggle</a:t>
            </a:r>
            <a:r>
              <a:rPr lang="en-US" altLang="zh-TW" dirty="0">
                <a:solidFill>
                  <a:srgbClr val="0000FF"/>
                </a:solidFill>
              </a:rPr>
              <a:t>, …</a:t>
            </a:r>
          </a:p>
          <a:p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1F2E2CE-889D-4056-8658-1306BFF17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Natural Language Processing and Text Mining, Spring 2025</a:t>
            </a:r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D114E5F-0498-4D37-A504-7C8472221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NTUT CSIE</a:t>
            </a:r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1069B3D-9C40-4FFC-B725-D734188EE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C9813-28B9-4DC9-9ABA-436951F7BB5A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6019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Regarding AI Cup 2025 Competition</a:t>
            </a:r>
            <a:endParaRPr lang="zh-TW" altLang="en-US" dirty="0"/>
          </a:p>
        </p:txBody>
      </p:sp>
      <p:sp>
        <p:nvSpPr>
          <p:cNvPr id="67587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Link: </a:t>
            </a:r>
            <a:r>
              <a:rPr lang="en-US" altLang="zh-TW" dirty="0">
                <a:hlinkClick r:id="rId2"/>
              </a:rPr>
              <a:t>https://www.aicup.tw/ai-cup-2025-competition</a:t>
            </a:r>
            <a:r>
              <a:rPr lang="en-US" altLang="zh-TW" dirty="0"/>
              <a:t> </a:t>
            </a:r>
          </a:p>
          <a:p>
            <a:endParaRPr lang="zh-TW" altLang="en-US" dirty="0">
              <a:solidFill>
                <a:srgbClr val="0000FF"/>
              </a:solidFill>
            </a:endParaRPr>
          </a:p>
          <a:p>
            <a:r>
              <a:rPr lang="zh-TW" altLang="en-US" dirty="0">
                <a:solidFill>
                  <a:srgbClr val="0000FF"/>
                </a:solidFill>
              </a:rPr>
              <a:t>桌球智慧球拍資料的精準分析競賽</a:t>
            </a:r>
            <a:r>
              <a:rPr lang="en-US" altLang="zh-TW" dirty="0">
                <a:solidFill>
                  <a:srgbClr val="0000FF"/>
                </a:solidFill>
              </a:rPr>
              <a:t>:</a:t>
            </a:r>
          </a:p>
          <a:p>
            <a:pPr lvl="1"/>
            <a:r>
              <a:rPr lang="en-US" altLang="zh-TW" dirty="0">
                <a:hlinkClick r:id="rId3"/>
              </a:rPr>
              <a:t>https://tbrain.trendmicro.com.tw/Competitions/Details/39</a:t>
            </a:r>
            <a:r>
              <a:rPr lang="en-US" altLang="zh-TW" dirty="0"/>
              <a:t> </a:t>
            </a:r>
          </a:p>
          <a:p>
            <a:r>
              <a:rPr lang="en-US" altLang="zh-TW" dirty="0"/>
              <a:t>Important dates:</a:t>
            </a:r>
          </a:p>
          <a:p>
            <a:pPr lvl="1"/>
            <a:r>
              <a:rPr lang="en-US" altLang="zh-TW" dirty="0"/>
              <a:t>Registration: Mar. 4, 2025</a:t>
            </a:r>
          </a:p>
          <a:p>
            <a:pPr lvl="1"/>
            <a:r>
              <a:rPr lang="en-US" altLang="zh-TW" dirty="0"/>
              <a:t>End of competition: </a:t>
            </a:r>
            <a:r>
              <a:rPr lang="en-US" altLang="zh-TW" dirty="0">
                <a:solidFill>
                  <a:srgbClr val="FF0000"/>
                </a:solidFill>
              </a:rPr>
              <a:t>23:59pm, Jun. 2, 2025</a:t>
            </a:r>
          </a:p>
          <a:p>
            <a:pPr lvl="1"/>
            <a:r>
              <a:rPr lang="en-US" altLang="zh-TW" dirty="0"/>
              <a:t>Announcement of final result: Jul. 17, 2025</a:t>
            </a:r>
          </a:p>
          <a:p>
            <a:r>
              <a:rPr lang="en-US" altLang="zh-TW" dirty="0"/>
              <a:t>Prizes: top-19 places</a:t>
            </a:r>
          </a:p>
          <a:p>
            <a:endParaRPr lang="zh-TW" altLang="en-US" dirty="0"/>
          </a:p>
        </p:txBody>
      </p:sp>
      <p:sp>
        <p:nvSpPr>
          <p:cNvPr id="67588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Natural Language Processing and Text Mining, Spring 2025</a:t>
            </a:r>
          </a:p>
        </p:txBody>
      </p:sp>
      <p:sp>
        <p:nvSpPr>
          <p:cNvPr id="67589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</a:t>
            </a:r>
          </a:p>
        </p:txBody>
      </p:sp>
      <p:sp>
        <p:nvSpPr>
          <p:cNvPr id="67590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C3B02A-90C7-4306-B65D-C747BA68E5E8}" type="slidenum">
              <a:rPr kumimoji="0" lang="en-US" altLang="zh-TW" sz="140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9671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b="1" dirty="0"/>
              <a:t>醫病語音敏感個人資料辨識競賽</a:t>
            </a:r>
            <a:r>
              <a:rPr lang="en-US" altLang="zh-TW" b="1" dirty="0"/>
              <a:t>: </a:t>
            </a:r>
          </a:p>
          <a:p>
            <a:pPr lvl="1"/>
            <a:r>
              <a:rPr lang="en-US" altLang="zh-TW" dirty="0">
                <a:hlinkClick r:id="rId2"/>
              </a:rPr>
              <a:t>https://www.codabench.org/competitions/4890</a:t>
            </a:r>
            <a:r>
              <a:rPr lang="en-US" altLang="zh-TW" dirty="0"/>
              <a:t> </a:t>
            </a:r>
          </a:p>
          <a:p>
            <a:pPr lvl="1"/>
            <a:r>
              <a:rPr lang="zh-TW" altLang="en-US" b="1" i="0" dirty="0">
                <a:solidFill>
                  <a:srgbClr val="2E2E2E"/>
                </a:solidFill>
                <a:effectLst/>
                <a:latin typeface="Lato" panose="020F0502020204030203" pitchFamily="34" charset="0"/>
              </a:rPr>
              <a:t>子任務 </a:t>
            </a:r>
            <a:r>
              <a:rPr lang="en-US" altLang="zh-TW" b="1" i="0" dirty="0">
                <a:solidFill>
                  <a:srgbClr val="2E2E2E"/>
                </a:solidFill>
                <a:effectLst/>
                <a:latin typeface="Lato" panose="020F0502020204030203" pitchFamily="34" charset="0"/>
              </a:rPr>
              <a:t>1: </a:t>
            </a:r>
            <a:r>
              <a:rPr lang="zh-TW" altLang="en-US" b="1" i="0" dirty="0">
                <a:solidFill>
                  <a:srgbClr val="2E2E2E"/>
                </a:solidFill>
                <a:effectLst/>
                <a:latin typeface="Lato" panose="020F0502020204030203" pitchFamily="34" charset="0"/>
              </a:rPr>
              <a:t>醫病語音紀錄辨識</a:t>
            </a:r>
          </a:p>
          <a:p>
            <a:pPr lvl="1"/>
            <a:r>
              <a:rPr lang="zh-TW" altLang="en-US" b="1" i="0" dirty="0">
                <a:solidFill>
                  <a:srgbClr val="2E2E2E"/>
                </a:solidFill>
                <a:effectLst/>
                <a:latin typeface="Lato" panose="020F0502020204030203" pitchFamily="34" charset="0"/>
              </a:rPr>
              <a:t>子任務 </a:t>
            </a:r>
            <a:r>
              <a:rPr lang="en-US" altLang="zh-TW" b="1" i="0" dirty="0">
                <a:solidFill>
                  <a:srgbClr val="2E2E2E"/>
                </a:solidFill>
                <a:effectLst/>
                <a:latin typeface="Lato" panose="020F0502020204030203" pitchFamily="34" charset="0"/>
              </a:rPr>
              <a:t>2</a:t>
            </a:r>
            <a:r>
              <a:rPr lang="zh-TW" altLang="en-US" b="1" i="0" dirty="0">
                <a:solidFill>
                  <a:srgbClr val="2E2E2E"/>
                </a:solidFill>
                <a:effectLst/>
                <a:latin typeface="Lato" panose="020F0502020204030203" pitchFamily="34" charset="0"/>
              </a:rPr>
              <a:t>：醫病語音隱私個資辨識</a:t>
            </a:r>
          </a:p>
          <a:p>
            <a:pPr lvl="1"/>
            <a:endParaRPr lang="en-US" altLang="zh-TW" dirty="0"/>
          </a:p>
          <a:p>
            <a:r>
              <a:rPr lang="en-US" altLang="zh-TW" dirty="0"/>
              <a:t>Important dates:</a:t>
            </a:r>
          </a:p>
          <a:p>
            <a:pPr lvl="1"/>
            <a:r>
              <a:rPr lang="en-US" altLang="zh-TW" dirty="0"/>
              <a:t>Registration: from Mar. 10, 2025</a:t>
            </a:r>
          </a:p>
          <a:p>
            <a:pPr lvl="1"/>
            <a:r>
              <a:rPr lang="en-US" altLang="zh-TW" dirty="0"/>
              <a:t>End of competition: </a:t>
            </a:r>
            <a:r>
              <a:rPr lang="en-US" altLang="zh-TW" dirty="0">
                <a:solidFill>
                  <a:srgbClr val="FF0000"/>
                </a:solidFill>
              </a:rPr>
              <a:t>12:00pm, Jun. 8, 2025</a:t>
            </a:r>
          </a:p>
          <a:p>
            <a:pPr lvl="1"/>
            <a:r>
              <a:rPr lang="en-US" altLang="zh-TW" dirty="0"/>
              <a:t>Announcement of final result: Jul. 16, 2025</a:t>
            </a:r>
          </a:p>
          <a:p>
            <a:r>
              <a:rPr lang="en-US" altLang="zh-TW" dirty="0"/>
              <a:t>Prizes: top-15 places</a:t>
            </a:r>
          </a:p>
          <a:p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3AFFD38-E416-44F3-BF2F-EB8055FF3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Natural Language Processing and Text Mining, Spring 2025</a:t>
            </a:r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8C72809-29C1-469E-8AB1-FE511EBA5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NTUT CSIE</a:t>
            </a:r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179BFE9-E9B1-4700-8D3E-B87DBB48F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C9813-28B9-4DC9-9ABA-436951F7BB5A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1251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Thanks for Your Attention!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088DAAB-DFBD-4E89-B497-E823F7D9F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Natural Language Processing and Text Mining, Spring 2025</a:t>
            </a:r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5FA8A4D-5E7B-4159-9B26-4F854F178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NTUT CSIE</a:t>
            </a:r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0224571-8C58-44F3-9880-1E49F073A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C9813-28B9-4DC9-9ABA-436951F7BB5A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60330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</TotalTime>
  <Words>642</Words>
  <Application>Microsoft Office PowerPoint</Application>
  <PresentationFormat>寬螢幕</PresentationFormat>
  <Paragraphs>91</Paragraphs>
  <Slides>9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Lato</vt:lpstr>
      <vt:lpstr>Office 佈景主題</vt:lpstr>
      <vt:lpstr>Term Project Proposal</vt:lpstr>
      <vt:lpstr>About the Term Project</vt:lpstr>
      <vt:lpstr>Proposal for Term Projects</vt:lpstr>
      <vt:lpstr>Proposal Submission</vt:lpstr>
      <vt:lpstr>About the Grading</vt:lpstr>
      <vt:lpstr>Suggested Topics for Term Project</vt:lpstr>
      <vt:lpstr>Regarding AI Cup 2025 Competition</vt:lpstr>
      <vt:lpstr>PowerPoint 簡報</vt:lpstr>
      <vt:lpstr>Thanks for Your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Term Project Proposal</dc:title>
  <dc:creator>jhwang</dc:creator>
  <cp:lastModifiedBy>Chris Wang</cp:lastModifiedBy>
  <cp:revision>29</cp:revision>
  <dcterms:created xsi:type="dcterms:W3CDTF">2017-03-03T06:53:06Z</dcterms:created>
  <dcterms:modified xsi:type="dcterms:W3CDTF">2025-04-28T10:55:52Z</dcterms:modified>
</cp:coreProperties>
</file>