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45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81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13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99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44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362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65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1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79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95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31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195A4-4824-414E-931E-288F1300D795}" type="datetimeFigureOut">
              <a:rPr lang="zh-TW" altLang="en-US" smtClean="0"/>
              <a:t>2023/10/24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2FFD5-805A-4C70-BCC4-1692F2D62A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10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unyiacademy/learning-activity-public-dataset-by-junyi-academy" TargetMode="External"/><Relationship Id="rId2" Type="http://schemas.openxmlformats.org/officeDocument/2006/relationships/hyperlink" Target="https://bhuntr.com/tw/competitions/90g27lhlrrcu6xta2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32639" y="1122363"/>
            <a:ext cx="10726722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Discussion: </a:t>
            </a:r>
            <a:br>
              <a:rPr lang="en-US" altLang="zh-TW" dirty="0" smtClean="0"/>
            </a:br>
            <a:r>
              <a:rPr lang="en-US" altLang="zh-TW" dirty="0" smtClean="0"/>
              <a:t>Data Mining for Education – </a:t>
            </a:r>
            <a:br>
              <a:rPr lang="en-US" altLang="zh-TW" dirty="0" smtClean="0"/>
            </a:br>
            <a:r>
              <a:rPr lang="en-US" altLang="zh-TW" dirty="0" smtClean="0"/>
              <a:t>from the perspectives of CS students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By J. H. Wang</a:t>
            </a:r>
          </a:p>
          <a:p>
            <a:r>
              <a:rPr lang="en-US" altLang="zh-TW" dirty="0" smtClean="0"/>
              <a:t>Oct. 24,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64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How can we apply data mining techniques in education?</a:t>
            </a:r>
          </a:p>
          <a:p>
            <a:r>
              <a:rPr lang="en-US" altLang="zh-TW" dirty="0" smtClean="0"/>
              <a:t>What aspects of education can benefit from data mining techniques? </a:t>
            </a:r>
          </a:p>
          <a:p>
            <a:r>
              <a:rPr lang="en-US" altLang="zh-TW" dirty="0" smtClean="0"/>
              <a:t>What kinds of educational data are needed?</a:t>
            </a:r>
          </a:p>
          <a:p>
            <a:r>
              <a:rPr lang="en-US" altLang="zh-TW" dirty="0" smtClean="0"/>
              <a:t>How will you analyze educational data?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533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Applying data mining techniques in education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Possible application scenarios</a:t>
            </a:r>
          </a:p>
          <a:p>
            <a:pPr lvl="1"/>
            <a:r>
              <a:rPr lang="en-US" altLang="zh-TW" dirty="0" smtClean="0"/>
              <a:t>Frequent pattern mining</a:t>
            </a:r>
          </a:p>
          <a:p>
            <a:pPr lvl="1"/>
            <a:r>
              <a:rPr lang="en-US" altLang="zh-TW" dirty="0" smtClean="0"/>
              <a:t>Classification</a:t>
            </a:r>
          </a:p>
          <a:p>
            <a:pPr lvl="1"/>
            <a:r>
              <a:rPr lang="en-US" altLang="zh-TW" dirty="0" smtClean="0"/>
              <a:t>Clustering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741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Can Data Mining Help in Education?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Possible aspects:</a:t>
            </a:r>
          </a:p>
          <a:p>
            <a:pPr lvl="1"/>
            <a:r>
              <a:rPr lang="en-US" altLang="zh-TW" dirty="0" smtClean="0"/>
              <a:t>Learning effectiveness</a:t>
            </a:r>
          </a:p>
          <a:p>
            <a:pPr lvl="1"/>
            <a:r>
              <a:rPr lang="en-US" altLang="zh-TW" dirty="0" smtClean="0"/>
              <a:t>How to improve students’ motivation?</a:t>
            </a:r>
          </a:p>
          <a:p>
            <a:pPr lvl="1"/>
            <a:r>
              <a:rPr lang="en-US" altLang="zh-TW" dirty="0" smtClean="0"/>
              <a:t>Teaching effectiveness</a:t>
            </a:r>
          </a:p>
          <a:p>
            <a:pPr lvl="1"/>
            <a:r>
              <a:rPr lang="en-US" altLang="zh-TW" dirty="0" smtClean="0"/>
              <a:t>How to improve teaching methods?</a:t>
            </a:r>
          </a:p>
          <a:p>
            <a:pPr lvl="1"/>
            <a:r>
              <a:rPr lang="en-US" altLang="zh-TW" dirty="0" smtClean="0"/>
              <a:t>How to improve materials for teaching?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53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Kinds of Educational Data are Needed?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Homeworks</a:t>
            </a:r>
            <a:endParaRPr lang="en-US" altLang="zh-TW" dirty="0" smtClean="0"/>
          </a:p>
          <a:p>
            <a:r>
              <a:rPr lang="en-US" altLang="zh-TW" dirty="0" smtClean="0"/>
              <a:t>Exams</a:t>
            </a:r>
          </a:p>
          <a:p>
            <a:r>
              <a:rPr lang="en-US" altLang="zh-TW" dirty="0" smtClean="0"/>
              <a:t>In-class exercises</a:t>
            </a:r>
          </a:p>
          <a:p>
            <a:r>
              <a:rPr lang="en-US" altLang="zh-TW" dirty="0" smtClean="0"/>
              <a:t>Other activities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822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Analyze Educational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Open educational datasets, E.g.  </a:t>
            </a:r>
          </a:p>
          <a:p>
            <a:pPr lvl="1"/>
            <a:r>
              <a:rPr lang="zh-TW" altLang="en-US" dirty="0" smtClean="0"/>
              <a:t>教育數據應用黑客松 </a:t>
            </a:r>
            <a:r>
              <a:rPr lang="en-US" altLang="zh-TW" dirty="0" smtClean="0"/>
              <a:t>2020 EDUATHON</a:t>
            </a:r>
          </a:p>
          <a:p>
            <a:pPr lvl="2"/>
            <a:r>
              <a:rPr lang="hsb-DE" altLang="zh-TW" dirty="0" smtClean="0">
                <a:hlinkClick r:id="rId2"/>
              </a:rPr>
              <a:t>https://bhuntr.com/tw/competitions/90g27lhlrrcu6xta2x</a:t>
            </a:r>
            <a:r>
              <a:rPr lang="zh-TW" altLang="en-US" dirty="0" smtClean="0"/>
              <a:t> </a:t>
            </a:r>
          </a:p>
          <a:p>
            <a:pPr lvl="1"/>
            <a:r>
              <a:rPr lang="zh-TW" altLang="en-US" dirty="0" smtClean="0"/>
              <a:t>均一平台教育基金會 </a:t>
            </a:r>
            <a:r>
              <a:rPr lang="en-US" altLang="zh-TW" dirty="0" err="1" smtClean="0"/>
              <a:t>Junyi</a:t>
            </a:r>
            <a:r>
              <a:rPr lang="en-US" altLang="zh-TW" dirty="0" smtClean="0"/>
              <a:t> Academy Online Learning Activity Dataset</a:t>
            </a:r>
          </a:p>
          <a:p>
            <a:pPr lvl="2"/>
            <a:r>
              <a:rPr lang="hsb-DE" altLang="zh-TW" dirty="0" smtClean="0">
                <a:hlinkClick r:id="rId3"/>
              </a:rPr>
              <a:t>https://www.kaggle.com/datasets/junyiacademy/learning-activity-public-dataset-by-junyi-academy</a:t>
            </a:r>
            <a:endParaRPr lang="hsb-DE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403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149</Words>
  <Application>Microsoft Office PowerPoint</Application>
  <PresentationFormat>寬螢幕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Discussion:  Data Mining for Education –  from the perspectives of CS students</vt:lpstr>
      <vt:lpstr>Example Topics</vt:lpstr>
      <vt:lpstr>Applying data mining techniques in education</vt:lpstr>
      <vt:lpstr>What Can Data Mining Help in Education? </vt:lpstr>
      <vt:lpstr>What Kinds of Educational Data are Needed?</vt:lpstr>
      <vt:lpstr>How to Analyze Educational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Discussion:  Data mining in education </dc:title>
  <dc:creator>Windows 使用者</dc:creator>
  <cp:lastModifiedBy>Windows 使用者</cp:lastModifiedBy>
  <cp:revision>5</cp:revision>
  <dcterms:created xsi:type="dcterms:W3CDTF">2023-10-24T04:10:53Z</dcterms:created>
  <dcterms:modified xsi:type="dcterms:W3CDTF">2023-10-24T04:46:48Z</dcterms:modified>
</cp:coreProperties>
</file>