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4" r:id="rId4"/>
    <p:sldId id="265" r:id="rId5"/>
    <p:sldId id="263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22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7941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3599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77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856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683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591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511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66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2056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7614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33416-5B31-4C31-8AC8-C8A74F73C4FF}" type="datetimeFigureOut">
              <a:rPr lang="zh-TW" altLang="en-US" smtClean="0"/>
              <a:t>2023/11/15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602CB3-8ECD-4005-B36B-90BBB9FFBD9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382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brain.trendmicro.com.tw/Competitions/Details/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dalab.lisn.upsaclay.fr/competitions/15425?secret_key=db7687a5-8fc7-4323-a94f-2cca2ac04d3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Recent Competitions as Potential Topics for Term Project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By  J. H. Wang</a:t>
            </a:r>
          </a:p>
          <a:p>
            <a:r>
              <a:rPr lang="en-US" altLang="zh-TW" dirty="0" smtClean="0"/>
              <a:t>Nov. </a:t>
            </a:r>
            <a:r>
              <a:rPr lang="en-US" altLang="zh-TW" dirty="0" smtClean="0"/>
              <a:t>15, 2023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358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Recent Competitions as Potential Topics for Term Project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/>
              <a:t>AI Cup </a:t>
            </a:r>
            <a:r>
              <a:rPr lang="en-US" altLang="zh-TW" dirty="0" smtClean="0"/>
              <a:t>2023: by </a:t>
            </a:r>
            <a:r>
              <a:rPr lang="en-US" altLang="zh-TW" dirty="0"/>
              <a:t>Ministry of Education (MOE</a:t>
            </a:r>
            <a:r>
              <a:rPr lang="en-US" altLang="zh-TW" dirty="0" smtClean="0"/>
              <a:t>)</a:t>
            </a:r>
          </a:p>
          <a:p>
            <a:pPr lvl="1">
              <a:defRPr/>
            </a:pPr>
            <a:r>
              <a:rPr lang="en-US" altLang="zh-TW" dirty="0">
                <a:hlinkClick r:id="rId2"/>
              </a:rPr>
              <a:t>https://www.aicup.tw/copy-of-ai-cup-2023-1</a:t>
            </a:r>
            <a:r>
              <a:rPr lang="en-US" altLang="zh-TW" dirty="0"/>
              <a:t> </a:t>
            </a:r>
          </a:p>
          <a:p>
            <a:pPr lvl="1">
              <a:defRPr/>
            </a:pPr>
            <a:r>
              <a:rPr lang="en-US" altLang="zh-TW" dirty="0"/>
              <a:t>Go strength imitation and Go style recognition </a:t>
            </a:r>
            <a:r>
              <a:rPr lang="en-US" altLang="zh-TW" dirty="0" smtClean="0"/>
              <a:t>competition (</a:t>
            </a:r>
            <a:r>
              <a:rPr lang="zh-TW" altLang="en-US" b="1" dirty="0" smtClean="0"/>
              <a:t>圍棋</a:t>
            </a:r>
            <a:r>
              <a:rPr lang="zh-TW" altLang="en-US" b="1" dirty="0"/>
              <a:t>棋力模仿與棋風辨識</a:t>
            </a:r>
            <a:r>
              <a:rPr lang="zh-TW" altLang="en-US" b="1" dirty="0" smtClean="0"/>
              <a:t>競賽</a:t>
            </a:r>
            <a:r>
              <a:rPr lang="en-US" altLang="zh-TW" dirty="0" smtClean="0"/>
              <a:t>)</a:t>
            </a:r>
            <a:r>
              <a:rPr lang="en-US" altLang="zh-TW" b="1" dirty="0" smtClean="0"/>
              <a:t> </a:t>
            </a:r>
            <a:endParaRPr lang="en-US" altLang="zh-TW" b="1" dirty="0"/>
          </a:p>
          <a:p>
            <a:pPr lvl="1">
              <a:defRPr/>
            </a:pPr>
            <a:r>
              <a:rPr lang="zh-TW" altLang="en-US" b="1" dirty="0"/>
              <a:t>隱私保護與醫學數據標準化競賽</a:t>
            </a:r>
            <a:r>
              <a:rPr lang="en-US" altLang="zh-TW" b="1" dirty="0"/>
              <a:t>: </a:t>
            </a:r>
            <a:r>
              <a:rPr lang="zh-TW" altLang="en-US" b="1" dirty="0"/>
              <a:t>解碼臨床病例、讓數據說故事</a:t>
            </a:r>
            <a:endParaRPr lang="en-US" altLang="zh-TW" dirty="0"/>
          </a:p>
          <a:p>
            <a:pPr lvl="1"/>
            <a:endParaRPr lang="en-US" altLang="zh-TW" dirty="0"/>
          </a:p>
          <a:p>
            <a:r>
              <a:rPr lang="en-US" altLang="zh-TW" dirty="0" smtClean="0"/>
              <a:t>To join the competition</a:t>
            </a:r>
          </a:p>
          <a:p>
            <a:pPr lvl="1"/>
            <a:r>
              <a:rPr lang="en-US" altLang="zh-TW" dirty="0" smtClean="0"/>
              <a:t>First</a:t>
            </a:r>
            <a:r>
              <a:rPr lang="en-US" altLang="zh-TW" dirty="0"/>
              <a:t>, you need to register an account in </a:t>
            </a:r>
            <a:r>
              <a:rPr lang="en-US" altLang="zh-TW" dirty="0" smtClean="0"/>
              <a:t>the corresponding platforms: </a:t>
            </a:r>
            <a:r>
              <a:rPr lang="en-US" altLang="zh-TW" dirty="0" err="1" smtClean="0"/>
              <a:t>TBrain</a:t>
            </a:r>
            <a:r>
              <a:rPr lang="en-US" altLang="zh-TW" dirty="0" smtClean="0"/>
              <a:t>, and </a:t>
            </a:r>
            <a:r>
              <a:rPr lang="en-US" altLang="zh-TW" dirty="0" err="1" smtClean="0"/>
              <a:t>CodaLab</a:t>
            </a:r>
            <a:r>
              <a:rPr lang="en-US" altLang="zh-TW" dirty="0" smtClean="0"/>
              <a:t>, respectively</a:t>
            </a:r>
            <a:endParaRPr lang="en-US" altLang="zh-TW" dirty="0"/>
          </a:p>
          <a:p>
            <a:pPr lvl="1"/>
            <a:r>
              <a:rPr lang="en-US" altLang="zh-TW" dirty="0" smtClean="0"/>
              <a:t>Then</a:t>
            </a:r>
            <a:r>
              <a:rPr lang="en-US" altLang="zh-TW" dirty="0"/>
              <a:t>, you need to register a team in the competition</a:t>
            </a:r>
          </a:p>
          <a:p>
            <a:pPr lvl="1"/>
            <a:r>
              <a:rPr lang="en-US" altLang="zh-TW" dirty="0"/>
              <a:t>Finally, when the training/test data has been announced, you can test your methods and upload the results before the deadline</a:t>
            </a:r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0331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 Cup 2023: Go strength imitation and Go style recognition </a:t>
            </a:r>
            <a:r>
              <a:rPr lang="en-US" altLang="zh-TW" dirty="0" smtClean="0"/>
              <a:t>competition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tbrain.trendmicro.com.tw/Competitions/Details/29</a:t>
            </a:r>
            <a:endParaRPr lang="en-US" altLang="zh-TW" dirty="0" smtClean="0"/>
          </a:p>
          <a:p>
            <a:r>
              <a:rPr lang="en-US" altLang="zh-TW" dirty="0" smtClean="0"/>
              <a:t>Provided </a:t>
            </a:r>
            <a:r>
              <a:rPr lang="en-US" altLang="zh-TW" dirty="0" smtClean="0"/>
              <a:t>by </a:t>
            </a:r>
            <a:r>
              <a:rPr lang="en-US" altLang="zh-TW" dirty="0" smtClean="0"/>
              <a:t>NDHU</a:t>
            </a:r>
            <a:endParaRPr lang="en-US" altLang="zh-TW" dirty="0" smtClean="0"/>
          </a:p>
          <a:p>
            <a:r>
              <a:rPr lang="en-US" altLang="zh-TW" dirty="0" smtClean="0"/>
              <a:t>Registration starts: Sep. </a:t>
            </a:r>
            <a:r>
              <a:rPr lang="en-US" altLang="zh-TW" dirty="0" smtClean="0"/>
              <a:t>1, 2023</a:t>
            </a:r>
            <a:endParaRPr lang="en-US" altLang="zh-TW" dirty="0" smtClean="0"/>
          </a:p>
          <a:p>
            <a:r>
              <a:rPr lang="en-US" altLang="zh-TW" dirty="0" smtClean="0"/>
              <a:t>Registration ends: </a:t>
            </a:r>
            <a:r>
              <a:rPr lang="en-US" altLang="zh-TW" dirty="0" smtClean="0">
                <a:solidFill>
                  <a:srgbClr val="FF0000"/>
                </a:solidFill>
              </a:rPr>
              <a:t>Nov. 20, 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End of competition: </a:t>
            </a:r>
            <a:r>
              <a:rPr lang="en-US" altLang="zh-TW" dirty="0" smtClean="0">
                <a:solidFill>
                  <a:srgbClr val="FF0000"/>
                </a:solidFill>
              </a:rPr>
              <a:t>Nov. 28, 2023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747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AI Cup 2023</a:t>
            </a:r>
            <a:r>
              <a:rPr lang="en-US" altLang="zh-TW" dirty="0" smtClean="0"/>
              <a:t>:</a:t>
            </a:r>
            <a:r>
              <a:rPr lang="zh-TW" altLang="en-US" dirty="0"/>
              <a:t>隱私保護與醫學數據標準化競賽</a:t>
            </a:r>
            <a:r>
              <a:rPr lang="en-US" altLang="zh-TW" dirty="0"/>
              <a:t>: </a:t>
            </a:r>
            <a:r>
              <a:rPr lang="zh-TW" altLang="en-US" dirty="0"/>
              <a:t>解碼臨床病例、讓數據說故事</a:t>
            </a:r>
            <a:endParaRPr lang="en-US" altLang="zh-TW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codalab.lisn.upsaclay.fr/competitions/15425?secret_key=db7687a5-8fc7-4323-a94f-2cca2ac04d39</a:t>
            </a:r>
            <a:r>
              <a:rPr lang="en-US" altLang="zh-TW" dirty="0" smtClean="0"/>
              <a:t>  </a:t>
            </a:r>
          </a:p>
          <a:p>
            <a:r>
              <a:rPr lang="en-US" altLang="zh-TW" dirty="0" smtClean="0"/>
              <a:t>Provided </a:t>
            </a:r>
            <a:r>
              <a:rPr lang="en-US" altLang="zh-TW" dirty="0" smtClean="0"/>
              <a:t>by </a:t>
            </a:r>
            <a:r>
              <a:rPr lang="en-US" altLang="zh-TW" dirty="0" smtClean="0"/>
              <a:t>NKUST</a:t>
            </a:r>
            <a:endParaRPr lang="en-US" altLang="zh-TW" dirty="0" smtClean="0"/>
          </a:p>
          <a:p>
            <a:r>
              <a:rPr lang="en-US" altLang="zh-TW" dirty="0" smtClean="0"/>
              <a:t>Registration starts: Sep. </a:t>
            </a:r>
            <a:r>
              <a:rPr lang="en-US" altLang="zh-TW" dirty="0" smtClean="0"/>
              <a:t>18, 2023</a:t>
            </a:r>
            <a:endParaRPr lang="en-US" altLang="zh-TW" dirty="0" smtClean="0"/>
          </a:p>
          <a:p>
            <a:r>
              <a:rPr lang="en-US" altLang="zh-TW" dirty="0" smtClean="0"/>
              <a:t>Registration ends: </a:t>
            </a:r>
            <a:r>
              <a:rPr lang="en-US" altLang="zh-TW" dirty="0" smtClean="0">
                <a:solidFill>
                  <a:srgbClr val="FF0000"/>
                </a:solidFill>
              </a:rPr>
              <a:t>Dec. 1, 2023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End of competition: </a:t>
            </a:r>
            <a:r>
              <a:rPr lang="en-US" altLang="zh-TW" dirty="0" smtClean="0">
                <a:solidFill>
                  <a:srgbClr val="FF0000"/>
                </a:solidFill>
              </a:rPr>
              <a:t>Dec. </a:t>
            </a:r>
            <a:r>
              <a:rPr lang="en-US" altLang="zh-TW" dirty="0">
                <a:solidFill>
                  <a:srgbClr val="FF0000"/>
                </a:solidFill>
              </a:rPr>
              <a:t>3</a:t>
            </a:r>
            <a:r>
              <a:rPr lang="en-US" altLang="zh-TW" dirty="0" smtClean="0">
                <a:solidFill>
                  <a:srgbClr val="FF0000"/>
                </a:solidFill>
              </a:rPr>
              <a:t>, 2023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232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Thanks for Your Attention!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7220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231</Words>
  <Application>Microsoft Office PowerPoint</Application>
  <PresentationFormat>寬螢幕</PresentationFormat>
  <Paragraphs>26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新細明體</vt:lpstr>
      <vt:lpstr>Arial</vt:lpstr>
      <vt:lpstr>Calibri</vt:lpstr>
      <vt:lpstr>Calibri Light</vt:lpstr>
      <vt:lpstr>Office 佈景主題</vt:lpstr>
      <vt:lpstr>Recent Competitions as Potential Topics for Term Project</vt:lpstr>
      <vt:lpstr>Recent Competitions as Potential Topics for Term Project</vt:lpstr>
      <vt:lpstr>AI Cup 2023: Go strength imitation and Go style recognition competition</vt:lpstr>
      <vt:lpstr>AI Cup 2023:隱私保護與醫學數據標準化競賽: 解碼臨床病例、讓數據說故事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Recent Competitions</dc:title>
  <dc:creator>Windows 使用者</dc:creator>
  <cp:lastModifiedBy>Windows 使用者</cp:lastModifiedBy>
  <cp:revision>9</cp:revision>
  <dcterms:created xsi:type="dcterms:W3CDTF">2019-10-17T15:07:53Z</dcterms:created>
  <dcterms:modified xsi:type="dcterms:W3CDTF">2023-11-15T04:30:36Z</dcterms:modified>
</cp:coreProperties>
</file>