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6"/>
    <p:restoredTop sz="94000"/>
  </p:normalViewPr>
  <p:slideViewPr>
    <p:cSldViewPr snapToGrid="0">
      <p:cViewPr varScale="1">
        <p:scale>
          <a:sx n="70" d="100"/>
          <a:sy n="70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392BE-1556-BBE7-5DBD-498BEE62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EED2DF-4795-6CFD-9C68-FE3828754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12EAC-1941-8001-9004-40E2FE79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99D-52A9-9041-9ECC-6AEA5F6809B1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71A64-CBEE-9DF3-C2C3-1C93DAE7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24C4D-C832-23EB-841A-1BC85ECA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3A43-A67D-1640-8AB5-B121C17E0D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22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CE721-963F-9A0D-438D-DC6D5D74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84A3A-E06D-06A4-9E50-346C8C06C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2837F-17FF-24B7-B7F3-025B9B4E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99D-52A9-9041-9ECC-6AEA5F6809B1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46911-717E-15DB-9564-043E1764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26BE6-C771-93E2-DE7D-D7D18E70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3A43-A67D-1640-8AB5-B121C17E0D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13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0A160-FFBC-E84A-F8B0-8FEC4C2E3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5F6CF-090E-F0AA-B746-48591246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F840D-CE6B-8A90-0415-4E304E54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99D-52A9-9041-9ECC-6AEA5F6809B1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9005C-2DFB-E53E-7E35-398A76FC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982D3-C2D0-C199-D1BA-8B8541B0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3A43-A67D-1640-8AB5-B121C17E0D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7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249A-4DB4-C084-D9D3-F0C57D72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E1B4A-F909-1876-D002-AFF8F094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CDE7A-C37F-955A-10B1-9A40D916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99D-52A9-9041-9ECC-6AEA5F6809B1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DB955-E32D-DA22-70EA-D7AAE15D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8FA72-1554-A735-6B8C-59FFC322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3A43-A67D-1640-8AB5-B121C17E0D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00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3113F-D964-7B7F-2228-A44A6569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5FC1FA-633C-F4E9-B986-3F225C81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0F5F0-9E4D-A3F9-E316-E3C2C372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99D-52A9-9041-9ECC-6AEA5F6809B1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149EA-5B35-11C2-1963-457D565B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CC14C-E59D-3378-3ACD-148AE1AC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3A43-A67D-1640-8AB5-B121C17E0D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69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AFA7-651A-5275-FA8D-7B35DD7B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473AE-8528-BF31-8459-81F562399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4308A0-887C-9CF9-D566-EE03C644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CFABD-13B4-22E7-097F-D63C128B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99D-52A9-9041-9ECC-6AEA5F6809B1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669AA-0C6B-198E-311F-B9C35488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CE288-4F0B-F456-7305-DECBFE0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3A43-A67D-1640-8AB5-B121C17E0D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36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15C4-A1AA-BA66-9C12-C6430673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EBDA8-13A9-88C9-A9F5-01AE3FE32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5E605-BA53-0D4B-C74E-3CD7BAAAC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3C5938-32F2-5BFA-D9B1-1B968D331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EC4EE3-4A7C-F7D6-1C47-44377B921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06D444-3E09-4466-112F-2F8030B5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99D-52A9-9041-9ECC-6AEA5F6809B1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73E061-8FF0-9DB6-0DCD-45A2D4DD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29BC0E-5BCF-D70B-2844-432C1D07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3A43-A67D-1640-8AB5-B121C17E0D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78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C0A26-8C55-3D26-C0C0-E5E601E1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0B2779-4CC9-7219-F68A-A1421E7E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99D-52A9-9041-9ECC-6AEA5F6809B1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F9A01E-C672-E233-AE8A-2506C7BD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4E998F-940D-FEFE-DFCD-20795A39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3A43-A67D-1640-8AB5-B121C17E0D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25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1DF2BA-2452-6860-731E-479BEDA4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99D-52A9-9041-9ECC-6AEA5F6809B1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25CD80-7406-CC05-B608-C96BE61A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3C2BDD-46F0-E59A-5900-522AAE45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3A43-A67D-1640-8AB5-B121C17E0D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86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DA9CB-18B9-0590-6FE7-B776A665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11874-4A50-B5AD-ADF1-D1C75E9E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B0FE7-23D7-3F86-9C0F-75D4B8770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ED432-0978-18AB-FA46-EF0B955A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99D-52A9-9041-9ECC-6AEA5F6809B1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5A868-46BD-B1D0-280C-D1E8DB00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D8887-3B8D-0BA9-ADA2-B3131190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3A43-A67D-1640-8AB5-B121C17E0D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30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5784B-99BB-E2A0-D021-5AE84A7D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E7E389-C746-28E7-FD8C-01855C038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753F4F-CB52-0347-607D-7609F9CB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45179-A666-C2B6-2CA3-7BF0C7CF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99D-52A9-9041-9ECC-6AEA5F6809B1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DB333-FA9A-D8FC-1D6B-F52A486C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FC77C-C5BA-2F80-9CFE-AAE17455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3A43-A67D-1640-8AB5-B121C17E0D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55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F9464-3C45-F1C3-70CF-3600CAFF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1FA30-B534-52F4-C9E2-B64828F98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EA46E-23D0-30BA-CAF8-6600B6CF8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799D-52A9-9041-9ECC-6AEA5F6809B1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53AE7-4BCC-26D9-D5BC-3D9681D83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267AC-AF1F-AED1-0B2A-5F276508F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3A43-A67D-1640-8AB5-B121C17E0D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28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9E4CD336-4E4F-C480-CF58-EC977F478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0082923" cy="3469626"/>
          </a:xfr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60D0FEB4-7215-F69B-4D40-781BBC78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0082923" cy="346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A718AFE5-D78B-4D99-EA59-14819B70F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59861" cy="5451894"/>
          </a:xfrm>
        </p:spPr>
      </p:pic>
    </p:spTree>
    <p:extLst>
      <p:ext uri="{BB962C8B-B14F-4D97-AF65-F5344CB8AC3E}">
        <p14:creationId xmlns:p14="http://schemas.microsoft.com/office/powerpoint/2010/main" val="345376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1D640D34-A71E-D682-CB40-C435D77CA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22882" cy="4468483"/>
          </a:xfrm>
        </p:spPr>
      </p:pic>
    </p:spTree>
    <p:extLst>
      <p:ext uri="{BB962C8B-B14F-4D97-AF65-F5344CB8AC3E}">
        <p14:creationId xmlns:p14="http://schemas.microsoft.com/office/powerpoint/2010/main" val="146528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8F6B80-8CEC-D986-2062-5E88DFDB8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696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2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18098537i011011@student.must.edu.mo</dc:creator>
  <cp:lastModifiedBy>18098537i011011@student.must.edu.mo</cp:lastModifiedBy>
  <cp:revision>1</cp:revision>
  <dcterms:created xsi:type="dcterms:W3CDTF">2023-01-16T16:12:21Z</dcterms:created>
  <dcterms:modified xsi:type="dcterms:W3CDTF">2023-01-16T16:29:23Z</dcterms:modified>
</cp:coreProperties>
</file>