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57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000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CE90-A2BD-A59B-A09C-EEE28177E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CC8EC4-6C1B-EAA0-0179-DF83A5789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9DC90-F8BD-2A34-962F-9E218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4D31D-1EA3-8F22-104D-185CBCF7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5A307-9FE0-3903-CD81-F7DD996C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16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AECB1-CC55-26EA-9BAC-F832BF7A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B5FB6F-1A67-711C-E0F2-B620066A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D2F68-B4DF-316F-2DF6-589005EE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32D9B-0EC5-93BE-32F4-8F75F31A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2269E-1EC9-0397-B05D-24F04CC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7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B487D4-4CF8-F3B4-8B1D-83B8ED05E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E2641-69B3-9CC7-02CE-233C7558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BCE8A-E048-C186-83A1-B73F8EB7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350D1-942E-0181-2AF7-9C23D35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AB5F8-E1F6-E959-4EE8-F2874815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43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022C-7A4C-28BC-4B13-ABCD2552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E04C3-6222-A81E-3C31-EEFCA543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7BC24-2E31-93EE-C64E-862AAC7F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450F-E142-D090-921E-82616400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9B133-28D9-C8BB-1434-31E4171F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08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A2F9-4F1D-56C4-9D54-5100A0F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C3932-9799-16AE-B555-F11090A0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DC5F2-50CB-C195-EA75-069A108A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61F7F-B6CA-42ED-B733-51FD4D1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88CC0-6016-36A0-459E-917A1259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117B1-56E5-4E2C-8226-F03605CA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27D83-4077-F798-29BC-954F6962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AD5BC-C3F0-FEB7-1A03-B58E59696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0296B-9DB4-BED3-6203-6C9E91D3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3CECB-731B-22E5-AE52-2EA3B561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FFDBD-E4B7-BE5F-069C-F62551D3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08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81AE-3020-21C7-7F56-882195F6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8227F-52B2-94F1-E848-A6EC61C9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54222-4CD5-72E9-A97D-7102E448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A5882-C9FE-9ABB-15CD-4101E407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D7083-B676-EB47-BD23-52474C1FE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38EEF-52DB-0F9D-2AA9-583C2CCA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4F403-1A5C-7675-C271-BAE2A520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9C4E68-7065-2375-722D-4E9A1A16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77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D741E-F250-252A-2993-22498FC0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4B3DDC-C1A0-583A-9452-134B7E08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5A567F-6015-D0A4-FE46-569400DA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AF3F35-8D8B-D492-1641-B634767B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3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786A4-4AA6-5E7C-EC95-79659A00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61D65-7099-40F2-523B-A9F15023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C28AE-8524-B001-4C14-DC9B027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5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5D910-17D8-9F9F-E746-B5B11654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9C0B3-A360-1499-3DF9-010EBABC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44D6F-1701-10E2-7A66-452F3261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C3C2C-DEB0-9C4B-2C4A-87E6C775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380EC-9A1A-C8CA-D281-384E19E9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8F0C2-0B02-3899-23B7-D59C6E05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C7ADF-1DCE-8533-9AB0-29B0216E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43B5F7-5605-7401-6F21-F0F2CA258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468C8-88A5-8955-2C2E-25632481A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15496-0E75-9D5C-5086-15A2DD94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A22F3-C11F-A8E4-4CAD-500C71B3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06551-1903-7757-79EB-0BE2153B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6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349D9-AF01-9B22-A23C-B1AFA1A5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33ECF-1D27-EB23-E807-1D611546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2AB0B-78EC-8ED9-4EF1-21DD6F80F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5739-F540-8443-A13A-58D76384ACAF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BEB93-B44C-A06F-22E8-3A3553BD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1413A-E307-1527-8B2E-CDA1F500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3ECF-B1E9-EC49-AFC2-3097C485B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0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7B0D9E-7910-FB02-15FE-FEBFDA055723}"/>
              </a:ext>
            </a:extLst>
          </p:cNvPr>
          <p:cNvSpPr txBox="1"/>
          <p:nvPr/>
        </p:nvSpPr>
        <p:spPr>
          <a:xfrm>
            <a:off x="42447" y="345985"/>
            <a:ext cx="245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Original</a:t>
            </a:r>
          </a:p>
          <a:p>
            <a:r>
              <a:rPr kumimoji="1" lang="en-US" altLang="zh-CN" sz="3600" dirty="0"/>
              <a:t>Pulsar data</a:t>
            </a:r>
            <a:endParaRPr kumimoji="1" lang="zh-CN" altLang="en-US" sz="3600" dirty="0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39BF8C00-B680-DA12-A20F-FC68FD87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59" y="0"/>
            <a:ext cx="1625600" cy="6796896"/>
          </a:xfrm>
          <a:prstGeom prst="rect">
            <a:avLst/>
          </a:prstGeom>
        </p:spPr>
      </p:pic>
      <p:pic>
        <p:nvPicPr>
          <p:cNvPr id="18" name="图片 17" descr="表格&#10;&#10;描述已自动生成">
            <a:extLst>
              <a:ext uri="{FF2B5EF4-FFF2-40B4-BE49-F238E27FC236}">
                <a16:creationId xmlns:a16="http://schemas.microsoft.com/office/drawing/2014/main" id="{56FF485C-FBC7-3053-C53B-40C3A970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41" y="0"/>
            <a:ext cx="2209800" cy="43307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95F93C-1D7C-DA44-CE2F-BAD1A49E5831}"/>
              </a:ext>
            </a:extLst>
          </p:cNvPr>
          <p:cNvSpPr txBox="1"/>
          <p:nvPr/>
        </p:nvSpPr>
        <p:spPr>
          <a:xfrm>
            <a:off x="5584925" y="361374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Bree’s data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242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172B13F0-3564-5FA4-84DC-1AD7B8AB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5148245"/>
          </a:xfrm>
          <a:prstGeom prst="rect">
            <a:avLst/>
          </a:prstGeom>
        </p:spPr>
      </p:pic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1D54721E-EFC0-ECA5-4045-A1BAFE4D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6200" y="0"/>
            <a:ext cx="4182533" cy="5517727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DBEC6B8B-C8B1-24BC-A396-573F3F80D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467" y="-1"/>
            <a:ext cx="4182533" cy="57186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226543-A62A-2A61-43AB-2FB8BC697BB4}"/>
              </a:ext>
            </a:extLst>
          </p:cNvPr>
          <p:cNvSpPr txBox="1"/>
          <p:nvPr/>
        </p:nvSpPr>
        <p:spPr>
          <a:xfrm>
            <a:off x="829734" y="5718662"/>
            <a:ext cx="412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Dataset after merge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652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97805C-E3E7-B056-1526-363379CD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34" y="0"/>
            <a:ext cx="12145836" cy="762000"/>
          </a:xfrm>
        </p:spPr>
      </p:pic>
      <p:pic>
        <p:nvPicPr>
          <p:cNvPr id="7" name="图片 6" descr="图形用户界面, 应用程序, 表格&#10;&#10;描述已自动生成">
            <a:extLst>
              <a:ext uri="{FF2B5EF4-FFF2-40B4-BE49-F238E27FC236}">
                <a16:creationId xmlns:a16="http://schemas.microsoft.com/office/drawing/2014/main" id="{8232F181-26CD-DE95-860C-FCFA81BF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7" y="872067"/>
            <a:ext cx="12044481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ECFB41EA-5207-BCF3-8254-B638ADE0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397067" cy="1495755"/>
          </a:xfrm>
          <a:prstGeom prst="rect">
            <a:avLst/>
          </a:prstGeom>
        </p:spPr>
      </p:pic>
      <p:pic>
        <p:nvPicPr>
          <p:cNvPr id="13" name="图片 12" descr="表格&#10;&#10;描述已自动生成">
            <a:extLst>
              <a:ext uri="{FF2B5EF4-FFF2-40B4-BE49-F238E27FC236}">
                <a16:creationId xmlns:a16="http://schemas.microsoft.com/office/drawing/2014/main" id="{C095C93E-33E6-1214-C58E-5E9CDF43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301"/>
            <a:ext cx="10871200" cy="52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9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F4AEB-0254-147A-554D-2C199E8E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69DC5B15-B601-81F8-95D7-395B580B7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17" y="0"/>
            <a:ext cx="12201117" cy="5446713"/>
          </a:xfrm>
        </p:spPr>
      </p:pic>
    </p:spTree>
    <p:extLst>
      <p:ext uri="{BB962C8B-B14F-4D97-AF65-F5344CB8AC3E}">
        <p14:creationId xmlns:p14="http://schemas.microsoft.com/office/powerpoint/2010/main" val="423648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F6E0E5-38E4-DF43-FA5F-BFBEE5924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853334" cy="1355398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989A4950-0764-63E2-2777-A7FAA987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55398"/>
            <a:ext cx="9188985" cy="55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5F4F5273-C058-7C52-B12A-58A28608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549"/>
            <a:ext cx="11066125" cy="282998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BD0D12-048E-A8CD-4F5A-CEF17B636D72}"/>
              </a:ext>
            </a:extLst>
          </p:cNvPr>
          <p:cNvSpPr txBox="1"/>
          <p:nvPr/>
        </p:nvSpPr>
        <p:spPr>
          <a:xfrm>
            <a:off x="1574800" y="795867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X1mon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844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19F96A9A-C2D4-8A38-FDF4-50BC4D9C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479"/>
            <a:ext cx="7772400" cy="54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9192</TotalTime>
  <Words>9</Words>
  <Application>Microsoft Macintosh PowerPoint</Application>
  <PresentationFormat>宽屏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18098537i011011@student.must.edu.mo</dc:creator>
  <cp:lastModifiedBy>18098537i011011@student.must.edu.mo</cp:lastModifiedBy>
  <cp:revision>3</cp:revision>
  <dcterms:created xsi:type="dcterms:W3CDTF">2022-12-03T23:07:35Z</dcterms:created>
  <dcterms:modified xsi:type="dcterms:W3CDTF">2022-12-12T06:36:38Z</dcterms:modified>
</cp:coreProperties>
</file>