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/>
    <p:restoredTop sz="94243"/>
  </p:normalViewPr>
  <p:slideViewPr>
    <p:cSldViewPr snapToGrid="0">
      <p:cViewPr>
        <p:scale>
          <a:sx n="150" d="100"/>
          <a:sy n="150" d="100"/>
        </p:scale>
        <p:origin x="129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2C938-9724-B844-BBF5-CDEA110038F2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A1086-8BEF-BF4D-B621-465D16B1E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88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A1086-8BEF-BF4D-B621-465D16B1E1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63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2686-FC01-072E-9C75-FAF86D304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D8D94-2C92-AC34-D177-2673794C1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73611-724B-7491-2E50-38AAF35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3684C-17D8-0837-47F7-7A73B287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E1E0C-1BA7-7A65-5CAE-4D9ED93C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3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8EBBD-981C-030A-AEEB-5940414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E5D80-5711-6121-E0D3-EAD0AF7DF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F0F5-6542-C7F3-7CB5-D083A055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F4A2C-FA95-E86A-42B2-38D32C33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EB287-1ACB-914E-D589-35EC962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1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C42F44-3701-A9E6-6F2C-8D9FECB6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497F3-E3AE-AFF1-F8AB-1D36DF27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79C91-7F89-6C14-2316-585F0E82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4D29C-6961-A32D-75BF-3437B050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2EDFA-A4DD-4741-D4DE-57BB910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5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D5B7B-426B-E441-E742-B4E0683F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C97A1-3492-562D-28E0-14871A4D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12B3-BBAB-3C03-7AD5-57F7861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8A6E-E144-0593-BD15-0283766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082E3-37FB-A030-773E-F533C4F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5345C-217F-A06F-62D9-B19C7C73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8A7F6-8BC1-1052-16B4-2AA096C9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C98D4-CC23-0AA5-6976-A757CA00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2879E-4944-BF79-2DD3-94ECCA2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BFDD5-E63E-7656-C29D-61FD16B8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D4DFD-FC6D-8DDE-F250-54B265DC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8BA5-74F2-4EB7-A34A-2C21EE989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72867-629F-FA2F-CD44-AA57F5EB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2F7E3-CCD7-4C4B-10D9-CF2E4989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26BE0-E80A-C2C8-92A6-AFA15171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A7663-E9D0-35E3-9C97-67C4E819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0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947C-3454-A7DA-F79A-31B5EEA3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7538F-4610-75E5-21E5-379125CC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9F0C7-DC63-1FCB-48B1-F4CC2FC0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EE7721-7784-EC5B-E3B1-7091AFE2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B0B2F-3771-218A-FFBB-0234E6E4E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6253B-623E-928C-1425-F34F8B8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DB23C-7A60-63E7-ED71-3E2FB80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B2E33-9EBB-F9D1-DAE6-0B59008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4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2B3AC-EE53-43FE-5B98-5EFA3B3C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FAF6BC-CB13-FA30-D89D-F43F102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B72544-7B63-3978-40A3-20D0ADA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3A7F92-2C05-4B3B-1DF3-E050308C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102BA-1F0A-1669-6C24-8E639BAC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F19E-29DA-C319-7F05-CF59DCA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6FFAE-FC16-1F1A-938B-F25DDDE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84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83DF-1822-98D2-767D-19BEB5A5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76DE5-4BA7-AEB5-0F31-90ED9BEA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4C7AA-857A-9324-5DDE-DDAD67A0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1CA27-B6D6-7523-2E31-6D0E10E4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E70E0-4700-046F-FD5A-A877593B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F26DF-3576-B9CA-3768-9E488160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8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ABC34-862A-273D-A1DB-2999E0A6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5581C-0C48-FBD2-B440-86FE12B26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0CA55-807C-3ACA-5100-70A083A9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B1A6D-B455-32C7-9C40-56F9F820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2C06-88A7-3763-1B89-F1AF002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FA96C-D752-28CF-E46A-EBBA853B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1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5EE10-5F6E-E49A-AD76-93714F9F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15DA7-A1CE-FBD2-5DE5-8212C8F4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6621-E54C-5AD0-2E65-F662EE26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938A-8799-854A-BC74-4765225B1A7A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8778D-F0B1-C831-CC45-256682D33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8408E-2D1A-9EEE-FB71-8478D070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702E-E48F-6740-B8B5-F9386CC4C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8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41CF27D1-3276-B213-8E07-A383599B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7173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CDC5F72-9B08-1D58-7529-BD7A42CB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479075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DC9D56A4-8971-93BE-CD18-A1B76D58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9074"/>
            <a:ext cx="7280136" cy="13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D61C6F8-74A5-3D2C-7C89-31F0772B7DE4}"/>
              </a:ext>
            </a:extLst>
          </p:cNvPr>
          <p:cNvSpPr txBox="1"/>
          <p:nvPr/>
        </p:nvSpPr>
        <p:spPr>
          <a:xfrm>
            <a:off x="0" y="84840"/>
            <a:ext cx="5150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Using the example of Threshold = 0.4</a:t>
            </a:r>
            <a:endParaRPr kumimoji="1"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CE5CE4-6246-F517-9CFE-CDF134D24A4A}"/>
              </a:ext>
            </a:extLst>
          </p:cNvPr>
          <p:cNvSpPr txBox="1"/>
          <p:nvPr/>
        </p:nvSpPr>
        <p:spPr>
          <a:xfrm>
            <a:off x="113122" y="829559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Neg: </a:t>
            </a:r>
            <a:r>
              <a:rPr kumimoji="1" lang="en-US" altLang="zh-CN" dirty="0" err="1"/>
              <a:t>NBmean&amp;NBmedian&amp;NBmax&amp;NBmin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596E19-58AA-F3EE-EA2C-A3258F2EAF37}"/>
              </a:ext>
            </a:extLst>
          </p:cNvPr>
          <p:cNvSpPr txBox="1"/>
          <p:nvPr/>
        </p:nvSpPr>
        <p:spPr>
          <a:xfrm>
            <a:off x="150830" y="1359298"/>
            <a:ext cx="428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Meaning: No civil war if </a:t>
            </a:r>
            <a:r>
              <a:rPr kumimoji="1" lang="en-US" altLang="zh-CN" dirty="0">
                <a:solidFill>
                  <a:srgbClr val="FF0000"/>
                </a:solidFill>
              </a:rPr>
              <a:t>mean number of victims not higher than group mean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median number of victims not higher than group median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max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not equal to group max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min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not equal to group min value 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F56B84-1089-503D-2FC0-31B5A299814C}"/>
              </a:ext>
            </a:extLst>
          </p:cNvPr>
          <p:cNvSpPr txBox="1"/>
          <p:nvPr/>
        </p:nvSpPr>
        <p:spPr>
          <a:xfrm>
            <a:off x="196225" y="3921551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Pos: Bmean&amp;Bmedian&amp;Bmax&amp;Bmin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CBC656-AE69-5AC1-1274-8487E727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45" y="0"/>
            <a:ext cx="6537655" cy="364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2ABEFA-1330-474D-E1B8-793FBD94C1B0}"/>
              </a:ext>
            </a:extLst>
          </p:cNvPr>
          <p:cNvSpPr txBox="1"/>
          <p:nvPr/>
        </p:nvSpPr>
        <p:spPr>
          <a:xfrm>
            <a:off x="196225" y="4540345"/>
            <a:ext cx="6537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Meaning: Civil war if </a:t>
            </a:r>
            <a:r>
              <a:rPr kumimoji="1" lang="en-US" altLang="zh-CN" dirty="0">
                <a:solidFill>
                  <a:srgbClr val="FF0000"/>
                </a:solidFill>
              </a:rPr>
              <a:t>mean number of victims higher than group mean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median number of victims higher than group median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max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equal to group max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min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equal to group min value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3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4F20C2-2465-8B9D-4892-3044899D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0824" cy="3429000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0728BD9D-0A89-6198-D18B-E2136920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58019"/>
            <a:ext cx="8210747" cy="33999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6D6516-E74D-1355-1A80-26B9608A2DE4}"/>
              </a:ext>
            </a:extLst>
          </p:cNvPr>
          <p:cNvSpPr/>
          <p:nvPr/>
        </p:nvSpPr>
        <p:spPr>
          <a:xfrm>
            <a:off x="1168400" y="423333"/>
            <a:ext cx="215053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136342-C23E-C262-4646-E148C82819A0}"/>
              </a:ext>
            </a:extLst>
          </p:cNvPr>
          <p:cNvSpPr/>
          <p:nvPr/>
        </p:nvSpPr>
        <p:spPr>
          <a:xfrm>
            <a:off x="1066800" y="3852333"/>
            <a:ext cx="215053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0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BA0131-7EC4-15AA-52B6-C30D6A59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39" y="-1"/>
            <a:ext cx="6480161" cy="35475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0407A1-F31E-1037-CD18-72F8EA8D9287}"/>
              </a:ext>
            </a:extLst>
          </p:cNvPr>
          <p:cNvSpPr txBox="1"/>
          <p:nvPr/>
        </p:nvSpPr>
        <p:spPr>
          <a:xfrm>
            <a:off x="211667" y="270933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Using example Threshold = 0.4 with Positive Valance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3F2529-7104-63E4-9623-54183FD7B8E3}"/>
              </a:ext>
            </a:extLst>
          </p:cNvPr>
          <p:cNvSpPr txBox="1"/>
          <p:nvPr/>
        </p:nvSpPr>
        <p:spPr>
          <a:xfrm>
            <a:off x="211667" y="982133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Neg: NBmean&amp;NBmedian&amp;NBmax&amp;NBmin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9BBAC-9CD3-D45C-39F7-A09C451B5741}"/>
              </a:ext>
            </a:extLst>
          </p:cNvPr>
          <p:cNvSpPr txBox="1"/>
          <p:nvPr/>
        </p:nvSpPr>
        <p:spPr>
          <a:xfrm>
            <a:off x="211667" y="4084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Pos: Bmean&amp;Bmedian&amp;Bmax&amp;Bmin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B1818F-6856-6426-A69E-97F0E91FD5E1}"/>
              </a:ext>
            </a:extLst>
          </p:cNvPr>
          <p:cNvSpPr txBox="1"/>
          <p:nvPr/>
        </p:nvSpPr>
        <p:spPr>
          <a:xfrm>
            <a:off x="211667" y="1655971"/>
            <a:ext cx="4729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Meaning: Only refer to Positive Valance, there is no civil war if </a:t>
            </a:r>
            <a:r>
              <a:rPr kumimoji="1" lang="en-US" altLang="zh-CN" dirty="0">
                <a:solidFill>
                  <a:srgbClr val="FF0000"/>
                </a:solidFill>
              </a:rPr>
              <a:t>mean number of victims not higher than group mean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median number of victims not higher than group median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max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not equal to group max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min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not equal to group min value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70B142-1ABA-CC89-8D25-255CA88D4EF1}"/>
              </a:ext>
            </a:extLst>
          </p:cNvPr>
          <p:cNvSpPr txBox="1"/>
          <p:nvPr/>
        </p:nvSpPr>
        <p:spPr>
          <a:xfrm>
            <a:off x="211667" y="4832741"/>
            <a:ext cx="609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Meaning: Civil war if </a:t>
            </a:r>
            <a:r>
              <a:rPr kumimoji="1" lang="en-US" altLang="zh-CN" dirty="0">
                <a:solidFill>
                  <a:srgbClr val="FF0000"/>
                </a:solidFill>
              </a:rPr>
              <a:t>mean number of victims higher than group mean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median number of victims higher than group median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max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equal to group max value </a:t>
            </a:r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FF0000"/>
                </a:solidFill>
              </a:rPr>
              <a:t>min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number of victims equal to group min value 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5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246</Words>
  <Application>Microsoft Macintosh PowerPoint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18098537i011011@student.must.edu.mo</dc:creator>
  <cp:lastModifiedBy>18098537i011011@student.must.edu.mo</cp:lastModifiedBy>
  <cp:revision>2</cp:revision>
  <dcterms:created xsi:type="dcterms:W3CDTF">2023-01-26T15:42:02Z</dcterms:created>
  <dcterms:modified xsi:type="dcterms:W3CDTF">2023-01-29T00:33:49Z</dcterms:modified>
</cp:coreProperties>
</file>