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2"/>
    <p:restoredTop sz="95707"/>
  </p:normalViewPr>
  <p:slideViewPr>
    <p:cSldViewPr snapToGrid="0">
      <p:cViewPr varScale="1">
        <p:scale>
          <a:sx n="101" d="100"/>
          <a:sy n="101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A8CC7-F60D-6933-2CFD-16E27AF8C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2A9949-6784-4ACA-B044-5BBB67447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614DB-2A7D-99A6-313A-6CD7635C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49FE-AB00-6A4D-B6BC-3B9EED690D04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C1BC1A-9262-004E-631B-407551D0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0FC43B-50EC-0E01-ADD4-BD507FBC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F55F-5785-2D44-89E0-21BB9DC4F9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325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98AA0-A0C3-C7A5-28C7-2657BC9F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A6AF5E-DDB7-60B1-4319-57EE1994F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C7E2AA-E07B-046E-2D99-5B3BA7659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49FE-AB00-6A4D-B6BC-3B9EED690D04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4C5F8-6A40-BDFB-E1EA-92BB3AB7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35FF0-7168-FCB6-7C31-F4CF3661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F55F-5785-2D44-89E0-21BB9DC4F9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682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26677B-8B38-D2F1-20EF-2FD527D9C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4227DB-3FA0-50C5-9448-1C0540F4F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90E82-1F8E-78BE-BA51-A63DD6410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49FE-AB00-6A4D-B6BC-3B9EED690D04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9D14E8-FC8F-70F7-220C-C36AC289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5188C7-BE71-F69B-ED1B-59491B69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F55F-5785-2D44-89E0-21BB9DC4F9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807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B0118-D9B8-52BC-44F5-3CE45BFF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2B8E5-58CF-94CA-000C-DD55CACCD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4943A-A4FB-492F-13E0-4A348021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49FE-AB00-6A4D-B6BC-3B9EED690D04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725A5F-FC5E-2EE5-698F-3E7FED45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CF3A0-AF79-FCEE-D5C3-048BD2A3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F55F-5785-2D44-89E0-21BB9DC4F9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097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6559E-9F4B-F416-B191-6FCE43A1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E32A25-407E-E07F-F7D3-A306AF00E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8F8E6D-F7BB-D5A9-FF26-3CBE7ADA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49FE-AB00-6A4D-B6BC-3B9EED690D04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270F78-4431-738C-426E-BB307A34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489363-A9C2-D828-90E5-3DDF4479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F55F-5785-2D44-89E0-21BB9DC4F9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060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0D823-9807-B5ED-0CF2-ADA5BCCB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61759-A7EF-BC39-A95D-081FE0E6E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EE3AC3-AFCC-1B09-65A5-104760AC5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7E9D4B-E63F-55FE-96C8-C27F02D5F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49FE-AB00-6A4D-B6BC-3B9EED690D04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A94943-8DF9-3CC4-9D3E-6D9425F0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5921DA-ABC6-3AFB-1C57-809B4AF3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F55F-5785-2D44-89E0-21BB9DC4F9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4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52B86-CC8B-0D93-A02D-137BB72B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273A61-F503-B823-0190-E209C400B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C3849A-5D0C-D364-9030-67592316C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56B22D-495E-18F6-01DF-B4D03AB77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5A3AEC-781C-047C-696D-8AB5EF5F8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A72F32-54E4-8912-5D24-B903EAC8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49FE-AB00-6A4D-B6BC-3B9EED690D04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80829C-70B8-5586-7807-5A6540C3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100337-7C15-33AC-785B-A1B191B6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F55F-5785-2D44-89E0-21BB9DC4F9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19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BADD3-B439-DC84-B67A-38592A49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CB6F99-8CF5-88D7-5E19-EB011493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49FE-AB00-6A4D-B6BC-3B9EED690D04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94A252-F70E-7AB6-7B50-B9EB0CAF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0147E6-2A96-B368-08D3-2807D529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F55F-5785-2D44-89E0-21BB9DC4F9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934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3EBF63-B87D-100C-3C92-D2625ABA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49FE-AB00-6A4D-B6BC-3B9EED690D04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1FA3EE-BBE9-D6AD-55D2-B398A5CA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E79268-35B0-2472-9343-05D63CDD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F55F-5785-2D44-89E0-21BB9DC4F9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503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F411D-8E5A-22CB-2ABF-5E8FC009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03200-A28B-1FA8-EF56-C77958482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7F0B09-99D2-A071-D9BE-FB61BFF7C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C7F4CF-11E5-7B27-C496-B73B7158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49FE-AB00-6A4D-B6BC-3B9EED690D04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AEB63F-16C9-52CD-E5A8-481644E3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68367E-190B-479A-4BEB-E8BDDA19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F55F-5785-2D44-89E0-21BB9DC4F9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75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AC0BE-09B8-6738-58F4-5B6EC595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2ED37E-AFDD-E729-B2BA-AE2943A44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66E095-AF8E-27F7-9415-4455A535F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9A4D21-32FD-9740-3534-6F7C143C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49FE-AB00-6A4D-B6BC-3B9EED690D04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83438B-4A9E-0576-C648-9090B7042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AB3943-01FE-FA52-2F94-FD6BF1C1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F55F-5785-2D44-89E0-21BB9DC4F9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265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0B3704-8535-09D3-6E6F-A4B141E8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74DA4-073B-FB9D-8776-F3ADB5FEE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0DADD1-C2E9-3098-F101-2571741D7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449FE-AB00-6A4D-B6BC-3B9EED690D04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C8DE9A-4019-5423-317B-2C4ECED7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4D2D5B-15C3-5000-16B0-CF622882A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F55F-5785-2D44-89E0-21BB9DC4F9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22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CF27D206-93FF-A125-DFF6-F98C130BA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34597" cy="1058233"/>
          </a:xfrm>
          <a:prstGeom prst="rect">
            <a:avLst/>
          </a:prstGeom>
        </p:spPr>
      </p:pic>
      <p:pic>
        <p:nvPicPr>
          <p:cNvPr id="8" name="图片 7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EA768CDE-9CCA-E92E-1C25-CC20E129F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9478"/>
            <a:ext cx="6287169" cy="1011116"/>
          </a:xfrm>
          <a:prstGeom prst="rect">
            <a:avLst/>
          </a:prstGeom>
        </p:spPr>
      </p:pic>
      <p:pic>
        <p:nvPicPr>
          <p:cNvPr id="10" name="图片 9" descr="表格&#10;&#10;描述已自动生成">
            <a:extLst>
              <a:ext uri="{FF2B5EF4-FFF2-40B4-BE49-F238E27FC236}">
                <a16:creationId xmlns:a16="http://schemas.microsoft.com/office/drawing/2014/main" id="{8A441FD3-53B7-8BD0-6778-F9849BDE1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56634"/>
            <a:ext cx="6479557" cy="4327616"/>
          </a:xfrm>
          <a:prstGeom prst="rect">
            <a:avLst/>
          </a:prstGeom>
        </p:spPr>
      </p:pic>
      <p:pic>
        <p:nvPicPr>
          <p:cNvPr id="12" name="图片 11" descr="表格&#10;&#10;描述已自动生成">
            <a:extLst>
              <a:ext uri="{FF2B5EF4-FFF2-40B4-BE49-F238E27FC236}">
                <a16:creationId xmlns:a16="http://schemas.microsoft.com/office/drawing/2014/main" id="{DDA12B6B-5A4A-1F43-9940-5E4FBA038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556635"/>
            <a:ext cx="6258079" cy="4179694"/>
          </a:xfrm>
          <a:prstGeom prst="rect">
            <a:avLst/>
          </a:prstGeom>
        </p:spPr>
      </p:pic>
      <p:pic>
        <p:nvPicPr>
          <p:cNvPr id="14" name="图片 13" descr="图形用户界面, 表格&#10;&#10;中度可信度描述已自动生成">
            <a:extLst>
              <a:ext uri="{FF2B5EF4-FFF2-40B4-BE49-F238E27FC236}">
                <a16:creationId xmlns:a16="http://schemas.microsoft.com/office/drawing/2014/main" id="{4F131EAD-735A-C1E1-DFDC-2B24DD9396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860" y="1582498"/>
            <a:ext cx="6121140" cy="101111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372A0B5-ABDD-F013-C57C-F46B60CCD600}"/>
              </a:ext>
            </a:extLst>
          </p:cNvPr>
          <p:cNvSpPr txBox="1"/>
          <p:nvPr/>
        </p:nvSpPr>
        <p:spPr>
          <a:xfrm>
            <a:off x="356260" y="1059278"/>
            <a:ext cx="205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</a:rPr>
              <a:t>Year = 2013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F5E049DD-9298-729B-A8BE-F70D910222CC}"/>
              </a:ext>
            </a:extLst>
          </p:cNvPr>
          <p:cNvCxnSpPr>
            <a:cxnSpLocks/>
          </p:cNvCxnSpPr>
          <p:nvPr/>
        </p:nvCxnSpPr>
        <p:spPr>
          <a:xfrm>
            <a:off x="6095999" y="1058233"/>
            <a:ext cx="10860" cy="58414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8A1AB83-4DE2-13DC-A256-B12986B37320}"/>
              </a:ext>
            </a:extLst>
          </p:cNvPr>
          <p:cNvSpPr txBox="1"/>
          <p:nvPr/>
        </p:nvSpPr>
        <p:spPr>
          <a:xfrm>
            <a:off x="7707513" y="1058233"/>
            <a:ext cx="205697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</a:rPr>
              <a:t>Year = 2002</a:t>
            </a:r>
            <a:endParaRPr kumimoji="1" lang="zh-CN" altLang="en-US" sz="2800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71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, 表格&#10;&#10;描述已自动生成">
            <a:extLst>
              <a:ext uri="{FF2B5EF4-FFF2-40B4-BE49-F238E27FC236}">
                <a16:creationId xmlns:a16="http://schemas.microsoft.com/office/drawing/2014/main" id="{6C9BB483-E10C-C6B1-CED3-7179318B0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4128654" cy="6823564"/>
          </a:xfrm>
          <a:prstGeom prst="rect">
            <a:avLst/>
          </a:prstGeom>
        </p:spPr>
      </p:pic>
      <p:pic>
        <p:nvPicPr>
          <p:cNvPr id="7" name="图片 6" descr="表格&#10;&#10;中度可信度描述已自动生成">
            <a:extLst>
              <a:ext uri="{FF2B5EF4-FFF2-40B4-BE49-F238E27FC236}">
                <a16:creationId xmlns:a16="http://schemas.microsoft.com/office/drawing/2014/main" id="{D13E04C3-AF1C-C02A-7CB2-454D8DCE2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345" y="-1"/>
            <a:ext cx="4128655" cy="682356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DB4442F-D6F3-C3AF-D94C-91A04726FAA9}"/>
              </a:ext>
            </a:extLst>
          </p:cNvPr>
          <p:cNvSpPr txBox="1"/>
          <p:nvPr/>
        </p:nvSpPr>
        <p:spPr>
          <a:xfrm>
            <a:off x="3934691" y="527691"/>
            <a:ext cx="4128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</a:rPr>
              <a:t>The variable name means which year the  table belongs to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52C9501-E95E-3465-5C7F-3E184D7D401A}"/>
              </a:ext>
            </a:extLst>
          </p:cNvPr>
          <p:cNvSpPr/>
          <p:nvPr/>
        </p:nvSpPr>
        <p:spPr>
          <a:xfrm>
            <a:off x="332509" y="-1"/>
            <a:ext cx="2493818" cy="61751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91D5E59-D6F1-6B6D-4614-02F2CFA7DF36}"/>
              </a:ext>
            </a:extLst>
          </p:cNvPr>
          <p:cNvSpPr/>
          <p:nvPr/>
        </p:nvSpPr>
        <p:spPr>
          <a:xfrm>
            <a:off x="8063345" y="-2"/>
            <a:ext cx="2493818" cy="61751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312037F-C9D9-617A-1324-60A3A43AA8D7}"/>
              </a:ext>
            </a:extLst>
          </p:cNvPr>
          <p:cNvSpPr txBox="1"/>
          <p:nvPr/>
        </p:nvSpPr>
        <p:spPr>
          <a:xfrm>
            <a:off x="3934692" y="2766432"/>
            <a:ext cx="4128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Change valuable name to get this year’s table</a:t>
            </a:r>
            <a:endParaRPr kumimoji="1" lang="zh-CN" altLang="en-US" sz="2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5BDE7D-ACFA-289F-40DE-0208746BC6DD}"/>
              </a:ext>
            </a:extLst>
          </p:cNvPr>
          <p:cNvSpPr txBox="1"/>
          <p:nvPr/>
        </p:nvSpPr>
        <p:spPr>
          <a:xfrm>
            <a:off x="4145786" y="4389619"/>
            <a:ext cx="370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 means the valuable name‘s year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4FD0F5A-4A5F-B859-5169-BE9DF96D6FAE}"/>
              </a:ext>
            </a:extLst>
          </p:cNvPr>
          <p:cNvSpPr txBox="1"/>
          <p:nvPr/>
        </p:nvSpPr>
        <p:spPr>
          <a:xfrm>
            <a:off x="4339749" y="4977184"/>
            <a:ext cx="28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 means the other’s year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83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D4AD5504-2B15-308F-5D3B-FA8DB1DCA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799650"/>
            <a:ext cx="5689601" cy="158735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6DE3718-1D0C-ADA6-4F08-3BE254261F3C}"/>
              </a:ext>
            </a:extLst>
          </p:cNvPr>
          <p:cNvSpPr txBox="1"/>
          <p:nvPr/>
        </p:nvSpPr>
        <p:spPr>
          <a:xfrm>
            <a:off x="736600" y="266700"/>
            <a:ext cx="336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/>
              <a:t>Result in 2002</a:t>
            </a:r>
            <a:endParaRPr kumimoji="1" lang="zh-CN" altLang="en-US" sz="3600" dirty="0"/>
          </a:p>
        </p:txBody>
      </p:sp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DD605640-4B42-619C-2B23-683B5F64D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86996"/>
            <a:ext cx="6187956" cy="3773439"/>
          </a:xfrm>
          <a:prstGeom prst="rect">
            <a:avLst/>
          </a:prstGeom>
        </p:spPr>
      </p:pic>
      <p:pic>
        <p:nvPicPr>
          <p:cNvPr id="10" name="图片 9" descr="文本&#10;&#10;描述已自动生成">
            <a:extLst>
              <a:ext uri="{FF2B5EF4-FFF2-40B4-BE49-F238E27FC236}">
                <a16:creationId xmlns:a16="http://schemas.microsoft.com/office/drawing/2014/main" id="{E52D50BA-1243-2954-4A71-1C307B49B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910805"/>
            <a:ext cx="6172200" cy="147619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96C5BDB-88B6-7530-A90C-956098FF010E}"/>
              </a:ext>
            </a:extLst>
          </p:cNvPr>
          <p:cNvSpPr txBox="1"/>
          <p:nvPr/>
        </p:nvSpPr>
        <p:spPr>
          <a:xfrm>
            <a:off x="7108534" y="266700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/>
              <a:t>Result in 2012</a:t>
            </a:r>
            <a:endParaRPr kumimoji="1" lang="zh-CN" altLang="en-US" sz="3600" dirty="0"/>
          </a:p>
        </p:txBody>
      </p:sp>
      <p:pic>
        <p:nvPicPr>
          <p:cNvPr id="13" name="图片 12" descr="文本&#10;&#10;描述已自动生成">
            <a:extLst>
              <a:ext uri="{FF2B5EF4-FFF2-40B4-BE49-F238E27FC236}">
                <a16:creationId xmlns:a16="http://schemas.microsoft.com/office/drawing/2014/main" id="{10D66C47-6633-9D9E-BF44-2FF86C9D3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8976" y="2386997"/>
            <a:ext cx="6103023" cy="377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C87823E-39CA-638C-7C09-17237D1B7FFC}"/>
              </a:ext>
            </a:extLst>
          </p:cNvPr>
          <p:cNvSpPr txBox="1"/>
          <p:nvPr/>
        </p:nvSpPr>
        <p:spPr>
          <a:xfrm>
            <a:off x="1714500" y="1435100"/>
            <a:ext cx="91313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/>
              <a:t>Last is each year</a:t>
            </a:r>
          </a:p>
          <a:p>
            <a:endParaRPr kumimoji="1" lang="en-US" altLang="zh-CN" sz="4800" dirty="0"/>
          </a:p>
          <a:p>
            <a:endParaRPr kumimoji="1" lang="en-US" altLang="zh-CN" sz="4800" dirty="0"/>
          </a:p>
          <a:p>
            <a:r>
              <a:rPr kumimoji="1" lang="en-US" altLang="zh-CN" sz="4800" dirty="0"/>
              <a:t>Next is each year, each country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95178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形用户界面, 应用程序, 表格&#10;&#10;描述已自动生成">
            <a:extLst>
              <a:ext uri="{FF2B5EF4-FFF2-40B4-BE49-F238E27FC236}">
                <a16:creationId xmlns:a16="http://schemas.microsoft.com/office/drawing/2014/main" id="{696753D9-CCCE-78D9-AB45-9ADEA1F46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971" y="244400"/>
            <a:ext cx="4824246" cy="830997"/>
          </a:xfrm>
        </p:spPr>
      </p:pic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CAB03AA6-E5FC-A08F-6A2D-8EE06C8E5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9395"/>
            <a:ext cx="6052194" cy="574860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FBF43BD-C8AE-F8D4-23DF-C949AC1E9E13}"/>
              </a:ext>
            </a:extLst>
          </p:cNvPr>
          <p:cNvSpPr txBox="1"/>
          <p:nvPr/>
        </p:nvSpPr>
        <p:spPr>
          <a:xfrm>
            <a:off x="38100" y="210402"/>
            <a:ext cx="934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2022</a:t>
            </a:r>
          </a:p>
          <a:p>
            <a:r>
              <a:rPr kumimoji="1" lang="en-US" altLang="zh-CN" sz="2400" dirty="0"/>
              <a:t>Egypt</a:t>
            </a:r>
            <a:endParaRPr kumimoji="1" lang="zh-CN" altLang="en-US" sz="2400" dirty="0"/>
          </a:p>
        </p:txBody>
      </p:sp>
      <p:pic>
        <p:nvPicPr>
          <p:cNvPr id="10" name="图片 9" descr="表格&#10;&#10;描述已自动生成">
            <a:extLst>
              <a:ext uri="{FF2B5EF4-FFF2-40B4-BE49-F238E27FC236}">
                <a16:creationId xmlns:a16="http://schemas.microsoft.com/office/drawing/2014/main" id="{8AB52B81-CE9D-563C-0EE6-BE83E7DF4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194" y="1041400"/>
            <a:ext cx="6139806" cy="5831822"/>
          </a:xfrm>
          <a:prstGeom prst="rect">
            <a:avLst/>
          </a:prstGeom>
        </p:spPr>
      </p:pic>
      <p:pic>
        <p:nvPicPr>
          <p:cNvPr id="12" name="图片 11" descr="图形用户界面, 应用程序, 表格&#10;&#10;描述已自动生成">
            <a:extLst>
              <a:ext uri="{FF2B5EF4-FFF2-40B4-BE49-F238E27FC236}">
                <a16:creationId xmlns:a16="http://schemas.microsoft.com/office/drawing/2014/main" id="{29888661-869C-79D6-1E6B-52C3B9786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4488" y="210403"/>
            <a:ext cx="5307512" cy="91060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C158049-65F2-5C10-693F-61BC1BF83984}"/>
              </a:ext>
            </a:extLst>
          </p:cNvPr>
          <p:cNvSpPr txBox="1"/>
          <p:nvPr/>
        </p:nvSpPr>
        <p:spPr>
          <a:xfrm>
            <a:off x="5717356" y="290008"/>
            <a:ext cx="13548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2013</a:t>
            </a:r>
          </a:p>
          <a:p>
            <a:r>
              <a:rPr kumimoji="1" lang="en-US" altLang="zh-CN" sz="2400" dirty="0"/>
              <a:t>Tanzania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2807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 descr="表格&#10;&#10;描述已自动生成">
            <a:extLst>
              <a:ext uri="{FF2B5EF4-FFF2-40B4-BE49-F238E27FC236}">
                <a16:creationId xmlns:a16="http://schemas.microsoft.com/office/drawing/2014/main" id="{5BFB4734-B9EB-F0DC-4605-D7E6EEE8C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142" y="0"/>
            <a:ext cx="7248196" cy="6858000"/>
          </a:xfrm>
        </p:spPr>
      </p:pic>
      <p:pic>
        <p:nvPicPr>
          <p:cNvPr id="11" name="图片 10" descr="电脑萤幕&#10;&#10;中度可信度描述已自动生成">
            <a:extLst>
              <a:ext uri="{FF2B5EF4-FFF2-40B4-BE49-F238E27FC236}">
                <a16:creationId xmlns:a16="http://schemas.microsoft.com/office/drawing/2014/main" id="{589E6548-61F2-37D0-6107-072CECA54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338" y="0"/>
            <a:ext cx="2577662" cy="6858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001733D-9BDD-2261-7C52-DE16D5C09EEC}"/>
              </a:ext>
            </a:extLst>
          </p:cNvPr>
          <p:cNvSpPr txBox="1"/>
          <p:nvPr/>
        </p:nvSpPr>
        <p:spPr>
          <a:xfrm>
            <a:off x="215451" y="2146300"/>
            <a:ext cx="21419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/>
              <a:t>2010</a:t>
            </a:r>
          </a:p>
          <a:p>
            <a:r>
              <a:rPr kumimoji="1" lang="en-US" altLang="zh-CN" sz="4400" dirty="0"/>
              <a:t>Ethiopia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6124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表格&#10;&#10;描述已自动生成">
            <a:extLst>
              <a:ext uri="{FF2B5EF4-FFF2-40B4-BE49-F238E27FC236}">
                <a16:creationId xmlns:a16="http://schemas.microsoft.com/office/drawing/2014/main" id="{661D5A6A-2CA5-78C5-1ACA-5B64282AF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4339" y="0"/>
            <a:ext cx="2577661" cy="6858000"/>
          </a:xfrm>
        </p:spPr>
      </p:pic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330A0732-A180-22CD-3EA6-84359E2BD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142" y="0"/>
            <a:ext cx="7248197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DD62C1F-CE9A-AD05-1AEC-5F5008CD248F}"/>
              </a:ext>
            </a:extLst>
          </p:cNvPr>
          <p:cNvSpPr txBox="1"/>
          <p:nvPr/>
        </p:nvSpPr>
        <p:spPr>
          <a:xfrm>
            <a:off x="152400" y="1982450"/>
            <a:ext cx="232948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/>
              <a:t>2000</a:t>
            </a:r>
          </a:p>
          <a:p>
            <a:r>
              <a:rPr kumimoji="1" lang="en-US" altLang="zh-CN" sz="4400" dirty="0"/>
              <a:t>Tanzania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939260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7189F8D-2DAB-F005-0010-C8DC55F57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5048"/>
            <a:ext cx="5930501" cy="1110316"/>
          </a:xfrm>
          <a:prstGeom prst="rect">
            <a:avLst/>
          </a:prstGeom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86D79368-4074-3B5A-12C6-12651D3C0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35364"/>
            <a:ext cx="6189137" cy="3742269"/>
          </a:xfrm>
          <a:prstGeom prst="rect">
            <a:avLst/>
          </a:prstGeom>
        </p:spPr>
      </p:pic>
      <p:pic>
        <p:nvPicPr>
          <p:cNvPr id="8" name="图片 7" descr="文本&#10;&#10;低可信度描述已自动生成">
            <a:extLst>
              <a:ext uri="{FF2B5EF4-FFF2-40B4-BE49-F238E27FC236}">
                <a16:creationId xmlns:a16="http://schemas.microsoft.com/office/drawing/2014/main" id="{3D2CDED4-2DAB-9C2D-5E45-E5808D181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356" y="2120900"/>
            <a:ext cx="6192644" cy="1014464"/>
          </a:xfrm>
          <a:prstGeom prst="rect">
            <a:avLst/>
          </a:prstGeom>
        </p:spPr>
      </p:pic>
      <p:pic>
        <p:nvPicPr>
          <p:cNvPr id="10" name="图片 9" descr="文本&#10;&#10;描述已自动生成">
            <a:extLst>
              <a:ext uri="{FF2B5EF4-FFF2-40B4-BE49-F238E27FC236}">
                <a16:creationId xmlns:a16="http://schemas.microsoft.com/office/drawing/2014/main" id="{E8F061DA-2F9C-20C1-2D53-4FFFB1F14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650" y="3135364"/>
            <a:ext cx="6108350" cy="374226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2FB7838-4359-456F-69B1-6DD99ABE4454}"/>
              </a:ext>
            </a:extLst>
          </p:cNvPr>
          <p:cNvSpPr txBox="1"/>
          <p:nvPr/>
        </p:nvSpPr>
        <p:spPr>
          <a:xfrm>
            <a:off x="1447800" y="1115947"/>
            <a:ext cx="2520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2012Egypt</a:t>
            </a:r>
            <a:endParaRPr kumimoji="1" lang="zh-CN" altLang="en-US" sz="4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A93DFB-2CCF-618A-2065-FE004676C58C}"/>
              </a:ext>
            </a:extLst>
          </p:cNvPr>
          <p:cNvSpPr txBox="1"/>
          <p:nvPr/>
        </p:nvSpPr>
        <p:spPr>
          <a:xfrm>
            <a:off x="7607835" y="1115947"/>
            <a:ext cx="3047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2000Ethiopia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07814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64</Words>
  <Application>Microsoft Macintosh PowerPoint</Application>
  <PresentationFormat>宽屏</PresentationFormat>
  <Paragraphs>22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18098537i011011@student.must.edu.mo</dc:creator>
  <cp:lastModifiedBy>18098537i011011@student.must.edu.mo</cp:lastModifiedBy>
  <cp:revision>3</cp:revision>
  <dcterms:created xsi:type="dcterms:W3CDTF">2022-11-18T20:30:00Z</dcterms:created>
  <dcterms:modified xsi:type="dcterms:W3CDTF">2022-11-19T01:58:25Z</dcterms:modified>
</cp:coreProperties>
</file>