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/>
    <p:restoredTop sz="97030"/>
  </p:normalViewPr>
  <p:slideViewPr>
    <p:cSldViewPr snapToGrid="0">
      <p:cViewPr>
        <p:scale>
          <a:sx n="100" d="100"/>
          <a:sy n="100" d="100"/>
        </p:scale>
        <p:origin x="304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BFD8-DAAD-F948-BE86-9E6542572D36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BFCB-75D6-0D4A-A8C0-5873C6F844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5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BFCB-75D6-0D4A-A8C0-5873C6F844B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75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BFCB-75D6-0D4A-A8C0-5873C6F844B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07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BFCB-75D6-0D4A-A8C0-5873C6F844B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18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BFCB-75D6-0D4A-A8C0-5873C6F844B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05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BF228-B39C-EFEA-0165-7E863FC0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1ED6F-5072-91C4-A97D-927486284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2F8A-F7CE-1889-0329-438917EB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A9754-E430-B31F-21FD-B1C6CA4A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CD5C2-3F8C-F598-5801-75ED705C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9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3320-4F46-3F30-62DD-298A4B4F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3EF45-76BD-A1FE-2580-EA54C9506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956BC-E4B9-54D0-0F17-93A4F845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B4746-A41A-9EEB-938C-4AB8C7B3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16E14-9AB1-8DF1-E605-C516668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40B99-13B4-2EF5-74A3-01138C3D9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68265-AFB8-B741-C9E2-5E55D76F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2E0FA-7746-E9AE-3B82-BEC08CAE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41D48-6C93-1D38-E86B-60BA09AF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9D942-E3BE-DB6B-5A89-AC59BEAF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50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3CEB-AECA-7368-3F61-99C41EA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DD97C-123A-D5F3-03AE-E9037E1F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D8EA5-D4A5-5523-C453-49635612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41B53-7D74-4671-A911-24449BF3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F8FE7-9DA6-FF02-8C4D-7DDD32E9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1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2485-235A-B48A-70E3-6EFBEBDE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7E92B-E1CE-586E-7E1F-56296855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D7926-DA7B-0A5D-1B30-62EEF8CF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E76F9-E793-FEAB-7D65-EE4F7755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871D9-1C7A-A2CC-5471-8033DAF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8B7D1-A129-3919-8D93-424B74E2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6C577-21B6-9D0C-32B9-7F149CD7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6B80A-0ACE-CA12-1DAE-55289D45A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BFE68-4CE9-DE13-B637-49C28099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FC2FA-A0A2-9CC0-FC64-263FD589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16B2A-52B7-7FC4-6E57-96F9F61A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17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3FE59-C8BD-C87C-EE69-F45157C0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EF403-4CC6-3D75-CB51-728DB120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12819-7CB5-ECA5-422B-F887E82F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A5837-1E07-7851-7034-15A08CB7B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3FA6E6-B14C-5F4A-6699-62C9F580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DB7D0-7F86-E9C5-74CA-D14F17E5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E42620-A4C9-8537-8517-5731C40E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9C9EF-D3F6-4EF3-A095-6AC97BD3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8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C01C1-DAC5-7D2A-2843-EE3144B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9DE771-2CAB-97C0-B263-EBE5469B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EDD0A-3687-482D-442E-9E49DE33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192ED6-96C5-B487-A244-7276FE58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8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1183B-B7B5-C448-7338-4699A971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3D41C-CCC5-D1A9-45B1-AE7AB2C5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73AAA-CD76-ACD8-3DDD-E84C8F4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4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83E3-9090-B056-9F94-DF2F1D7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8575-EABB-363E-344A-95072C13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3CCE2-5CBE-FEA2-9118-CC1DE816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8B83C-6DA7-2B8C-30EA-662CC0D9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091-2D09-0165-E8CF-66B1C427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C5CA2-F311-407C-A6E8-6232EC00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86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608A-3387-F310-CBAE-59C3DC29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1038A4-BDD8-C087-6908-A2130F5DF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B0DE9-18AF-06DE-3901-F8E7AD30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DD39E-7F98-3553-0D70-0C7D02B8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EDF90-20C1-7EF3-4EE7-1D5B2D06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E9846-F0BE-1AED-8AF0-D375DB5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4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77CD9-235A-57ED-6457-630631B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5EBCE-AD52-7AAF-4152-13460F1B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F3E0-8646-4126-9983-81ED4871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2E5-0976-DC42-BEA3-6F4E4112E32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31E2-9ED1-DE32-2703-B30E28B3D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40B35-C495-E0C5-4F9C-E8128FCB8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6931-D65B-DA4F-A00D-0833C1B73A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34258D-2D56-A8A9-FCA9-BC7D8C5835DE}"/>
              </a:ext>
            </a:extLst>
          </p:cNvPr>
          <p:cNvSpPr txBox="1"/>
          <p:nvPr/>
        </p:nvSpPr>
        <p:spPr>
          <a:xfrm>
            <a:off x="681486" y="664082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Sender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A040C-0E79-3C62-0E3F-575DE0E5C369}"/>
              </a:ext>
            </a:extLst>
          </p:cNvPr>
          <p:cNvSpPr txBox="1"/>
          <p:nvPr/>
        </p:nvSpPr>
        <p:spPr>
          <a:xfrm>
            <a:off x="26011" y="12939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Three roles: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75EC9-9C27-0499-9FAC-9927011B7D24}"/>
              </a:ext>
            </a:extLst>
          </p:cNvPr>
          <p:cNvSpPr txBox="1"/>
          <p:nvPr/>
        </p:nvSpPr>
        <p:spPr>
          <a:xfrm>
            <a:off x="7474971" y="65925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Mailman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C014D-0978-DCA0-AB29-3B08CF5FDC20}"/>
              </a:ext>
            </a:extLst>
          </p:cNvPr>
          <p:cNvSpPr txBox="1"/>
          <p:nvPr/>
        </p:nvSpPr>
        <p:spPr>
          <a:xfrm>
            <a:off x="10295117" y="65925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Assembler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A9F3C86-4612-33D0-33FD-F45C9B7BC27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117120" y="1033414"/>
            <a:ext cx="1" cy="202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CBDD16-0714-AF3E-04F0-6F8C77C05C14}"/>
              </a:ext>
            </a:extLst>
          </p:cNvPr>
          <p:cNvSpPr txBox="1"/>
          <p:nvPr/>
        </p:nvSpPr>
        <p:spPr>
          <a:xfrm>
            <a:off x="199241" y="3059668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Creator Contract</a:t>
            </a:r>
          </a:p>
          <a:p>
            <a:r>
              <a:rPr kumimoji="1" lang="en-US" altLang="zh-CN" dirty="0"/>
              <a:t>&amp;node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CFBFF1-A4DF-1736-28E9-66BFF303D821}"/>
              </a:ext>
            </a:extLst>
          </p:cNvPr>
          <p:cNvSpPr txBox="1"/>
          <p:nvPr/>
        </p:nvSpPr>
        <p:spPr>
          <a:xfrm>
            <a:off x="1117120" y="167733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plaintext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8E2C7DE-FEEC-A183-5841-6670BB577830}"/>
              </a:ext>
            </a:extLst>
          </p:cNvPr>
          <p:cNvCxnSpPr>
            <a:cxnSpLocks/>
          </p:cNvCxnSpPr>
          <p:nvPr/>
        </p:nvCxnSpPr>
        <p:spPr>
          <a:xfrm>
            <a:off x="2146569" y="3244334"/>
            <a:ext cx="1154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07394-14CE-B109-23AB-3D05366D1647}"/>
              </a:ext>
            </a:extLst>
          </p:cNvPr>
          <p:cNvSpPr txBox="1"/>
          <p:nvPr/>
        </p:nvSpPr>
        <p:spPr>
          <a:xfrm>
            <a:off x="2112486" y="270999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plaintext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CFF1A56-B758-714F-E173-0940EE7CFF68}"/>
              </a:ext>
            </a:extLst>
          </p:cNvPr>
          <p:cNvCxnSpPr>
            <a:cxnSpLocks/>
          </p:cNvCxnSpPr>
          <p:nvPr/>
        </p:nvCxnSpPr>
        <p:spPr>
          <a:xfrm flipV="1">
            <a:off x="4345042" y="2483644"/>
            <a:ext cx="1182636" cy="484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6C680A8-CA75-2653-E478-FECADBE63A92}"/>
              </a:ext>
            </a:extLst>
          </p:cNvPr>
          <p:cNvSpPr txBox="1"/>
          <p:nvPr/>
        </p:nvSpPr>
        <p:spPr>
          <a:xfrm>
            <a:off x="3410171" y="289440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Secret</a:t>
            </a:r>
          </a:p>
          <a:p>
            <a:r>
              <a:rPr kumimoji="1" lang="en-US" altLang="zh-CN" dirty="0"/>
              <a:t>Sharing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5FD390-F73D-97DE-08EA-4A759095A12B}"/>
              </a:ext>
            </a:extLst>
          </p:cNvPr>
          <p:cNvSpPr txBox="1"/>
          <p:nvPr/>
        </p:nvSpPr>
        <p:spPr>
          <a:xfrm>
            <a:off x="3340879" y="3779416"/>
            <a:ext cx="156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Assume</a:t>
            </a:r>
          </a:p>
          <a:p>
            <a:r>
              <a:rPr kumimoji="1" lang="en-US" altLang="zh-CN" dirty="0"/>
              <a:t>Threshold = 2</a:t>
            </a:r>
          </a:p>
          <a:p>
            <a:r>
              <a:rPr kumimoji="1" lang="en-US" altLang="zh-CN" dirty="0"/>
              <a:t>Number =3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10E085-5539-A895-05FD-7F1BDB00DD36}"/>
              </a:ext>
            </a:extLst>
          </p:cNvPr>
          <p:cNvSpPr txBox="1"/>
          <p:nvPr/>
        </p:nvSpPr>
        <p:spPr>
          <a:xfrm>
            <a:off x="7517946" y="2131911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br>
              <a:rPr kumimoji="1" lang="en-US" altLang="zh-CN" dirty="0"/>
            </a:br>
            <a:r>
              <a:rPr kumimoji="1" lang="en-US" altLang="zh-CN" dirty="0"/>
              <a:t>Mailman1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E0B7082-8574-7A7E-EC5E-C9922CF65E11}"/>
              </a:ext>
            </a:extLst>
          </p:cNvPr>
          <p:cNvCxnSpPr>
            <a:cxnSpLocks/>
          </p:cNvCxnSpPr>
          <p:nvPr/>
        </p:nvCxnSpPr>
        <p:spPr>
          <a:xfrm flipV="1">
            <a:off x="4345042" y="3228260"/>
            <a:ext cx="1154898" cy="2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EFA7E-D637-DDDA-AC76-568972FDB62D}"/>
              </a:ext>
            </a:extLst>
          </p:cNvPr>
          <p:cNvSpPr txBox="1"/>
          <p:nvPr/>
        </p:nvSpPr>
        <p:spPr>
          <a:xfrm>
            <a:off x="7498605" y="2870427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br>
              <a:rPr kumimoji="1" lang="en-US" altLang="zh-CN" dirty="0"/>
            </a:br>
            <a:r>
              <a:rPr kumimoji="1" lang="en-US" altLang="zh-CN" dirty="0"/>
              <a:t>Mailman2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A23500A-235A-B159-F67E-4989EA958972}"/>
              </a:ext>
            </a:extLst>
          </p:cNvPr>
          <p:cNvCxnSpPr>
            <a:cxnSpLocks/>
          </p:cNvCxnSpPr>
          <p:nvPr/>
        </p:nvCxnSpPr>
        <p:spPr>
          <a:xfrm>
            <a:off x="4332405" y="3509562"/>
            <a:ext cx="1195273" cy="56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272F3B9-8E0B-11E7-74A3-22350ABC529A}"/>
              </a:ext>
            </a:extLst>
          </p:cNvPr>
          <p:cNvSpPr txBox="1"/>
          <p:nvPr/>
        </p:nvSpPr>
        <p:spPr>
          <a:xfrm>
            <a:off x="7517946" y="378919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br>
              <a:rPr kumimoji="1" lang="en-US" altLang="zh-CN" dirty="0"/>
            </a:br>
            <a:r>
              <a:rPr kumimoji="1" lang="en-US" altLang="zh-CN" dirty="0"/>
              <a:t>Mailman3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60DFF2E-5710-5D97-DFC9-99B2B5708A2E}"/>
              </a:ext>
            </a:extLst>
          </p:cNvPr>
          <p:cNvCxnSpPr>
            <a:cxnSpLocks/>
          </p:cNvCxnSpPr>
          <p:nvPr/>
        </p:nvCxnSpPr>
        <p:spPr>
          <a:xfrm>
            <a:off x="8657238" y="2526187"/>
            <a:ext cx="1412914" cy="462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E77ABA-AFE8-5177-213A-CD2AE39EA6D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8678841" y="3355043"/>
            <a:ext cx="1391311" cy="75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75D50EEE-B21A-453B-A39E-DD7FF6802C28}"/>
              </a:ext>
            </a:extLst>
          </p:cNvPr>
          <p:cNvCxnSpPr>
            <a:cxnSpLocks/>
          </p:cNvCxnSpPr>
          <p:nvPr/>
        </p:nvCxnSpPr>
        <p:spPr>
          <a:xfrm>
            <a:off x="8678841" y="3206606"/>
            <a:ext cx="1391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8A99E46-A074-31D4-D01F-00F04806FACB}"/>
              </a:ext>
            </a:extLst>
          </p:cNvPr>
          <p:cNvSpPr txBox="1"/>
          <p:nvPr/>
        </p:nvSpPr>
        <p:spPr>
          <a:xfrm>
            <a:off x="6219863" y="5678146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There are 8 mailman in blockchain network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D20A70-4328-ABE9-B7A5-7D0A8281254A}"/>
              </a:ext>
            </a:extLst>
          </p:cNvPr>
          <p:cNvSpPr txBox="1"/>
          <p:nvPr/>
        </p:nvSpPr>
        <p:spPr>
          <a:xfrm>
            <a:off x="601955" y="4940424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The application fundamentals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of Secret Sharing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7964B0-A2F4-A653-C01F-7BC8C9D2E465}"/>
              </a:ext>
            </a:extLst>
          </p:cNvPr>
          <p:cNvSpPr txBox="1"/>
          <p:nvPr/>
        </p:nvSpPr>
        <p:spPr>
          <a:xfrm>
            <a:off x="4054383" y="200939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Randomly</a:t>
            </a:r>
          </a:p>
          <a:p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7BAB5095-9B36-12D0-D5F3-99D76DE49377}"/>
              </a:ext>
            </a:extLst>
          </p:cNvPr>
          <p:cNvCxnSpPr>
            <a:cxnSpLocks/>
          </p:cNvCxnSpPr>
          <p:nvPr/>
        </p:nvCxnSpPr>
        <p:spPr>
          <a:xfrm flipH="1">
            <a:off x="7994505" y="1161696"/>
            <a:ext cx="1" cy="52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EEE7373-367B-99B2-F52F-CA9AD887401B}"/>
              </a:ext>
            </a:extLst>
          </p:cNvPr>
          <p:cNvSpPr txBox="1"/>
          <p:nvPr/>
        </p:nvSpPr>
        <p:spPr>
          <a:xfrm>
            <a:off x="6790628" y="172252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Mailman Contract &amp; node</a:t>
            </a:r>
            <a:endParaRPr kumimoji="1"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728C34C-ED1A-5130-0495-DB044A264417}"/>
              </a:ext>
            </a:extLst>
          </p:cNvPr>
          <p:cNvCxnSpPr>
            <a:cxnSpLocks/>
          </p:cNvCxnSpPr>
          <p:nvPr/>
        </p:nvCxnSpPr>
        <p:spPr>
          <a:xfrm>
            <a:off x="10867210" y="1156006"/>
            <a:ext cx="0" cy="181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ECF6F09-3DAE-F0D9-5F0D-4E5017F685E5}"/>
              </a:ext>
            </a:extLst>
          </p:cNvPr>
          <p:cNvSpPr txBox="1"/>
          <p:nvPr/>
        </p:nvSpPr>
        <p:spPr>
          <a:xfrm>
            <a:off x="10089493" y="2988226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Assemble Contract</a:t>
            </a:r>
          </a:p>
          <a:p>
            <a:r>
              <a:rPr kumimoji="1" lang="en-US" altLang="zh-CN" dirty="0"/>
              <a:t>&amp;node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650CBD5-2783-6842-1357-BB8D82DA2296}"/>
              </a:ext>
            </a:extLst>
          </p:cNvPr>
          <p:cNvSpPr txBox="1"/>
          <p:nvPr/>
        </p:nvSpPr>
        <p:spPr>
          <a:xfrm>
            <a:off x="5489577" y="2139580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br>
              <a:rPr kumimoji="1" lang="en-US" altLang="zh-CN" dirty="0"/>
            </a:br>
            <a:r>
              <a:rPr kumimoji="1" lang="en-US" altLang="zh-CN" dirty="0"/>
              <a:t>Sharing1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7D646C0-6525-7B23-1D70-9EB509535819}"/>
              </a:ext>
            </a:extLst>
          </p:cNvPr>
          <p:cNvSpPr txBox="1"/>
          <p:nvPr/>
        </p:nvSpPr>
        <p:spPr>
          <a:xfrm>
            <a:off x="5501790" y="287042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</a:p>
          <a:p>
            <a:r>
              <a:rPr kumimoji="1" lang="en-US" altLang="zh-CN" dirty="0"/>
              <a:t>Sharing2</a:t>
            </a:r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0129CD2-4E02-65A5-6340-CA720A23802C}"/>
              </a:ext>
            </a:extLst>
          </p:cNvPr>
          <p:cNvSpPr txBox="1"/>
          <p:nvPr/>
        </p:nvSpPr>
        <p:spPr>
          <a:xfrm>
            <a:off x="5521131" y="376877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br>
              <a:rPr kumimoji="1" lang="en-US" altLang="zh-CN" dirty="0"/>
            </a:br>
            <a:r>
              <a:rPr kumimoji="1" lang="en-US" altLang="zh-CN" dirty="0"/>
              <a:t>Sharing3</a:t>
            </a:r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7828B29-F404-C67F-3B5F-08180A982F63}"/>
              </a:ext>
            </a:extLst>
          </p:cNvPr>
          <p:cNvSpPr txBox="1"/>
          <p:nvPr/>
        </p:nvSpPr>
        <p:spPr>
          <a:xfrm>
            <a:off x="7252539" y="474791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Total 8 Mailman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2778707-F148-834B-EE18-05FD12633D95}"/>
              </a:ext>
            </a:extLst>
          </p:cNvPr>
          <p:cNvCxnSpPr>
            <a:cxnSpLocks/>
          </p:cNvCxnSpPr>
          <p:nvPr/>
        </p:nvCxnSpPr>
        <p:spPr>
          <a:xfrm>
            <a:off x="6552752" y="2500727"/>
            <a:ext cx="832389" cy="8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484DDC92-1712-CD5D-F276-FF7B2D4D51D2}"/>
              </a:ext>
            </a:extLst>
          </p:cNvPr>
          <p:cNvCxnSpPr>
            <a:cxnSpLocks/>
          </p:cNvCxnSpPr>
          <p:nvPr/>
        </p:nvCxnSpPr>
        <p:spPr>
          <a:xfrm>
            <a:off x="6577831" y="3167348"/>
            <a:ext cx="745408" cy="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4160A0F8-0F55-8E25-A7E1-66BE2C056FD0}"/>
              </a:ext>
            </a:extLst>
          </p:cNvPr>
          <p:cNvCxnSpPr>
            <a:cxnSpLocks/>
          </p:cNvCxnSpPr>
          <p:nvPr/>
        </p:nvCxnSpPr>
        <p:spPr>
          <a:xfrm>
            <a:off x="6618991" y="4061470"/>
            <a:ext cx="745408" cy="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04244FB-2437-414F-334C-7DE483CB61D5}"/>
              </a:ext>
            </a:extLst>
          </p:cNvPr>
          <p:cNvSpPr txBox="1"/>
          <p:nvPr/>
        </p:nvSpPr>
        <p:spPr>
          <a:xfrm>
            <a:off x="10355691" y="482344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Plaintext</a:t>
            </a:r>
            <a:endParaRPr kumimoji="1" lang="zh-CN" altLang="en-US" dirty="0"/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C5D71C57-A57B-D03F-983A-5520975ADC83}"/>
              </a:ext>
            </a:extLst>
          </p:cNvPr>
          <p:cNvCxnSpPr>
            <a:cxnSpLocks/>
          </p:cNvCxnSpPr>
          <p:nvPr/>
        </p:nvCxnSpPr>
        <p:spPr>
          <a:xfrm>
            <a:off x="10902815" y="3593716"/>
            <a:ext cx="0" cy="122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B569887-239A-F5C5-1D79-0973996998A5}"/>
              </a:ext>
            </a:extLst>
          </p:cNvPr>
          <p:cNvSpPr txBox="1"/>
          <p:nvPr/>
        </p:nvSpPr>
        <p:spPr>
          <a:xfrm>
            <a:off x="10942089" y="370609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Assemble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85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/>
      <p:bldP spid="7" grpId="0"/>
      <p:bldP spid="8" grpId="0"/>
      <p:bldP spid="12" grpId="0"/>
      <p:bldP spid="15" grpId="0"/>
      <p:bldP spid="21" grpId="0"/>
      <p:bldP spid="28" grpId="0"/>
      <p:bldP spid="31" grpId="0"/>
      <p:bldP spid="34" grpId="0"/>
      <p:bldP spid="41" grpId="0"/>
      <p:bldP spid="45" grpId="0"/>
      <p:bldP spid="59" grpId="0"/>
      <p:bldP spid="61" grpId="0"/>
      <p:bldP spid="65" grpId="0"/>
      <p:bldP spid="76" grpId="0"/>
      <p:bldP spid="79" grpId="0"/>
      <p:bldP spid="93" grpId="0"/>
      <p:bldP spid="95" grpId="0"/>
      <p:bldP spid="96" grpId="0"/>
      <p:bldP spid="101" grpId="0"/>
      <p:bldP spid="120" grpId="0"/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32D20A70-4328-ABE9-B7A5-7D0A8281254A}"/>
              </a:ext>
            </a:extLst>
          </p:cNvPr>
          <p:cNvSpPr txBox="1"/>
          <p:nvPr/>
        </p:nvSpPr>
        <p:spPr>
          <a:xfrm>
            <a:off x="681486" y="5308814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to realize Time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BF16CF-07BF-0BA6-FF5B-F676F52AE805}"/>
              </a:ext>
            </a:extLst>
          </p:cNvPr>
          <p:cNvGrpSpPr/>
          <p:nvPr/>
        </p:nvGrpSpPr>
        <p:grpSpPr>
          <a:xfrm>
            <a:off x="6581680" y="698521"/>
            <a:ext cx="5466474" cy="3015612"/>
            <a:chOff x="6671769" y="659253"/>
            <a:chExt cx="5466474" cy="301561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B75EC9-9C27-0499-9FAC-9927011B7D24}"/>
                </a:ext>
              </a:extLst>
            </p:cNvPr>
            <p:cNvSpPr txBox="1"/>
            <p:nvPr/>
          </p:nvSpPr>
          <p:spPr>
            <a:xfrm>
              <a:off x="7474971" y="65925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7C014D-0978-DCA0-AB29-3B08CF5FDC20}"/>
                </a:ext>
              </a:extLst>
            </p:cNvPr>
            <p:cNvSpPr txBox="1"/>
            <p:nvPr/>
          </p:nvSpPr>
          <p:spPr>
            <a:xfrm>
              <a:off x="10295117" y="65925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Assembler</a:t>
              </a:r>
              <a:endParaRPr kumimoji="1" lang="zh-CN" altLang="en-US" dirty="0"/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7BAB5095-9B36-12D0-D5F3-99D76DE49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4504" y="1161696"/>
              <a:ext cx="2" cy="124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EEE7373-367B-99B2-F52F-CA9AD887401B}"/>
                </a:ext>
              </a:extLst>
            </p:cNvPr>
            <p:cNvSpPr txBox="1"/>
            <p:nvPr/>
          </p:nvSpPr>
          <p:spPr>
            <a:xfrm>
              <a:off x="6671769" y="2406690"/>
              <a:ext cx="275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 Contract &amp; node</a:t>
              </a:r>
              <a:endParaRPr kumimoji="1" lang="zh-CN" altLang="en-US" dirty="0"/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D728C34C-ED1A-5130-0495-DB044A2644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67210" y="1156006"/>
              <a:ext cx="35605" cy="183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ECF6F09-3DAE-F0D9-5F0D-4E5017F685E5}"/>
                </a:ext>
              </a:extLst>
            </p:cNvPr>
            <p:cNvSpPr txBox="1"/>
            <p:nvPr/>
          </p:nvSpPr>
          <p:spPr>
            <a:xfrm>
              <a:off x="10090888" y="3028534"/>
              <a:ext cx="2047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 Contract</a:t>
              </a:r>
            </a:p>
            <a:p>
              <a:r>
                <a:rPr kumimoji="1" lang="en-US" altLang="zh-CN" dirty="0"/>
                <a:t>&amp; node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4F2B64-6A31-3EF9-B940-FF38C7270E24}"/>
              </a:ext>
            </a:extLst>
          </p:cNvPr>
          <p:cNvGrpSpPr/>
          <p:nvPr/>
        </p:nvGrpSpPr>
        <p:grpSpPr>
          <a:xfrm>
            <a:off x="199241" y="664082"/>
            <a:ext cx="4444115" cy="3041917"/>
            <a:chOff x="199241" y="664082"/>
            <a:chExt cx="4444115" cy="304191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34258D-2D56-A8A9-FCA9-BC7D8C5835DE}"/>
                </a:ext>
              </a:extLst>
            </p:cNvPr>
            <p:cNvSpPr txBox="1"/>
            <p:nvPr/>
          </p:nvSpPr>
          <p:spPr>
            <a:xfrm>
              <a:off x="681486" y="664082"/>
              <a:ext cx="87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A9F3C86-4612-33D0-33FD-F45C9B7BC273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1117120" y="1033414"/>
              <a:ext cx="1" cy="202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CBDD16-0714-AF3E-04F0-6F8C77C05C14}"/>
                </a:ext>
              </a:extLst>
            </p:cNvPr>
            <p:cNvSpPr txBox="1"/>
            <p:nvPr/>
          </p:nvSpPr>
          <p:spPr>
            <a:xfrm>
              <a:off x="199241" y="3059668"/>
              <a:ext cx="18357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Creator Contract</a:t>
              </a:r>
            </a:p>
            <a:p>
              <a:r>
                <a:rPr kumimoji="1" lang="en-US" altLang="zh-CN" dirty="0"/>
                <a:t>&amp; node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CFBFF1-A4DF-1736-28E9-66BFF303D821}"/>
                </a:ext>
              </a:extLst>
            </p:cNvPr>
            <p:cNvSpPr txBox="1"/>
            <p:nvPr/>
          </p:nvSpPr>
          <p:spPr>
            <a:xfrm>
              <a:off x="1117120" y="1677337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7D646C0-6525-7B23-1D70-9EB509535819}"/>
                </a:ext>
              </a:extLst>
            </p:cNvPr>
            <p:cNvSpPr txBox="1"/>
            <p:nvPr/>
          </p:nvSpPr>
          <p:spPr>
            <a:xfrm>
              <a:off x="3586656" y="2921168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</a:p>
            <a:p>
              <a:r>
                <a:rPr kumimoji="1" lang="en-US" altLang="zh-CN" dirty="0"/>
                <a:t>Sharing</a:t>
              </a:r>
              <a:endParaRPr kumimoji="1" lang="zh-CN" altLang="en-US" dirty="0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8EB16354-F3DA-DB73-3219-6F3BF2EA9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993" y="3276600"/>
              <a:ext cx="1306494" cy="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9ECFA8-B827-53E4-B081-BA3627CF1F39}"/>
                </a:ext>
              </a:extLst>
            </p:cNvPr>
            <p:cNvSpPr txBox="1"/>
            <p:nvPr/>
          </p:nvSpPr>
          <p:spPr>
            <a:xfrm>
              <a:off x="2210366" y="2921168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Generate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11CBAB-BD8D-2A33-2A13-634FDE19B7A4}"/>
              </a:ext>
            </a:extLst>
          </p:cNvPr>
          <p:cNvGrpSpPr/>
          <p:nvPr/>
        </p:nvGrpSpPr>
        <p:grpSpPr>
          <a:xfrm>
            <a:off x="4773296" y="2448553"/>
            <a:ext cx="3539432" cy="1306937"/>
            <a:chOff x="4972475" y="2486020"/>
            <a:chExt cx="3539432" cy="130693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66EFA7E-D637-DDDA-AC76-568972FDB62D}"/>
                </a:ext>
              </a:extLst>
            </p:cNvPr>
            <p:cNvSpPr txBox="1"/>
            <p:nvPr/>
          </p:nvSpPr>
          <p:spPr>
            <a:xfrm>
              <a:off x="7472840" y="2961960"/>
              <a:ext cx="1039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  <a:br>
                <a:rPr kumimoji="1" lang="en-US" altLang="zh-CN" dirty="0"/>
              </a:br>
              <a:r>
                <a:rPr kumimoji="1" lang="en-US" altLang="zh-CN" dirty="0"/>
                <a:t>Mailman</a:t>
              </a:r>
              <a:endParaRPr kumimoji="1" lang="zh-CN" altLang="en-US" dirty="0"/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484DDC92-1712-CD5D-F276-FF7B2D4D51D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475" y="3277415"/>
              <a:ext cx="2258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EC1A64-5C21-50B6-313A-DA3D2F558182}"/>
                </a:ext>
              </a:extLst>
            </p:cNvPr>
            <p:cNvSpPr txBox="1"/>
            <p:nvPr/>
          </p:nvSpPr>
          <p:spPr>
            <a:xfrm>
              <a:off x="5030471" y="2486020"/>
              <a:ext cx="2081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Timestamp</a:t>
              </a:r>
              <a:br>
                <a:rPr kumimoji="1" lang="en-US" altLang="zh-CN" dirty="0"/>
              </a:br>
              <a:r>
                <a:rPr kumimoji="1" lang="en-US" altLang="zh-CN" dirty="0"/>
                <a:t>Base on blockchain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C91050-24A9-DDDE-4208-4C4009E722F0}"/>
                </a:ext>
              </a:extLst>
            </p:cNvPr>
            <p:cNvSpPr txBox="1"/>
            <p:nvPr/>
          </p:nvSpPr>
          <p:spPr>
            <a:xfrm>
              <a:off x="5240867" y="3423625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Delay Time</a:t>
              </a:r>
              <a:endParaRPr kumimoji="1"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9102839-ECA4-7459-4EFD-7962AFD14716}"/>
              </a:ext>
            </a:extLst>
          </p:cNvPr>
          <p:cNvSpPr txBox="1"/>
          <p:nvPr/>
        </p:nvSpPr>
        <p:spPr>
          <a:xfrm>
            <a:off x="5626360" y="4789472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If(Now(Timestamp)+delay time&gt;Old(Timestamp)):</a:t>
            </a:r>
          </a:p>
          <a:p>
            <a:r>
              <a:rPr kumimoji="1" lang="en-US" altLang="zh-CN" dirty="0"/>
              <a:t>	Send to Assembler</a:t>
            </a:r>
          </a:p>
          <a:p>
            <a:r>
              <a:rPr kumimoji="1" lang="en-US" altLang="zh-CN" dirty="0"/>
              <a:t>Else:</a:t>
            </a:r>
          </a:p>
          <a:p>
            <a:r>
              <a:rPr kumimoji="1" lang="en-US" altLang="zh-CN" dirty="0"/>
              <a:t>	not send</a:t>
            </a:r>
            <a:endParaRPr kumimoji="1"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052B470-E264-728E-A629-391016BDF347}"/>
              </a:ext>
            </a:extLst>
          </p:cNvPr>
          <p:cNvGrpSpPr/>
          <p:nvPr/>
        </p:nvGrpSpPr>
        <p:grpSpPr>
          <a:xfrm>
            <a:off x="10333170" y="3705999"/>
            <a:ext cx="1714984" cy="996515"/>
            <a:chOff x="10498550" y="4034539"/>
            <a:chExt cx="1714984" cy="996515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04244FB-2437-414F-334C-7DE483CB61D5}"/>
                </a:ext>
              </a:extLst>
            </p:cNvPr>
            <p:cNvSpPr txBox="1"/>
            <p:nvPr/>
          </p:nvSpPr>
          <p:spPr>
            <a:xfrm>
              <a:off x="10498550" y="4661722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A0BD6859-1954-B71D-E6A1-ADF244C09028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 flipH="1">
              <a:off x="11010069" y="4034539"/>
              <a:ext cx="1" cy="627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CA5DEE6-9B4B-DA77-64A9-CC9599D26681}"/>
                </a:ext>
              </a:extLst>
            </p:cNvPr>
            <p:cNvSpPr txBox="1"/>
            <p:nvPr/>
          </p:nvSpPr>
          <p:spPr>
            <a:xfrm>
              <a:off x="11076684" y="4163465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</a:t>
              </a:r>
              <a:endParaRPr kumimoji="1"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A456AC9-2363-D02C-3C79-F94A5967BFF8}"/>
              </a:ext>
            </a:extLst>
          </p:cNvPr>
          <p:cNvGrpSpPr/>
          <p:nvPr/>
        </p:nvGrpSpPr>
        <p:grpSpPr>
          <a:xfrm>
            <a:off x="8566322" y="3247658"/>
            <a:ext cx="1391311" cy="467040"/>
            <a:chOff x="8640306" y="3285125"/>
            <a:chExt cx="1391311" cy="467040"/>
          </a:xfrm>
        </p:grpSpPr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5D50EEE-B21A-453B-A39E-DD7FF6802C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0306" y="3285125"/>
              <a:ext cx="1391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BDC8B18-3A04-31F5-2D1C-047F1646E9BF}"/>
                </a:ext>
              </a:extLst>
            </p:cNvPr>
            <p:cNvSpPr txBox="1"/>
            <p:nvPr/>
          </p:nvSpPr>
          <p:spPr>
            <a:xfrm>
              <a:off x="8815021" y="3382833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Sharing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090F927F-D0AC-9932-EE28-88499B224D00}"/>
              </a:ext>
            </a:extLst>
          </p:cNvPr>
          <p:cNvGrpSpPr/>
          <p:nvPr/>
        </p:nvGrpSpPr>
        <p:grpSpPr>
          <a:xfrm>
            <a:off x="157817" y="1052216"/>
            <a:ext cx="1922022" cy="3059166"/>
            <a:chOff x="185411" y="1109813"/>
            <a:chExt cx="1922022" cy="305916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CBDD16-0714-AF3E-04F0-6F8C77C05C14}"/>
                </a:ext>
              </a:extLst>
            </p:cNvPr>
            <p:cNvSpPr txBox="1"/>
            <p:nvPr/>
          </p:nvSpPr>
          <p:spPr>
            <a:xfrm>
              <a:off x="185411" y="3522648"/>
              <a:ext cx="18357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Creator Contract</a:t>
              </a:r>
            </a:p>
            <a:p>
              <a:r>
                <a:rPr kumimoji="1" lang="en-US" altLang="zh-CN" dirty="0"/>
                <a:t>&amp; node</a:t>
              </a:r>
              <a:endParaRPr kumimoji="1"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34258D-2D56-A8A9-FCA9-BC7D8C5835DE}"/>
                </a:ext>
              </a:extLst>
            </p:cNvPr>
            <p:cNvSpPr txBox="1"/>
            <p:nvPr/>
          </p:nvSpPr>
          <p:spPr>
            <a:xfrm>
              <a:off x="642350" y="1109813"/>
              <a:ext cx="87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A9F3C86-4612-33D0-33FD-F45C9B7BC27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077984" y="1479145"/>
              <a:ext cx="1" cy="202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CFBFF1-A4DF-1736-28E9-66BFF303D821}"/>
                </a:ext>
              </a:extLst>
            </p:cNvPr>
            <p:cNvSpPr txBox="1"/>
            <p:nvPr/>
          </p:nvSpPr>
          <p:spPr>
            <a:xfrm>
              <a:off x="1077984" y="212306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D5DF6D3-583A-1E20-3052-DD8E83D785E6}"/>
              </a:ext>
            </a:extLst>
          </p:cNvPr>
          <p:cNvGrpSpPr/>
          <p:nvPr/>
        </p:nvGrpSpPr>
        <p:grpSpPr>
          <a:xfrm>
            <a:off x="1937136" y="3265562"/>
            <a:ext cx="1601815" cy="424503"/>
            <a:chOff x="1937136" y="3265562"/>
            <a:chExt cx="1601815" cy="424503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8E2C7DE-FEEC-A183-5841-6670BB577830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33" y="3690065"/>
              <a:ext cx="1431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F07394-14CE-B109-23AB-3D05366D1647}"/>
                </a:ext>
              </a:extLst>
            </p:cNvPr>
            <p:cNvSpPr txBox="1"/>
            <p:nvPr/>
          </p:nvSpPr>
          <p:spPr>
            <a:xfrm>
              <a:off x="1937136" y="3265562"/>
              <a:ext cx="151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Split Plaintext</a:t>
              </a:r>
              <a:endParaRPr kumimoji="1" lang="zh-CN" altLang="en-US" dirty="0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32D20A70-4328-ABE9-B7A5-7D0A8281254A}"/>
              </a:ext>
            </a:extLst>
          </p:cNvPr>
          <p:cNvSpPr txBox="1"/>
          <p:nvPr/>
        </p:nvSpPr>
        <p:spPr>
          <a:xfrm>
            <a:off x="903417" y="575081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Second Edition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FC4DCDB-1213-1A1E-FC61-727560A5F568}"/>
              </a:ext>
            </a:extLst>
          </p:cNvPr>
          <p:cNvGrpSpPr/>
          <p:nvPr/>
        </p:nvGrpSpPr>
        <p:grpSpPr>
          <a:xfrm>
            <a:off x="4282986" y="899689"/>
            <a:ext cx="3902670" cy="878474"/>
            <a:chOff x="4282986" y="899689"/>
            <a:chExt cx="3902670" cy="878474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E4C254CD-633F-6221-15CB-825655C773BF}"/>
                </a:ext>
              </a:extLst>
            </p:cNvPr>
            <p:cNvCxnSpPr>
              <a:cxnSpLocks/>
              <a:stCxn id="7" idx="1"/>
              <a:endCxn id="16" idx="3"/>
            </p:cNvCxnSpPr>
            <p:nvPr/>
          </p:nvCxnSpPr>
          <p:spPr>
            <a:xfrm flipH="1">
              <a:off x="5524031" y="1326771"/>
              <a:ext cx="26616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6054B6-EE55-AF6C-8E47-BC4C50016A0E}"/>
                </a:ext>
              </a:extLst>
            </p:cNvPr>
            <p:cNvSpPr txBox="1"/>
            <p:nvPr/>
          </p:nvSpPr>
          <p:spPr>
            <a:xfrm>
              <a:off x="5656692" y="89968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Each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Selected Mailman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EFCFE5-C0C4-7645-703E-1986946C9C32}"/>
                </a:ext>
              </a:extLst>
            </p:cNvPr>
            <p:cNvSpPr txBox="1"/>
            <p:nvPr/>
          </p:nvSpPr>
          <p:spPr>
            <a:xfrm>
              <a:off x="6108805" y="1408831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Generate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CFA191-C1ED-E9ED-BAF8-CB8029CA01CB}"/>
                </a:ext>
              </a:extLst>
            </p:cNvPr>
            <p:cNvSpPr txBox="1"/>
            <p:nvPr/>
          </p:nvSpPr>
          <p:spPr>
            <a:xfrm>
              <a:off x="4282986" y="1003606"/>
              <a:ext cx="1241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Symmetric</a:t>
              </a:r>
            </a:p>
            <a:p>
              <a:r>
                <a:rPr kumimoji="1" lang="en-US" altLang="zh-CN" dirty="0"/>
                <a:t>Encryption</a:t>
              </a:r>
              <a:endParaRPr kumimoji="1" lang="zh-CN" altLang="en-US" dirty="0"/>
            </a:p>
          </p:txBody>
        </p:sp>
      </p:grp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AF77A77-766D-5D37-2617-56A0F3F7A690}"/>
              </a:ext>
            </a:extLst>
          </p:cNvPr>
          <p:cNvCxnSpPr>
            <a:cxnSpLocks/>
          </p:cNvCxnSpPr>
          <p:nvPr/>
        </p:nvCxnSpPr>
        <p:spPr>
          <a:xfrm flipH="1">
            <a:off x="1582575" y="1474316"/>
            <a:ext cx="2613685" cy="203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2C57597D-D259-8A20-E159-99C4D16E0E5E}"/>
              </a:ext>
            </a:extLst>
          </p:cNvPr>
          <p:cNvGrpSpPr/>
          <p:nvPr/>
        </p:nvGrpSpPr>
        <p:grpSpPr>
          <a:xfrm>
            <a:off x="7351589" y="1142105"/>
            <a:ext cx="2759089" cy="1423636"/>
            <a:chOff x="7351589" y="1142105"/>
            <a:chExt cx="2759089" cy="1423636"/>
          </a:xfrm>
        </p:grpSpPr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7BAB5095-9B36-12D0-D5F3-99D76DE49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5188" y="1563471"/>
              <a:ext cx="1" cy="650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16ED6CA0-9ABC-F1C5-23A4-EE3A1D6E5FCD}"/>
                </a:ext>
              </a:extLst>
            </p:cNvPr>
            <p:cNvGrpSpPr/>
            <p:nvPr/>
          </p:nvGrpSpPr>
          <p:grpSpPr>
            <a:xfrm>
              <a:off x="7351589" y="1142105"/>
              <a:ext cx="2759089" cy="1423636"/>
              <a:chOff x="7351589" y="1142105"/>
              <a:chExt cx="2759089" cy="142363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75EC9-9C27-0499-9FAC-9927011B7D24}"/>
                  </a:ext>
                </a:extLst>
              </p:cNvPr>
              <p:cNvSpPr txBox="1"/>
              <p:nvPr/>
            </p:nvSpPr>
            <p:spPr>
              <a:xfrm>
                <a:off x="8185656" y="1142105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Mailman</a:t>
                </a:r>
                <a:endParaRPr kumimoji="1"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49FC653-0CEC-5612-E79E-AFA7D4D6453C}"/>
                  </a:ext>
                </a:extLst>
              </p:cNvPr>
              <p:cNvSpPr txBox="1"/>
              <p:nvPr/>
            </p:nvSpPr>
            <p:spPr>
              <a:xfrm>
                <a:off x="7351589" y="2196409"/>
                <a:ext cx="2759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Mailman Contract &amp; node</a:t>
                </a:r>
                <a:endParaRPr kumimoji="1" lang="zh-CN" altLang="en-US" dirty="0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1DE5B5-0AE1-4C57-81A1-824F302219BD}"/>
              </a:ext>
            </a:extLst>
          </p:cNvPr>
          <p:cNvGrpSpPr/>
          <p:nvPr/>
        </p:nvGrpSpPr>
        <p:grpSpPr>
          <a:xfrm>
            <a:off x="1068710" y="4048569"/>
            <a:ext cx="2618024" cy="1272728"/>
            <a:chOff x="1054470" y="3874731"/>
            <a:chExt cx="2618024" cy="1272728"/>
          </a:xfrm>
        </p:grpSpPr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BDF68930-C111-BCCC-7E86-10B0ED823DB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37463" y="3015252"/>
              <a:ext cx="773162" cy="24921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80655B0-F8B1-C342-6C96-C549DEB71FAD}"/>
                </a:ext>
              </a:extLst>
            </p:cNvPr>
            <p:cNvSpPr txBox="1"/>
            <p:nvPr/>
          </p:nvSpPr>
          <p:spPr>
            <a:xfrm>
              <a:off x="1054470" y="4218104"/>
              <a:ext cx="261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All selected mailman key</a:t>
              </a:r>
              <a:endParaRPr kumimoji="1"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CF3208C-DAED-9E66-B258-31FAA8A83F68}"/>
                </a:ext>
              </a:extLst>
            </p:cNvPr>
            <p:cNvSpPr txBox="1"/>
            <p:nvPr/>
          </p:nvSpPr>
          <p:spPr>
            <a:xfrm>
              <a:off x="1645607" y="477812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Encrypt</a:t>
              </a:r>
              <a:endParaRPr kumimoji="1" lang="zh-CN" altLang="en-US" dirty="0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4BA6949-8700-46F5-1C04-D63C8CF88376}"/>
              </a:ext>
            </a:extLst>
          </p:cNvPr>
          <p:cNvGrpSpPr/>
          <p:nvPr/>
        </p:nvGrpSpPr>
        <p:grpSpPr>
          <a:xfrm>
            <a:off x="3647663" y="2553515"/>
            <a:ext cx="1226933" cy="2358421"/>
            <a:chOff x="3647663" y="2553515"/>
            <a:chExt cx="1226933" cy="2358421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7D646C0-6525-7B23-1D70-9EB509535819}"/>
                </a:ext>
              </a:extLst>
            </p:cNvPr>
            <p:cNvSpPr txBox="1"/>
            <p:nvPr/>
          </p:nvSpPr>
          <p:spPr>
            <a:xfrm>
              <a:off x="3711273" y="2600650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</a:p>
            <a:p>
              <a:r>
                <a:rPr kumimoji="1" lang="en-US" altLang="zh-CN" dirty="0"/>
                <a:t>Sharing1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A8AA03-2C9F-7476-2F34-6CD6283D919F}"/>
                </a:ext>
              </a:extLst>
            </p:cNvPr>
            <p:cNvSpPr txBox="1"/>
            <p:nvPr/>
          </p:nvSpPr>
          <p:spPr>
            <a:xfrm>
              <a:off x="3711273" y="3366900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</a:p>
            <a:p>
              <a:r>
                <a:rPr kumimoji="1" lang="en-US" altLang="zh-CN" dirty="0"/>
                <a:t>Sharing2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60DBF8-98D7-CBD4-3A33-7A174411328C}"/>
                </a:ext>
              </a:extLst>
            </p:cNvPr>
            <p:cNvSpPr txBox="1"/>
            <p:nvPr/>
          </p:nvSpPr>
          <p:spPr>
            <a:xfrm>
              <a:off x="3711273" y="4253601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</a:p>
            <a:p>
              <a:r>
                <a:rPr kumimoji="1" lang="en-US" altLang="zh-CN" dirty="0"/>
                <a:t>Sharing3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A441B69-191F-9EFE-C975-7080187419A0}"/>
                </a:ext>
              </a:extLst>
            </p:cNvPr>
            <p:cNvSpPr/>
            <p:nvPr/>
          </p:nvSpPr>
          <p:spPr>
            <a:xfrm>
              <a:off x="3647663" y="2553515"/>
              <a:ext cx="1226933" cy="235842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6BAA35C-3647-177C-1579-756EB72A1ADF}"/>
              </a:ext>
            </a:extLst>
          </p:cNvPr>
          <p:cNvGrpSpPr/>
          <p:nvPr/>
        </p:nvGrpSpPr>
        <p:grpSpPr>
          <a:xfrm>
            <a:off x="4806762" y="2557786"/>
            <a:ext cx="2582775" cy="2358426"/>
            <a:chOff x="4806762" y="2557786"/>
            <a:chExt cx="2582775" cy="2358426"/>
          </a:xfrm>
        </p:grpSpPr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484DDC92-1712-CD5D-F276-FF7B2D4D5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7623" y="3708616"/>
              <a:ext cx="1379882" cy="13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E5780F-8A88-667A-514B-4DD1F1475520}"/>
                </a:ext>
              </a:extLst>
            </p:cNvPr>
            <p:cNvSpPr txBox="1"/>
            <p:nvPr/>
          </p:nvSpPr>
          <p:spPr>
            <a:xfrm>
              <a:off x="4806762" y="3258837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key encrypt</a:t>
              </a:r>
              <a:r>
                <a:rPr kumimoji="1" lang="zh-CN" altLang="en-US" dirty="0"/>
                <a:t> 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47A4C88-65ED-9EF9-5DD3-D965A48C795A}"/>
                </a:ext>
              </a:extLst>
            </p:cNvPr>
            <p:cNvSpPr txBox="1"/>
            <p:nvPr/>
          </p:nvSpPr>
          <p:spPr>
            <a:xfrm>
              <a:off x="6425856" y="271673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Onion1</a:t>
              </a:r>
              <a:endParaRPr kumimoji="1"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5D5F2C9-3C04-BC76-8B79-B13DECD62590}"/>
                </a:ext>
              </a:extLst>
            </p:cNvPr>
            <p:cNvSpPr txBox="1"/>
            <p:nvPr/>
          </p:nvSpPr>
          <p:spPr>
            <a:xfrm>
              <a:off x="6407236" y="3524777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Onion2</a:t>
              </a:r>
              <a:endParaRPr kumimoji="1"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5E50CC0-EDE6-8A68-5218-3815A72DB426}"/>
                </a:ext>
              </a:extLst>
            </p:cNvPr>
            <p:cNvSpPr txBox="1"/>
            <p:nvPr/>
          </p:nvSpPr>
          <p:spPr>
            <a:xfrm>
              <a:off x="6425855" y="440838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Onion3</a:t>
              </a:r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B96D301-32D2-098B-69CB-4508DA22B8E9}"/>
                </a:ext>
              </a:extLst>
            </p:cNvPr>
            <p:cNvSpPr/>
            <p:nvPr/>
          </p:nvSpPr>
          <p:spPr>
            <a:xfrm>
              <a:off x="6355783" y="2557786"/>
              <a:ext cx="1033754" cy="235842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1FFEDF4C-A43B-511B-5F4C-2A80C3F61162}"/>
                </a:ext>
              </a:extLst>
            </p:cNvPr>
            <p:cNvCxnSpPr>
              <a:cxnSpLocks/>
            </p:cNvCxnSpPr>
            <p:nvPr/>
          </p:nvCxnSpPr>
          <p:spPr>
            <a:xfrm>
              <a:off x="4899135" y="4604562"/>
              <a:ext cx="140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03C88FC2-07F8-D30E-D453-C78DD09B332F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23" y="2942366"/>
              <a:ext cx="1389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9B78FCD6-F568-B12B-E45F-A6D8FDE052FB}"/>
              </a:ext>
            </a:extLst>
          </p:cNvPr>
          <p:cNvGrpSpPr/>
          <p:nvPr/>
        </p:nvGrpSpPr>
        <p:grpSpPr>
          <a:xfrm>
            <a:off x="7473604" y="2578234"/>
            <a:ext cx="1787169" cy="2420380"/>
            <a:chOff x="7473604" y="2578234"/>
            <a:chExt cx="1787169" cy="242038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66EFA7E-D637-DDDA-AC76-568972FDB62D}"/>
                </a:ext>
              </a:extLst>
            </p:cNvPr>
            <p:cNvSpPr txBox="1"/>
            <p:nvPr/>
          </p:nvSpPr>
          <p:spPr>
            <a:xfrm>
              <a:off x="8046663" y="2578234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  <a:br>
                <a:rPr kumimoji="1" lang="en-US" altLang="zh-CN" dirty="0"/>
              </a:br>
              <a:r>
                <a:rPr kumimoji="1" lang="en-US" altLang="zh-CN" dirty="0"/>
                <a:t>Mailman1</a:t>
              </a:r>
              <a:endParaRPr kumimoji="1"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7DFBEE6-82B9-C1DE-A837-F8B269020B56}"/>
                </a:ext>
              </a:extLst>
            </p:cNvPr>
            <p:cNvSpPr txBox="1"/>
            <p:nvPr/>
          </p:nvSpPr>
          <p:spPr>
            <a:xfrm>
              <a:off x="8099878" y="3405508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  <a:br>
                <a:rPr kumimoji="1" lang="en-US" altLang="zh-CN" dirty="0"/>
              </a:br>
              <a:r>
                <a:rPr kumimoji="1" lang="en-US" altLang="zh-CN" dirty="0"/>
                <a:t>Mailman2</a:t>
              </a:r>
              <a:endParaRPr kumimoji="1" lang="zh-CN" altLang="en-US" dirty="0"/>
            </a:p>
          </p:txBody>
        </p: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46111B5B-7F11-7519-E379-6FCDEA91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477528" y="2892424"/>
              <a:ext cx="537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E40F60A8-95AB-D58C-F53D-488EAF247DA3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473604" y="3728673"/>
              <a:ext cx="6262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FB85927-02FA-9977-CC86-779225E8FA69}"/>
                </a:ext>
              </a:extLst>
            </p:cNvPr>
            <p:cNvCxnSpPr>
              <a:cxnSpLocks/>
            </p:cNvCxnSpPr>
            <p:nvPr/>
          </p:nvCxnSpPr>
          <p:spPr>
            <a:xfrm>
              <a:off x="7477528" y="4622451"/>
              <a:ext cx="6262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DBF4ADC-7302-0B98-9D7C-0624F67B16D8}"/>
                </a:ext>
              </a:extLst>
            </p:cNvPr>
            <p:cNvSpPr txBox="1"/>
            <p:nvPr/>
          </p:nvSpPr>
          <p:spPr>
            <a:xfrm>
              <a:off x="8091397" y="4352283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  <a:br>
                <a:rPr kumimoji="1" lang="en-US" altLang="zh-CN" dirty="0"/>
              </a:br>
              <a:r>
                <a:rPr kumimoji="1" lang="en-US" altLang="zh-CN" dirty="0"/>
                <a:t>Mailman3</a:t>
              </a:r>
              <a:endParaRPr kumimoji="1" lang="zh-CN" altLang="en-US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685C5969-2E7D-2A08-FE94-D935E35A238A}"/>
              </a:ext>
            </a:extLst>
          </p:cNvPr>
          <p:cNvGrpSpPr/>
          <p:nvPr/>
        </p:nvGrpSpPr>
        <p:grpSpPr>
          <a:xfrm>
            <a:off x="10153807" y="1059041"/>
            <a:ext cx="2047355" cy="2602854"/>
            <a:chOff x="10220924" y="967889"/>
            <a:chExt cx="2047355" cy="260285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7C014D-0978-DCA0-AB29-3B08CF5FDC20}"/>
                </a:ext>
              </a:extLst>
            </p:cNvPr>
            <p:cNvSpPr txBox="1"/>
            <p:nvPr/>
          </p:nvSpPr>
          <p:spPr>
            <a:xfrm>
              <a:off x="10601028" y="967889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Assembler</a:t>
              </a:r>
              <a:endParaRPr kumimoji="1" lang="zh-CN" altLang="en-US" dirty="0"/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D728C34C-ED1A-5130-0495-DB044A2644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95905" y="1367584"/>
              <a:ext cx="0" cy="160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ECF6F09-3DAE-F0D9-5F0D-4E5017F685E5}"/>
                </a:ext>
              </a:extLst>
            </p:cNvPr>
            <p:cNvSpPr txBox="1"/>
            <p:nvPr/>
          </p:nvSpPr>
          <p:spPr>
            <a:xfrm>
              <a:off x="10220924" y="2924412"/>
              <a:ext cx="2047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 Contract</a:t>
              </a:r>
            </a:p>
            <a:p>
              <a:r>
                <a:rPr kumimoji="1" lang="en-US" altLang="zh-CN" dirty="0"/>
                <a:t>&amp; node</a:t>
              </a:r>
              <a:endParaRPr kumimoji="1" lang="zh-CN" altLang="en-US" dirty="0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E3BE6B8-4923-D938-FE8F-D56D15CDE50D}"/>
              </a:ext>
            </a:extLst>
          </p:cNvPr>
          <p:cNvGrpSpPr/>
          <p:nvPr/>
        </p:nvGrpSpPr>
        <p:grpSpPr>
          <a:xfrm>
            <a:off x="9207558" y="2901400"/>
            <a:ext cx="2312396" cy="1774049"/>
            <a:chOff x="9207558" y="2901400"/>
            <a:chExt cx="2312396" cy="1774049"/>
          </a:xfrm>
        </p:grpSpPr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5D50EEE-B21A-453B-A39E-DD7FF6802C28}"/>
                </a:ext>
              </a:extLst>
            </p:cNvPr>
            <p:cNvCxnSpPr>
              <a:cxnSpLocks/>
            </p:cNvCxnSpPr>
            <p:nvPr/>
          </p:nvCxnSpPr>
          <p:spPr>
            <a:xfrm>
              <a:off x="9207902" y="3728673"/>
              <a:ext cx="861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04244FB-2437-414F-334C-7DE483CB61D5}"/>
                </a:ext>
              </a:extLst>
            </p:cNvPr>
            <p:cNvSpPr txBox="1"/>
            <p:nvPr/>
          </p:nvSpPr>
          <p:spPr>
            <a:xfrm>
              <a:off x="10254864" y="3530916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Onion1,2,3</a:t>
              </a:r>
              <a:endParaRPr kumimoji="1" lang="zh-CN" altLang="en-US" dirty="0"/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5543590C-ECE1-CA0C-82A3-C6242AEC6A67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9252292" y="3962460"/>
              <a:ext cx="817513" cy="712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299C0746-0AEF-EC86-A976-406411857E03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9207558" y="2901400"/>
              <a:ext cx="862247" cy="577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肘形连接符 103">
            <a:extLst>
              <a:ext uri="{FF2B5EF4-FFF2-40B4-BE49-F238E27FC236}">
                <a16:creationId xmlns:a16="http://schemas.microsoft.com/office/drawing/2014/main" id="{394C0D27-DA93-2A05-F67F-80D2590CE66D}"/>
              </a:ext>
            </a:extLst>
          </p:cNvPr>
          <p:cNvCxnSpPr>
            <a:cxnSpLocks/>
          </p:cNvCxnSpPr>
          <p:nvPr/>
        </p:nvCxnSpPr>
        <p:spPr>
          <a:xfrm>
            <a:off x="4767973" y="346558"/>
            <a:ext cx="5721409" cy="2752769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4437E3E-CFC4-73E9-6FFA-A9562868D02F}"/>
              </a:ext>
            </a:extLst>
          </p:cNvPr>
          <p:cNvGrpSpPr/>
          <p:nvPr/>
        </p:nvGrpSpPr>
        <p:grpSpPr>
          <a:xfrm>
            <a:off x="2260764" y="1826245"/>
            <a:ext cx="3690222" cy="486775"/>
            <a:chOff x="2260764" y="1826245"/>
            <a:chExt cx="3690222" cy="48677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BC37B87-BFA6-7318-DA4B-E168E683618A}"/>
                </a:ext>
              </a:extLst>
            </p:cNvPr>
            <p:cNvSpPr txBox="1"/>
            <p:nvPr/>
          </p:nvSpPr>
          <p:spPr>
            <a:xfrm>
              <a:off x="3411508" y="1943688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Selected 3 Mailman Key</a:t>
              </a:r>
              <a:endParaRPr kumimoji="1"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011FA62-7CD2-DEB0-6948-5A8539E02DCE}"/>
                </a:ext>
              </a:extLst>
            </p:cNvPr>
            <p:cNvSpPr txBox="1"/>
            <p:nvPr/>
          </p:nvSpPr>
          <p:spPr>
            <a:xfrm>
              <a:off x="2260764" y="1826245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Key Pair1</a:t>
              </a:r>
              <a:endParaRPr kumimoji="1" lang="zh-CN" altLang="en-US" dirty="0"/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643930F-1791-FEBA-D80B-7F088FDC8AFB}"/>
              </a:ext>
            </a:extLst>
          </p:cNvPr>
          <p:cNvSpPr txBox="1"/>
          <p:nvPr/>
        </p:nvSpPr>
        <p:spPr>
          <a:xfrm>
            <a:off x="9273985" y="37114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Keypair 2</a:t>
            </a:r>
            <a:endParaRPr kumimoji="1" lang="zh-CN" altLang="en-US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BE76AAF9-22B2-50D5-970B-FC9C12F0A36A}"/>
              </a:ext>
            </a:extLst>
          </p:cNvPr>
          <p:cNvCxnSpPr>
            <a:cxnSpLocks/>
          </p:cNvCxnSpPr>
          <p:nvPr/>
        </p:nvCxnSpPr>
        <p:spPr>
          <a:xfrm>
            <a:off x="4767973" y="346558"/>
            <a:ext cx="0" cy="645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26C9EBA-E3F8-5994-2D9B-31B7FEDBEA77}"/>
              </a:ext>
            </a:extLst>
          </p:cNvPr>
          <p:cNvGrpSpPr/>
          <p:nvPr/>
        </p:nvGrpSpPr>
        <p:grpSpPr>
          <a:xfrm>
            <a:off x="10117561" y="3962460"/>
            <a:ext cx="1940856" cy="2507417"/>
            <a:chOff x="9954152" y="3992981"/>
            <a:chExt cx="1940856" cy="2507417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9275D67A-4540-B93F-5087-693B42C97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1323" y="3992981"/>
              <a:ext cx="6614" cy="82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90408F4-8386-1978-DB06-C547843178C4}"/>
                </a:ext>
              </a:extLst>
            </p:cNvPr>
            <p:cNvSpPr txBox="1"/>
            <p:nvPr/>
          </p:nvSpPr>
          <p:spPr>
            <a:xfrm>
              <a:off x="10761364" y="4010566"/>
              <a:ext cx="11336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 3 key</a:t>
              </a:r>
            </a:p>
            <a:p>
              <a:r>
                <a:rPr kumimoji="1" lang="en-US" altLang="zh-CN" dirty="0"/>
                <a:t>decrypt</a:t>
              </a:r>
              <a:endParaRPr kumimoji="1" lang="zh-CN" altLang="en-US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4A20F25-0AA0-BCFD-B920-E0BB58D0A654}"/>
                </a:ext>
              </a:extLst>
            </p:cNvPr>
            <p:cNvSpPr txBox="1"/>
            <p:nvPr/>
          </p:nvSpPr>
          <p:spPr>
            <a:xfrm>
              <a:off x="10069805" y="6131066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FF2B4EB-65BE-7108-92D5-494FF1BA2EC3}"/>
                </a:ext>
              </a:extLst>
            </p:cNvPr>
            <p:cNvSpPr txBox="1"/>
            <p:nvPr/>
          </p:nvSpPr>
          <p:spPr>
            <a:xfrm>
              <a:off x="9954152" y="481394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Sharing1,2,3</a:t>
              </a:r>
              <a:endParaRPr kumimoji="1" lang="zh-CN" altLang="en-US" dirty="0"/>
            </a:p>
          </p:txBody>
        </p: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712E9E99-75C3-E620-8124-5D09041E2E43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 flipH="1">
              <a:off x="10581324" y="5147459"/>
              <a:ext cx="6613" cy="98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ED7AC5F-1929-492B-FE41-C5AF4CE892C1}"/>
                </a:ext>
              </a:extLst>
            </p:cNvPr>
            <p:cNvSpPr txBox="1"/>
            <p:nvPr/>
          </p:nvSpPr>
          <p:spPr>
            <a:xfrm>
              <a:off x="10758158" y="5472507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</a:t>
              </a:r>
              <a:endParaRPr kumimoji="1" lang="zh-CN" altLang="en-US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60D72D2-5766-723F-EC3D-EC510AD1E16C}"/>
              </a:ext>
            </a:extLst>
          </p:cNvPr>
          <p:cNvGrpSpPr/>
          <p:nvPr/>
        </p:nvGrpSpPr>
        <p:grpSpPr>
          <a:xfrm>
            <a:off x="3832872" y="5124421"/>
            <a:ext cx="3907246" cy="1488038"/>
            <a:chOff x="3832872" y="5124421"/>
            <a:chExt cx="3907246" cy="1488038"/>
          </a:xfrm>
        </p:grpSpPr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36A7AC1-A938-83DF-77A9-D69B3823CAAE}"/>
                </a:ext>
              </a:extLst>
            </p:cNvPr>
            <p:cNvSpPr txBox="1"/>
            <p:nvPr/>
          </p:nvSpPr>
          <p:spPr>
            <a:xfrm>
              <a:off x="6643271" y="512442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Third key</a:t>
              </a:r>
              <a:endParaRPr kumimoji="1"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0F17CB3-6918-96D0-9DC2-7248EA18C5AD}"/>
                </a:ext>
              </a:extLst>
            </p:cNvPr>
            <p:cNvSpPr txBox="1"/>
            <p:nvPr/>
          </p:nvSpPr>
          <p:spPr>
            <a:xfrm>
              <a:off x="4927623" y="604892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Sharing</a:t>
              </a:r>
              <a:endParaRPr kumimoji="1" lang="zh-CN" altLang="en-US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AC2086E-27C3-F717-D633-09AA38EA1DBF}"/>
                </a:ext>
              </a:extLst>
            </p:cNvPr>
            <p:cNvSpPr/>
            <p:nvPr/>
          </p:nvSpPr>
          <p:spPr>
            <a:xfrm>
              <a:off x="4742838" y="5182104"/>
              <a:ext cx="2997280" cy="143035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EA4D17A-B821-8412-83B6-80670267B61D}"/>
                </a:ext>
              </a:extLst>
            </p:cNvPr>
            <p:cNvSpPr/>
            <p:nvPr/>
          </p:nvSpPr>
          <p:spPr>
            <a:xfrm>
              <a:off x="4910420" y="6059997"/>
              <a:ext cx="934871" cy="40249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2342139-B6FC-0514-71D1-F421DB06F224}"/>
                </a:ext>
              </a:extLst>
            </p:cNvPr>
            <p:cNvSpPr/>
            <p:nvPr/>
          </p:nvSpPr>
          <p:spPr>
            <a:xfrm>
              <a:off x="4845552" y="5754105"/>
              <a:ext cx="1737067" cy="7661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4608FA5-2F8A-12F6-A0FC-690717D6406F}"/>
                </a:ext>
              </a:extLst>
            </p:cNvPr>
            <p:cNvSpPr txBox="1"/>
            <p:nvPr/>
          </p:nvSpPr>
          <p:spPr>
            <a:xfrm>
              <a:off x="5590038" y="5714162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First key</a:t>
              </a:r>
              <a:endParaRPr kumimoji="1" lang="zh-CN" altLang="en-US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4C9288F0-23BC-06A8-78CE-BCA7DA3CA63F}"/>
                </a:ext>
              </a:extLst>
            </p:cNvPr>
            <p:cNvSpPr txBox="1"/>
            <p:nvPr/>
          </p:nvSpPr>
          <p:spPr>
            <a:xfrm>
              <a:off x="5985078" y="5412790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Second key</a:t>
              </a:r>
              <a:endParaRPr kumimoji="1" lang="zh-CN" altLang="en-US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AD08CE9-B713-7015-DF8E-406A91C4769F}"/>
                </a:ext>
              </a:extLst>
            </p:cNvPr>
            <p:cNvSpPr/>
            <p:nvPr/>
          </p:nvSpPr>
          <p:spPr>
            <a:xfrm>
              <a:off x="4801141" y="5471588"/>
              <a:ext cx="2500323" cy="1085518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83608CC-34A6-B09A-DC7C-8B65F035F803}"/>
                </a:ext>
              </a:extLst>
            </p:cNvPr>
            <p:cNvSpPr txBox="1"/>
            <p:nvPr/>
          </p:nvSpPr>
          <p:spPr>
            <a:xfrm>
              <a:off x="3832872" y="571261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</a:t>
              </a:r>
              <a:endParaRPr kumimoji="1" lang="zh-CN" altLang="en-US" dirty="0"/>
            </a:p>
          </p:txBody>
        </p: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958DAAD-A79B-B096-1204-1AD95FB6BC25}"/>
              </a:ext>
            </a:extLst>
          </p:cNvPr>
          <p:cNvSpPr txBox="1"/>
          <p:nvPr/>
        </p:nvSpPr>
        <p:spPr>
          <a:xfrm>
            <a:off x="449144" y="609315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Prevent Mailman Collusion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FD3FFD-BDAD-916A-701D-2C61A19A6F52}"/>
              </a:ext>
            </a:extLst>
          </p:cNvPr>
          <p:cNvSpPr txBox="1"/>
          <p:nvPr/>
        </p:nvSpPr>
        <p:spPr>
          <a:xfrm>
            <a:off x="1782543" y="547856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Creator Contract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80B23-98F2-F10B-213A-1B67547CE459}"/>
              </a:ext>
            </a:extLst>
          </p:cNvPr>
          <p:cNvSpPr txBox="1"/>
          <p:nvPr/>
        </p:nvSpPr>
        <p:spPr>
          <a:xfrm>
            <a:off x="5651500" y="54785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Mailman Contract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D6887F-83FA-92E5-AC12-175F9E61F65A}"/>
              </a:ext>
            </a:extLst>
          </p:cNvPr>
          <p:cNvSpPr txBox="1"/>
          <p:nvPr/>
        </p:nvSpPr>
        <p:spPr>
          <a:xfrm>
            <a:off x="8865342" y="565358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Assembler Contract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1C5FA4-D3C0-132B-335B-267E5758BE31}"/>
              </a:ext>
            </a:extLst>
          </p:cNvPr>
          <p:cNvSpPr txBox="1"/>
          <p:nvPr/>
        </p:nvSpPr>
        <p:spPr>
          <a:xfrm>
            <a:off x="330200" y="54785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On-Chain: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7576B1-2223-CFDC-31C6-B90AC02EC3F0}"/>
              </a:ext>
            </a:extLst>
          </p:cNvPr>
          <p:cNvSpPr txBox="1"/>
          <p:nvPr/>
        </p:nvSpPr>
        <p:spPr>
          <a:xfrm>
            <a:off x="320367" y="462832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Off-Chain: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1476448-0B2C-6780-0134-253B20ACF944}"/>
              </a:ext>
            </a:extLst>
          </p:cNvPr>
          <p:cNvCxnSpPr>
            <a:cxnSpLocks/>
          </p:cNvCxnSpPr>
          <p:nvPr/>
        </p:nvCxnSpPr>
        <p:spPr>
          <a:xfrm flipH="1">
            <a:off x="2427354" y="928856"/>
            <a:ext cx="27366" cy="3690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20661A-C393-B5AE-9B2E-2EF01A428155}"/>
              </a:ext>
            </a:extLst>
          </p:cNvPr>
          <p:cNvSpPr txBox="1"/>
          <p:nvPr/>
        </p:nvSpPr>
        <p:spPr>
          <a:xfrm>
            <a:off x="1492483" y="230254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Sharing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E1F271-0A71-524A-80F4-C722ED4B8B7D}"/>
              </a:ext>
            </a:extLst>
          </p:cNvPr>
          <p:cNvSpPr txBox="1"/>
          <p:nvPr/>
        </p:nvSpPr>
        <p:spPr>
          <a:xfrm>
            <a:off x="2112441" y="52336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Onions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B28E0BB-A607-0DFB-6F98-AF13E93A109B}"/>
              </a:ext>
            </a:extLst>
          </p:cNvPr>
          <p:cNvCxnSpPr>
            <a:cxnSpLocks/>
          </p:cNvCxnSpPr>
          <p:nvPr/>
        </p:nvCxnSpPr>
        <p:spPr>
          <a:xfrm flipV="1">
            <a:off x="2814053" y="921990"/>
            <a:ext cx="0" cy="369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7EBB372-4A3A-21C9-0C8E-ACEFC4E0C63F}"/>
              </a:ext>
            </a:extLst>
          </p:cNvPr>
          <p:cNvGrpSpPr/>
          <p:nvPr/>
        </p:nvGrpSpPr>
        <p:grpSpPr>
          <a:xfrm>
            <a:off x="5469496" y="917188"/>
            <a:ext cx="2057243" cy="5278656"/>
            <a:chOff x="5457267" y="851932"/>
            <a:chExt cx="2057243" cy="527865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B185286-FAA5-0006-B30F-43B0A5E26731}"/>
                </a:ext>
              </a:extLst>
            </p:cNvPr>
            <p:cNvSpPr txBox="1"/>
            <p:nvPr/>
          </p:nvSpPr>
          <p:spPr>
            <a:xfrm>
              <a:off x="5651676" y="3880579"/>
              <a:ext cx="1776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 Node1</a:t>
              </a:r>
            </a:p>
            <a:p>
              <a:r>
                <a:rPr kumimoji="1" lang="en-US" altLang="zh-CN" dirty="0"/>
                <a:t>         Key1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D1A0CF-0EF0-2FB7-CE20-8E67A5B62728}"/>
                </a:ext>
              </a:extLst>
            </p:cNvPr>
            <p:cNvSpPr txBox="1"/>
            <p:nvPr/>
          </p:nvSpPr>
          <p:spPr>
            <a:xfrm>
              <a:off x="5689600" y="4602706"/>
              <a:ext cx="1776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 Node2</a:t>
              </a:r>
            </a:p>
            <a:p>
              <a:r>
                <a:rPr kumimoji="1" lang="en-US" altLang="zh-CN" dirty="0"/>
                <a:t>        Key2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8B7C3A-E796-17D6-92C8-5CEA883CE0D2}"/>
                </a:ext>
              </a:extLst>
            </p:cNvPr>
            <p:cNvSpPr txBox="1"/>
            <p:nvPr/>
          </p:nvSpPr>
          <p:spPr>
            <a:xfrm>
              <a:off x="5738062" y="5406743"/>
              <a:ext cx="1776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 Node3</a:t>
              </a:r>
            </a:p>
            <a:p>
              <a:r>
                <a:rPr kumimoji="1" lang="en-US" altLang="zh-CN" dirty="0"/>
                <a:t>       Key3</a:t>
              </a:r>
              <a:endParaRPr kumimoji="1" lang="zh-CN" altLang="en-US" dirty="0"/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9854092-BDD7-51CF-2657-F62EA781E8E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614058" y="851932"/>
              <a:ext cx="0" cy="284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E53FE8E-41BF-AB26-5C1C-6A8357B66E33}"/>
                </a:ext>
              </a:extLst>
            </p:cNvPr>
            <p:cNvSpPr txBox="1"/>
            <p:nvPr/>
          </p:nvSpPr>
          <p:spPr>
            <a:xfrm>
              <a:off x="5457267" y="2080727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Off-Chain</a:t>
              </a:r>
            </a:p>
            <a:p>
              <a:r>
                <a:rPr kumimoji="1" lang="en-US" altLang="zh-CN" dirty="0"/>
                <a:t>Generate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18BC8AF-162A-7E09-F60A-71488C1C6078}"/>
                </a:ext>
              </a:extLst>
            </p:cNvPr>
            <p:cNvSpPr/>
            <p:nvPr/>
          </p:nvSpPr>
          <p:spPr>
            <a:xfrm>
              <a:off x="5662985" y="3741128"/>
              <a:ext cx="1851525" cy="238946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372CF1E-6543-1077-9CD1-D5DC17AA30D2}"/>
              </a:ext>
            </a:extLst>
          </p:cNvPr>
          <p:cNvGrpSpPr/>
          <p:nvPr/>
        </p:nvGrpSpPr>
        <p:grpSpPr>
          <a:xfrm>
            <a:off x="3444580" y="4329695"/>
            <a:ext cx="1948461" cy="483297"/>
            <a:chOff x="3444580" y="4621795"/>
            <a:chExt cx="1948461" cy="483297"/>
          </a:xfrm>
        </p:grpSpPr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BEB3BFE3-E04D-573A-85DC-03139B9E7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580" y="5105092"/>
              <a:ext cx="1948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F405F56-5934-7059-9F5D-9A6946D0866C}"/>
                </a:ext>
              </a:extLst>
            </p:cNvPr>
            <p:cNvSpPr txBox="1"/>
            <p:nvPr/>
          </p:nvSpPr>
          <p:spPr>
            <a:xfrm>
              <a:off x="3727219" y="4621795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Off-Chain</a:t>
              </a:r>
              <a:endParaRPr kumimoji="1"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DD5EDC8-C66D-D01B-0F59-A10EC8BF0B53}"/>
              </a:ext>
            </a:extLst>
          </p:cNvPr>
          <p:cNvGrpSpPr/>
          <p:nvPr/>
        </p:nvGrpSpPr>
        <p:grpSpPr>
          <a:xfrm>
            <a:off x="3615882" y="325814"/>
            <a:ext cx="1970680" cy="907526"/>
            <a:chOff x="3680820" y="292492"/>
            <a:chExt cx="1970680" cy="907526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894D5354-9C0E-82A2-9182-4F66C6DCD18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680820" y="708799"/>
              <a:ext cx="1970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8F845BF-29F2-8C6A-9288-46179C1B095B}"/>
                </a:ext>
              </a:extLst>
            </p:cNvPr>
            <p:cNvSpPr txBox="1"/>
            <p:nvPr/>
          </p:nvSpPr>
          <p:spPr>
            <a:xfrm>
              <a:off x="3951657" y="29249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On-Chain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6AC1F4F-CFA6-8BBC-858A-2D47BD0A827D}"/>
                </a:ext>
              </a:extLst>
            </p:cNvPr>
            <p:cNvSpPr txBox="1"/>
            <p:nvPr/>
          </p:nvSpPr>
          <p:spPr>
            <a:xfrm>
              <a:off x="4019110" y="830686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56880D-E9D6-4F7B-1696-88C477E8C0CF}"/>
              </a:ext>
            </a:extLst>
          </p:cNvPr>
          <p:cNvGrpSpPr/>
          <p:nvPr/>
        </p:nvGrpSpPr>
        <p:grpSpPr>
          <a:xfrm>
            <a:off x="7601073" y="350491"/>
            <a:ext cx="1238623" cy="879396"/>
            <a:chOff x="7601073" y="642591"/>
            <a:chExt cx="1238623" cy="879396"/>
          </a:xfrm>
        </p:grpSpPr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01D2E68B-A5BA-E1D1-4B2F-0D337C1FD662}"/>
                </a:ext>
              </a:extLst>
            </p:cNvPr>
            <p:cNvCxnSpPr/>
            <p:nvPr/>
          </p:nvCxnSpPr>
          <p:spPr>
            <a:xfrm>
              <a:off x="7601073" y="1031488"/>
              <a:ext cx="1238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134895-409C-C3AC-AD73-C8BD6012AE0E}"/>
                </a:ext>
              </a:extLst>
            </p:cNvPr>
            <p:cNvSpPr txBox="1"/>
            <p:nvPr/>
          </p:nvSpPr>
          <p:spPr>
            <a:xfrm>
              <a:off x="7638333" y="642591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On-Chain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2782BF-03CA-1D2F-619D-1407ACD2ED77}"/>
                </a:ext>
              </a:extLst>
            </p:cNvPr>
            <p:cNvSpPr txBox="1"/>
            <p:nvPr/>
          </p:nvSpPr>
          <p:spPr>
            <a:xfrm>
              <a:off x="7821878" y="1152655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</a:t>
              </a:r>
              <a:endParaRPr kumimoji="1"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C3451401-F1C8-77BF-88BB-699AA12BC986}"/>
              </a:ext>
            </a:extLst>
          </p:cNvPr>
          <p:cNvSpPr txBox="1"/>
          <p:nvPr/>
        </p:nvSpPr>
        <p:spPr>
          <a:xfrm>
            <a:off x="344182" y="5941023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Message Transmit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A6CBD6-BCE0-AF3C-816A-D2362AF70562}"/>
              </a:ext>
            </a:extLst>
          </p:cNvPr>
          <p:cNvSpPr txBox="1"/>
          <p:nvPr/>
        </p:nvSpPr>
        <p:spPr>
          <a:xfrm>
            <a:off x="1803936" y="461955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Creator Node</a:t>
            </a:r>
            <a:endParaRPr kumimoji="1"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B0DF7E3-C996-83A7-27F7-3EF18C53AD9C}"/>
              </a:ext>
            </a:extLst>
          </p:cNvPr>
          <p:cNvGrpSpPr/>
          <p:nvPr/>
        </p:nvGrpSpPr>
        <p:grpSpPr>
          <a:xfrm>
            <a:off x="9339334" y="928856"/>
            <a:ext cx="1859964" cy="4059509"/>
            <a:chOff x="8865342" y="997547"/>
            <a:chExt cx="1859964" cy="4059509"/>
          </a:xfrm>
        </p:grpSpPr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56484C2D-AE92-0EB4-E5EE-3EDFF2740552}"/>
                </a:ext>
              </a:extLst>
            </p:cNvPr>
            <p:cNvCxnSpPr>
              <a:cxnSpLocks/>
            </p:cNvCxnSpPr>
            <p:nvPr/>
          </p:nvCxnSpPr>
          <p:spPr>
            <a:xfrm>
              <a:off x="9808020" y="997547"/>
              <a:ext cx="0" cy="36242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B59EFE2-85C3-A060-B6A7-266038E77389}"/>
                </a:ext>
              </a:extLst>
            </p:cNvPr>
            <p:cNvSpPr txBox="1"/>
            <p:nvPr/>
          </p:nvSpPr>
          <p:spPr>
            <a:xfrm>
              <a:off x="8865342" y="4687724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Assembler Node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1C52D24-74EA-27B2-AE85-0097D5DF7CE3}"/>
                </a:ext>
              </a:extLst>
            </p:cNvPr>
            <p:cNvSpPr txBox="1"/>
            <p:nvPr/>
          </p:nvSpPr>
          <p:spPr>
            <a:xfrm>
              <a:off x="9928293" y="256929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Onion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31ED218-1812-45C2-91EF-BF56C4B31787}"/>
              </a:ext>
            </a:extLst>
          </p:cNvPr>
          <p:cNvGrpSpPr/>
          <p:nvPr/>
        </p:nvGrpSpPr>
        <p:grpSpPr>
          <a:xfrm>
            <a:off x="7580791" y="4294230"/>
            <a:ext cx="1758543" cy="556424"/>
            <a:chOff x="7526739" y="4256568"/>
            <a:chExt cx="1758543" cy="556424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FAE7763-442C-96E1-D5F8-174921ABFEC0}"/>
                </a:ext>
              </a:extLst>
            </p:cNvPr>
            <p:cNvSpPr txBox="1"/>
            <p:nvPr/>
          </p:nvSpPr>
          <p:spPr>
            <a:xfrm>
              <a:off x="7814040" y="425656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Off-Chain</a:t>
              </a:r>
              <a:endParaRPr kumimoji="1" lang="zh-CN" altLang="en-US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8FEE19EC-0DF0-F459-7C24-83210E43BF32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7526739" y="4766037"/>
              <a:ext cx="1758543" cy="4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3B7ED8A-3791-2992-1B1E-8EE81B56030A}"/>
              </a:ext>
            </a:extLst>
          </p:cNvPr>
          <p:cNvGrpSpPr/>
          <p:nvPr/>
        </p:nvGrpSpPr>
        <p:grpSpPr>
          <a:xfrm>
            <a:off x="9778204" y="5018001"/>
            <a:ext cx="1925046" cy="1433810"/>
            <a:chOff x="9778204" y="5018001"/>
            <a:chExt cx="1925046" cy="1433810"/>
          </a:xfrm>
        </p:grpSpPr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AEB9E17B-72A4-5B95-F0A0-EFC622A06F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2905" y="5018001"/>
              <a:ext cx="13637" cy="1034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D5A4327-15B9-A412-45EA-B61CA9216743}"/>
                </a:ext>
              </a:extLst>
            </p:cNvPr>
            <p:cNvSpPr txBox="1"/>
            <p:nvPr/>
          </p:nvSpPr>
          <p:spPr>
            <a:xfrm>
              <a:off x="10566400" y="5486400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</a:t>
              </a:r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34A8C08-B3E0-AA57-769D-31759FDBD9FC}"/>
                </a:ext>
              </a:extLst>
            </p:cNvPr>
            <p:cNvSpPr txBox="1"/>
            <p:nvPr/>
          </p:nvSpPr>
          <p:spPr>
            <a:xfrm>
              <a:off x="9778204" y="6082479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A978BFC2-934E-A246-3438-C30CC0569634}"/>
              </a:ext>
            </a:extLst>
          </p:cNvPr>
          <p:cNvSpPr txBox="1"/>
          <p:nvPr/>
        </p:nvSpPr>
        <p:spPr>
          <a:xfrm>
            <a:off x="3035300" y="23876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32D20A70-4328-ABE9-B7A5-7D0A8281254A}"/>
              </a:ext>
            </a:extLst>
          </p:cNvPr>
          <p:cNvSpPr txBox="1"/>
          <p:nvPr/>
        </p:nvSpPr>
        <p:spPr>
          <a:xfrm>
            <a:off x="899481" y="5613607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Third Edition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Digital Signature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2EE010-B5AF-47BB-0977-D5934E33DD4B}"/>
              </a:ext>
            </a:extLst>
          </p:cNvPr>
          <p:cNvGrpSpPr/>
          <p:nvPr/>
        </p:nvGrpSpPr>
        <p:grpSpPr>
          <a:xfrm>
            <a:off x="581496" y="462564"/>
            <a:ext cx="11550615" cy="4460253"/>
            <a:chOff x="225273" y="488128"/>
            <a:chExt cx="11550615" cy="446025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34258D-2D56-A8A9-FCA9-BC7D8C5835DE}"/>
                </a:ext>
              </a:extLst>
            </p:cNvPr>
            <p:cNvSpPr txBox="1"/>
            <p:nvPr/>
          </p:nvSpPr>
          <p:spPr>
            <a:xfrm>
              <a:off x="817487" y="488128"/>
              <a:ext cx="87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7B75EC9-9C27-0499-9FAC-9927011B7D24}"/>
                </a:ext>
              </a:extLst>
            </p:cNvPr>
            <p:cNvSpPr txBox="1"/>
            <p:nvPr/>
          </p:nvSpPr>
          <p:spPr>
            <a:xfrm>
              <a:off x="7474971" y="65925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7C014D-0978-DCA0-AB29-3B08CF5FDC20}"/>
                </a:ext>
              </a:extLst>
            </p:cNvPr>
            <p:cNvSpPr txBox="1"/>
            <p:nvPr/>
          </p:nvSpPr>
          <p:spPr>
            <a:xfrm>
              <a:off x="9905077" y="67331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Assembler</a:t>
              </a:r>
              <a:endParaRPr kumimoji="1" lang="zh-CN" altLang="en-US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A9F3C86-4612-33D0-33FD-F45C9B7BC273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128016" y="1028585"/>
              <a:ext cx="15137" cy="17296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CBDD16-0714-AF3E-04F0-6F8C77C05C14}"/>
                </a:ext>
              </a:extLst>
            </p:cNvPr>
            <p:cNvSpPr txBox="1"/>
            <p:nvPr/>
          </p:nvSpPr>
          <p:spPr>
            <a:xfrm>
              <a:off x="225273" y="2758251"/>
              <a:ext cx="18357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Creator Contract</a:t>
              </a:r>
            </a:p>
            <a:p>
              <a:r>
                <a:rPr kumimoji="1" lang="en-US" altLang="zh-CN" dirty="0"/>
                <a:t>&amp; node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CFBFF1-A4DF-1736-28E9-66BFF303D821}"/>
                </a:ext>
              </a:extLst>
            </p:cNvPr>
            <p:cNvSpPr txBox="1"/>
            <p:nvPr/>
          </p:nvSpPr>
          <p:spPr>
            <a:xfrm>
              <a:off x="1117120" y="1677337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8E2C7DE-FEEC-A183-5841-6670BB577830}"/>
                </a:ext>
              </a:extLst>
            </p:cNvPr>
            <p:cNvCxnSpPr>
              <a:cxnSpLocks/>
            </p:cNvCxnSpPr>
            <p:nvPr/>
          </p:nvCxnSpPr>
          <p:spPr>
            <a:xfrm>
              <a:off x="2146569" y="3116324"/>
              <a:ext cx="1154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F07394-14CE-B109-23AB-3D05366D1647}"/>
                </a:ext>
              </a:extLst>
            </p:cNvPr>
            <p:cNvSpPr txBox="1"/>
            <p:nvPr/>
          </p:nvSpPr>
          <p:spPr>
            <a:xfrm>
              <a:off x="2124696" y="2567507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C680A8-CA75-2653-E478-FECADBE63A92}"/>
                </a:ext>
              </a:extLst>
            </p:cNvPr>
            <p:cNvSpPr txBox="1"/>
            <p:nvPr/>
          </p:nvSpPr>
          <p:spPr>
            <a:xfrm>
              <a:off x="3370057" y="2793158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Secret</a:t>
              </a:r>
            </a:p>
            <a:p>
              <a:r>
                <a:rPr kumimoji="1" lang="en-US" altLang="zh-CN" dirty="0"/>
                <a:t>Sharing</a:t>
              </a:r>
              <a:endParaRPr kumimoji="1" lang="zh-CN" altLang="en-US" dirty="0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0E0B7082-8574-7A7E-EC5E-C9922CF65E1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304928" y="3116324"/>
              <a:ext cx="1217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66EFA7E-D637-DDDA-AC76-568972FDB62D}"/>
                </a:ext>
              </a:extLst>
            </p:cNvPr>
            <p:cNvSpPr txBox="1"/>
            <p:nvPr/>
          </p:nvSpPr>
          <p:spPr>
            <a:xfrm>
              <a:off x="7474971" y="2827776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  <a:br>
                <a:rPr kumimoji="1" lang="en-US" altLang="zh-CN" dirty="0"/>
              </a:br>
              <a:r>
                <a:rPr kumimoji="1" lang="en-US" altLang="zh-CN" dirty="0"/>
                <a:t>Mailman2</a:t>
              </a:r>
              <a:endParaRPr kumimoji="1" lang="zh-CN" altLang="en-US" dirty="0"/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5D50EEE-B21A-453B-A39E-DD7FF6802C28}"/>
                </a:ext>
              </a:extLst>
            </p:cNvPr>
            <p:cNvCxnSpPr>
              <a:cxnSpLocks/>
            </p:cNvCxnSpPr>
            <p:nvPr/>
          </p:nvCxnSpPr>
          <p:spPr>
            <a:xfrm>
              <a:off x="8684264" y="3150941"/>
              <a:ext cx="938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F7964B0-A2F4-A653-C01F-7BC8C9D2E465}"/>
                </a:ext>
              </a:extLst>
            </p:cNvPr>
            <p:cNvSpPr txBox="1"/>
            <p:nvPr/>
          </p:nvSpPr>
          <p:spPr>
            <a:xfrm>
              <a:off x="4343694" y="2290903"/>
              <a:ext cx="1178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Randomly</a:t>
              </a:r>
            </a:p>
            <a:p>
              <a:r>
                <a:rPr kumimoji="1" lang="en-US" altLang="zh-CN" dirty="0"/>
                <a:t>Select</a:t>
              </a:r>
              <a:endParaRPr kumimoji="1" lang="zh-CN" altLang="en-US" dirty="0"/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7BAB5095-9B36-12D0-D5F3-99D76DE49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4504" y="1161696"/>
              <a:ext cx="2" cy="123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EEE7373-367B-99B2-F52F-CA9AD887401B}"/>
                </a:ext>
              </a:extLst>
            </p:cNvPr>
            <p:cNvSpPr txBox="1"/>
            <p:nvPr/>
          </p:nvSpPr>
          <p:spPr>
            <a:xfrm>
              <a:off x="6649193" y="2336012"/>
              <a:ext cx="275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Mailman Contract &amp; node</a:t>
              </a:r>
              <a:endParaRPr kumimoji="1" lang="zh-CN" altLang="en-US" dirty="0"/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D728C34C-ED1A-5130-0495-DB044A264417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600" y="3367262"/>
              <a:ext cx="13187" cy="12767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ECF6F09-3DAE-F0D9-5F0D-4E5017F685E5}"/>
                </a:ext>
              </a:extLst>
            </p:cNvPr>
            <p:cNvSpPr txBox="1"/>
            <p:nvPr/>
          </p:nvSpPr>
          <p:spPr>
            <a:xfrm>
              <a:off x="9585391" y="4579049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 Node</a:t>
              </a:r>
              <a:endParaRPr kumimoji="1"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7D646C0-6525-7B23-1D70-9EB509535819}"/>
                </a:ext>
              </a:extLst>
            </p:cNvPr>
            <p:cNvSpPr txBox="1"/>
            <p:nvPr/>
          </p:nvSpPr>
          <p:spPr>
            <a:xfrm>
              <a:off x="5501790" y="2793158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Random</a:t>
              </a:r>
            </a:p>
            <a:p>
              <a:r>
                <a:rPr kumimoji="1" lang="en-US" altLang="zh-CN" dirty="0"/>
                <a:t>Sharing2</a:t>
              </a:r>
              <a:endParaRPr kumimoji="1" lang="zh-CN" altLang="en-US" dirty="0"/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484DDC92-1712-CD5D-F276-FF7B2D4D51D2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90" y="3106008"/>
              <a:ext cx="745408" cy="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04244FB-2437-414F-334C-7DE483CB61D5}"/>
                </a:ext>
              </a:extLst>
            </p:cNvPr>
            <p:cNvSpPr txBox="1"/>
            <p:nvPr/>
          </p:nvSpPr>
          <p:spPr>
            <a:xfrm>
              <a:off x="9728533" y="2395361"/>
              <a:ext cx="20473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Assemble Contract</a:t>
              </a:r>
            </a:p>
            <a:p>
              <a:r>
                <a:rPr kumimoji="1" lang="en-US" altLang="zh-CN" dirty="0"/>
                <a:t>&amp; node</a:t>
              </a:r>
              <a:br>
                <a:rPr kumimoji="1" lang="en-US" altLang="zh-CN" dirty="0"/>
              </a:br>
              <a:r>
                <a:rPr kumimoji="1" lang="en-US" altLang="zh-CN" dirty="0"/>
                <a:t>Onion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76CDAB2-76DE-4BDC-B88E-F4635D48D74E}"/>
              </a:ext>
            </a:extLst>
          </p:cNvPr>
          <p:cNvGrpSpPr/>
          <p:nvPr/>
        </p:nvGrpSpPr>
        <p:grpSpPr>
          <a:xfrm>
            <a:off x="689515" y="3257525"/>
            <a:ext cx="1868646" cy="1719863"/>
            <a:chOff x="318577" y="3131372"/>
            <a:chExt cx="1868646" cy="1719863"/>
          </a:xfrm>
        </p:grpSpPr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FAD9D9BE-0857-A4C5-5B24-8CB69F0DF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4323" y="3131372"/>
              <a:ext cx="1" cy="108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67F3ED-2086-2F48-884E-0B48265E7ABE}"/>
                </a:ext>
              </a:extLst>
            </p:cNvPr>
            <p:cNvSpPr txBox="1"/>
            <p:nvPr/>
          </p:nvSpPr>
          <p:spPr>
            <a:xfrm>
              <a:off x="1164186" y="3465231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Plaintext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2B7E0D-EC65-0992-6836-D2DE9B51107D}"/>
                </a:ext>
              </a:extLst>
            </p:cNvPr>
            <p:cNvSpPr txBox="1"/>
            <p:nvPr/>
          </p:nvSpPr>
          <p:spPr>
            <a:xfrm>
              <a:off x="318577" y="4204904"/>
              <a:ext cx="1619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       Node</a:t>
              </a:r>
              <a:br>
                <a:rPr kumimoji="1" lang="en-US" altLang="zh-CN" dirty="0"/>
              </a:br>
              <a:r>
                <a:rPr kumimoji="1" lang="en-US" altLang="zh-CN" dirty="0"/>
                <a:t>Hash Message</a:t>
              </a:r>
              <a:endParaRPr kumimoji="1" lang="zh-CN" altLang="en-US" dirty="0"/>
            </a:p>
          </p:txBody>
        </p:sp>
      </p:grp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1B08A7BA-F532-678A-1169-0CF9ED81D3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12666" y="1167613"/>
            <a:ext cx="4231725" cy="3075762"/>
          </a:xfrm>
          <a:prstGeom prst="bentConnector3">
            <a:avLst>
              <a:gd name="adj1" fmla="val 1126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0C10653-FA4D-6F50-85D3-43C05AAF3AA7}"/>
              </a:ext>
            </a:extLst>
          </p:cNvPr>
          <p:cNvCxnSpPr/>
          <p:nvPr/>
        </p:nvCxnSpPr>
        <p:spPr>
          <a:xfrm>
            <a:off x="360071" y="589631"/>
            <a:ext cx="6588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395342E-A333-7C56-684C-BC8AFF116F07}"/>
              </a:ext>
            </a:extLst>
          </p:cNvPr>
          <p:cNvGrpSpPr/>
          <p:nvPr/>
        </p:nvGrpSpPr>
        <p:grpSpPr>
          <a:xfrm>
            <a:off x="960266" y="4528172"/>
            <a:ext cx="3263339" cy="873069"/>
            <a:chOff x="1037712" y="4385173"/>
            <a:chExt cx="3263339" cy="873069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A77E62E2-01F8-5B40-AFB9-716C594E03D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712" y="4569839"/>
              <a:ext cx="695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361C9D8-DABE-BA84-FA19-4181CB12F752}"/>
                </a:ext>
              </a:extLst>
            </p:cNvPr>
            <p:cNvSpPr txBox="1"/>
            <p:nvPr/>
          </p:nvSpPr>
          <p:spPr>
            <a:xfrm>
              <a:off x="3173819" y="4385173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Signature</a:t>
              </a:r>
              <a:endParaRPr kumimoji="1"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FC5422D-0ABD-0433-AD7D-7752C83F3B15}"/>
                </a:ext>
              </a:extLst>
            </p:cNvPr>
            <p:cNvSpPr txBox="1"/>
            <p:nvPr/>
          </p:nvSpPr>
          <p:spPr>
            <a:xfrm>
              <a:off x="1037712" y="48889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Account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62C3193A-C830-4CF1-870F-FC55C2B56541}"/>
              </a:ext>
            </a:extLst>
          </p:cNvPr>
          <p:cNvCxnSpPr>
            <a:cxnSpLocks/>
            <a:stCxn id="91" idx="3"/>
            <a:endCxn id="79" idx="1"/>
          </p:cNvCxnSpPr>
          <p:nvPr/>
        </p:nvCxnSpPr>
        <p:spPr>
          <a:xfrm>
            <a:off x="4223605" y="4712838"/>
            <a:ext cx="5718009" cy="2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3AE53B54-76A0-7A25-E59C-57B4E4B022AB}"/>
              </a:ext>
            </a:extLst>
          </p:cNvPr>
          <p:cNvCxnSpPr>
            <a:cxnSpLocks/>
          </p:cNvCxnSpPr>
          <p:nvPr/>
        </p:nvCxnSpPr>
        <p:spPr>
          <a:xfrm flipV="1">
            <a:off x="1974393" y="4399907"/>
            <a:ext cx="8222996" cy="224545"/>
          </a:xfrm>
          <a:prstGeom prst="bentConnector3">
            <a:avLst>
              <a:gd name="adj1" fmla="val 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7CE7E9EC-8016-A1D0-C520-E6EBC88CDDE5}"/>
              </a:ext>
            </a:extLst>
          </p:cNvPr>
          <p:cNvCxnSpPr/>
          <p:nvPr/>
        </p:nvCxnSpPr>
        <p:spPr>
          <a:xfrm>
            <a:off x="10197389" y="4401933"/>
            <a:ext cx="0" cy="25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9AD0B887-D930-26F0-9C1E-A50D57CB1B41}"/>
              </a:ext>
            </a:extLst>
          </p:cNvPr>
          <p:cNvCxnSpPr>
            <a:cxnSpLocks/>
          </p:cNvCxnSpPr>
          <p:nvPr/>
        </p:nvCxnSpPr>
        <p:spPr>
          <a:xfrm>
            <a:off x="1945454" y="5255806"/>
            <a:ext cx="7865981" cy="378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75E9B8F-D638-FF5E-71B1-17B7EE60247C}"/>
              </a:ext>
            </a:extLst>
          </p:cNvPr>
          <p:cNvGrpSpPr/>
          <p:nvPr/>
        </p:nvGrpSpPr>
        <p:grpSpPr>
          <a:xfrm>
            <a:off x="4879925" y="4888867"/>
            <a:ext cx="6351809" cy="1052771"/>
            <a:chOff x="4942262" y="4726761"/>
            <a:chExt cx="6351809" cy="1052771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50C02932-0D03-5399-4888-8E8BC1B50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1303" y="4726761"/>
              <a:ext cx="0" cy="683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9CCDC87-70A8-5D76-5592-54F0DE39DDEE}"/>
                </a:ext>
              </a:extLst>
            </p:cNvPr>
            <p:cNvSpPr txBox="1"/>
            <p:nvPr/>
          </p:nvSpPr>
          <p:spPr>
            <a:xfrm>
              <a:off x="10315918" y="483889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Recover</a:t>
              </a:r>
              <a:endParaRPr kumimoji="1"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338DF7B-AD40-B312-F33B-E222DD8AA113}"/>
                </a:ext>
              </a:extLst>
            </p:cNvPr>
            <p:cNvSpPr txBox="1"/>
            <p:nvPr/>
          </p:nvSpPr>
          <p:spPr>
            <a:xfrm>
              <a:off x="9826842" y="541020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Account</a:t>
              </a:r>
              <a:endParaRPr kumimoji="1"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968033A-3D3F-FA3E-0556-46502F74B9ED}"/>
                </a:ext>
              </a:extLst>
            </p:cNvPr>
            <p:cNvSpPr txBox="1"/>
            <p:nvPr/>
          </p:nvSpPr>
          <p:spPr>
            <a:xfrm>
              <a:off x="4942262" y="534908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Match</a:t>
              </a:r>
              <a:endParaRPr kumimoji="1" lang="zh-CN" altLang="en-US" dirty="0"/>
            </a:p>
          </p:txBody>
        </p: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1C559A7-0FB9-371D-CA81-F6767466325D}"/>
              </a:ext>
            </a:extLst>
          </p:cNvPr>
          <p:cNvSpPr txBox="1"/>
          <p:nvPr/>
        </p:nvSpPr>
        <p:spPr>
          <a:xfrm>
            <a:off x="8104575" y="5966302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 Message is one-way calculation</a:t>
            </a:r>
          </a:p>
          <a:p>
            <a:r>
              <a:rPr kumimoji="1" lang="en-US" altLang="zh-CN" dirty="0"/>
              <a:t>Hard to Recover</a:t>
            </a:r>
            <a:endParaRPr kumimoji="1" lang="zh-CN" altLang="en-US" dirty="0"/>
          </a:p>
        </p:txBody>
      </p: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D587E474-DBCC-452C-01CD-99181055EB2A}"/>
              </a:ext>
            </a:extLst>
          </p:cNvPr>
          <p:cNvCxnSpPr>
            <a:stCxn id="79" idx="3"/>
          </p:cNvCxnSpPr>
          <p:nvPr/>
        </p:nvCxnSpPr>
        <p:spPr>
          <a:xfrm flipV="1">
            <a:off x="11694017" y="4178808"/>
            <a:ext cx="294955" cy="559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C936BD2-0224-043C-71CE-6088BDC5D4B2}"/>
              </a:ext>
            </a:extLst>
          </p:cNvPr>
          <p:cNvSpPr txBox="1"/>
          <p:nvPr/>
        </p:nvSpPr>
        <p:spPr>
          <a:xfrm>
            <a:off x="11029672" y="423528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Recover</a:t>
            </a:r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0F1B7BF-8576-A36C-56B8-2020D50CCA93}"/>
              </a:ext>
            </a:extLst>
          </p:cNvPr>
          <p:cNvSpPr txBox="1"/>
          <p:nvPr/>
        </p:nvSpPr>
        <p:spPr>
          <a:xfrm>
            <a:off x="11226900" y="37760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Plaintext</a:t>
            </a:r>
            <a:endParaRPr kumimoji="1" lang="zh-CN" altLang="en-US" dirty="0"/>
          </a:p>
        </p:txBody>
      </p: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CA84A331-A3B4-9552-E71D-58C74CF24249}"/>
              </a:ext>
            </a:extLst>
          </p:cNvPr>
          <p:cNvCxnSpPr>
            <a:cxnSpLocks/>
            <a:stCxn id="166" idx="1"/>
          </p:cNvCxnSpPr>
          <p:nvPr/>
        </p:nvCxnSpPr>
        <p:spPr>
          <a:xfrm flipH="1">
            <a:off x="9281160" y="3960716"/>
            <a:ext cx="1945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DF9CEAA-D79E-33C5-0E6C-2D9C1DD782BF}"/>
              </a:ext>
            </a:extLst>
          </p:cNvPr>
          <p:cNvSpPr txBox="1"/>
          <p:nvPr/>
        </p:nvSpPr>
        <p:spPr>
          <a:xfrm>
            <a:off x="9410061" y="360757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</a:t>
            </a:r>
            <a:endParaRPr kumimoji="1"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EEE51FC-5A03-DDC7-0D4F-5A1EE2708513}"/>
              </a:ext>
            </a:extLst>
          </p:cNvPr>
          <p:cNvSpPr txBox="1"/>
          <p:nvPr/>
        </p:nvSpPr>
        <p:spPr>
          <a:xfrm>
            <a:off x="7726257" y="373078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 Message</a:t>
            </a:r>
            <a:endParaRPr kumimoji="1"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90AD0140-7551-DFCB-89F9-7EE0FF40B72B}"/>
              </a:ext>
            </a:extLst>
          </p:cNvPr>
          <p:cNvSpPr txBox="1"/>
          <p:nvPr/>
        </p:nvSpPr>
        <p:spPr>
          <a:xfrm>
            <a:off x="4245931" y="3915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Compare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1" name="肘形连接符 180">
            <a:extLst>
              <a:ext uri="{FF2B5EF4-FFF2-40B4-BE49-F238E27FC236}">
                <a16:creationId xmlns:a16="http://schemas.microsoft.com/office/drawing/2014/main" id="{1FA54DF1-072B-79C4-149B-D42BCF5FBA06}"/>
              </a:ext>
            </a:extLst>
          </p:cNvPr>
          <p:cNvCxnSpPr>
            <a:endCxn id="176" idx="1"/>
          </p:cNvCxnSpPr>
          <p:nvPr/>
        </p:nvCxnSpPr>
        <p:spPr>
          <a:xfrm flipV="1">
            <a:off x="1609344" y="3915455"/>
            <a:ext cx="6116913" cy="543024"/>
          </a:xfrm>
          <a:prstGeom prst="bentConnector3">
            <a:avLst>
              <a:gd name="adj1" fmla="val -22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65" grpId="0"/>
      <p:bldP spid="166" grpId="0"/>
      <p:bldP spid="174" grpId="0"/>
      <p:bldP spid="176" grpId="0"/>
      <p:bldP spid="1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315</Words>
  <Application>Microsoft Macintosh PowerPoint</Application>
  <PresentationFormat>宽屏</PresentationFormat>
  <Paragraphs>168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18098537i011011@student.must.edu.mo</dc:creator>
  <cp:lastModifiedBy>18098537i011011@student.must.edu.mo</cp:lastModifiedBy>
  <cp:revision>3</cp:revision>
  <dcterms:created xsi:type="dcterms:W3CDTF">2023-04-25T16:28:16Z</dcterms:created>
  <dcterms:modified xsi:type="dcterms:W3CDTF">2023-04-28T23:08:02Z</dcterms:modified>
</cp:coreProperties>
</file>