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8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7" r:id="rId12"/>
    <p:sldId id="272" r:id="rId13"/>
    <p:sldId id="270" r:id="rId14"/>
    <p:sldId id="273" r:id="rId15"/>
    <p:sldId id="271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G Tsz Chun" initials="WTC" lastIdx="1" clrIdx="0">
    <p:extLst>
      <p:ext uri="{19B8F6BF-5375-455C-9EA6-DF929625EA0E}">
        <p15:presenceInfo xmlns:p15="http://schemas.microsoft.com/office/powerpoint/2012/main" userId="WONG Tsz Ch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2136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3206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6103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2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8370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05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7388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638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478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957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A11EC4-176E-42C0-AC4F-999BF47266DB}" type="datetimeFigureOut">
              <a:rPr lang="zh-HK" altLang="en-US" smtClean="0"/>
              <a:t>15/7/2021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1270A1-F90F-487B-9861-8872EFCE1858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8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oundai.com/project/individual-common-dolphin-identification-via-metric-embedding-learning/1" TargetMode="External"/><Relationship Id="rId2" Type="http://schemas.openxmlformats.org/officeDocument/2006/relationships/hyperlink" Target="https://medium.com/@dhartidhami/face-recognition-special-applications-of-cnn-51b928a3cd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one-shot-learning-face-recognition-using-siamese-neural-network-a13dcf739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2A3F2EB8-B8F7-40A3-B766-13810A930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2" y="1509407"/>
            <a:ext cx="8001000" cy="1199626"/>
          </a:xfrm>
        </p:spPr>
        <p:txBody>
          <a:bodyPr>
            <a:normAutofit/>
          </a:bodyPr>
          <a:lstStyle/>
          <a:p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Web-app for Chinese White Dolphin</a:t>
            </a:r>
            <a:endParaRPr lang="zh-HK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332A302B-59E8-483B-A465-88B397635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3049709"/>
            <a:ext cx="8001000" cy="1947333"/>
          </a:xfrm>
        </p:spPr>
        <p:txBody>
          <a:bodyPr>
            <a:normAutofit/>
          </a:bodyPr>
          <a:lstStyle/>
          <a:p>
            <a:pPr algn="r"/>
            <a:r>
              <a:rPr lang="en-US" altLang="zh-H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WONG Tsz Chun, Chris 55744759</a:t>
            </a:r>
          </a:p>
          <a:p>
            <a:pPr algn="r"/>
            <a:r>
              <a:rPr lang="en-US" altLang="zh-H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CS4514 20CS001</a:t>
            </a:r>
            <a:endParaRPr lang="zh-HK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4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D30FF-39DC-4B68-A4DB-B481DF9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solution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3BC2D-07F3-4744-9C7C-2AE875B8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56545" cy="4023360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Embedding: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analyze the similarity between two images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specialized neural network to transform images into good embeddings (Triplet loss model)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single vector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similar images have small mathematical distance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images have large mathematical distance</a:t>
            </a:r>
          </a:p>
          <a:p>
            <a:pPr marL="0" indent="0">
              <a:buNone/>
            </a:pPr>
            <a:endParaRPr lang="en-US" altLang="zh-HK" dirty="0"/>
          </a:p>
          <a:p>
            <a:pPr>
              <a:buFont typeface="Wingdings" panose="05000000000000000000" pitchFamily="2" charset="2"/>
              <a:buChar char="l"/>
            </a:pPr>
            <a:endParaRPr lang="en-US" altLang="zh-HK" dirty="0"/>
          </a:p>
          <a:p>
            <a:pPr>
              <a:buFont typeface="Wingdings" panose="05000000000000000000" pitchFamily="2" charset="2"/>
              <a:buChar char="l"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4025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A38BF-A1F5-4700-A781-E18A76E8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solution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306594D-C8EA-44DA-AED9-DCF7F1C5C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" y="1737360"/>
            <a:ext cx="5926455" cy="4507888"/>
          </a:xfr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FA3B13-0904-48AA-B380-8A9E6B866044}"/>
              </a:ext>
            </a:extLst>
          </p:cNvPr>
          <p:cNvSpPr txBox="1"/>
          <p:nvPr/>
        </p:nvSpPr>
        <p:spPr>
          <a:xfrm>
            <a:off x="6962774" y="2028824"/>
            <a:ext cx="4457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d(im1, im2) = Distance between two images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d(im1,im2) &lt; r Same dolphin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d(im1,im2) &gt; r Different dolphin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train the support vector machine to be the classifier</a:t>
            </a:r>
          </a:p>
          <a:p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EA40-1723-4F1B-8A6D-DE3F4032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 Of The Triplet Loss Model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6A1D-2609-43C7-95FD-F5B6774D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sz="1800" dirty="0"/>
              <a:t> </a:t>
            </a:r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classes and in total 164 dolphin images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divide it into a ratio of nearly 9:1 between the training and validation dataset.</a:t>
            </a:r>
            <a:endParaRPr lang="zh-HK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K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training dataset consists of 11 classes and 148 images.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validation dataset consists of 3 classes and 16 images.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1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Trained around 12 hours</a:t>
            </a:r>
            <a:endParaRPr lang="en-US" altLang="zh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K" dirty="0"/>
          </a:p>
          <a:p>
            <a:r>
              <a:rPr lang="en-US" altLang="zh-HK" dirty="0"/>
              <a:t>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2777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CC52-F574-4CF8-8EC5-9F44E748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Result Of The Trained Triplet Loss Model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5767B4D-7DF6-476B-B6C2-CBF09E32F7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3602"/>
            <a:ext cx="7747000" cy="25507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F664CC-EE07-421D-91EB-DDE55BB0E3A1}"/>
              </a:ext>
            </a:extLst>
          </p:cNvPr>
          <p:cNvSpPr txBox="1">
            <a:spLocks/>
          </p:cNvSpPr>
          <p:nvPr/>
        </p:nvSpPr>
        <p:spPr>
          <a:xfrm>
            <a:off x="1097280" y="4881965"/>
            <a:ext cx="8992117" cy="10491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accuracy is 70%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validation is only about 21%.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The AUC, it is around 71%</a:t>
            </a:r>
            <a:r>
              <a:rPr lang="en-US" altLang="zh-HK" sz="1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endParaRPr lang="zh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657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9526-4739-483D-BC22-394987DB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 Of The Classifier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A591-1190-48EB-AA9A-BBB7D1BC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Divided the dataset into the training set and testing set into 90% to 10%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K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training set contains 10 classes and 131 images.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HK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testing set contains 10 classes and 21 images.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8060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36B5-AEFB-419A-BE9C-C722B33F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Result Of The Trained Classifier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40C008EE-F534-4186-ABBB-1C5C9A51AE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36738"/>
            <a:ext cx="6265545" cy="44783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2365A4-53A9-427F-B7AE-14C386779288}"/>
              </a:ext>
            </a:extLst>
          </p:cNvPr>
          <p:cNvSpPr txBox="1">
            <a:spLocks/>
          </p:cNvSpPr>
          <p:nvPr/>
        </p:nvSpPr>
        <p:spPr>
          <a:xfrm>
            <a:off x="7526655" y="1903413"/>
            <a:ext cx="3979545" cy="1049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accuracy is 100%</a:t>
            </a: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7234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818FA-A0F6-46D2-BA0D-AE751497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993C8-3D5D-492F-BAC5-1994E32B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https://medium.com/@dhartidhami/face-recognition-special-applications-of-cnn-51b928a3cd40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>
                <a:hlinkClick r:id="rId3"/>
              </a:rPr>
              <a:t>https://www.groundai.com/project/individual-common-dolphin-identification-via-metric-embedding-learning/1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>
                <a:hlinkClick r:id="rId4"/>
              </a:rPr>
              <a:t>https://towardsdatascience.com/one-shot-learning-face-recognition-using-siamese-neural-network-a13dcf739e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https://arxiv.org/abs/1503.03832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1947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19F4-310E-4D25-BEEC-19AE88A9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Q&amp;A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A0CF4D-C5B1-4D05-9F26-51A19D71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430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HK" sz="3200" dirty="0"/>
              <a:t>Any questions?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90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6893D-AA9F-4558-9D22-CC5A01FA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3AFF7-0613-444D-B789-1EFC7769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and Aims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solution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</a:t>
            </a:r>
            <a:endParaRPr lang="zh-HK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6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BC35A-15C3-4F57-833E-659008FB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67828"/>
            <a:ext cx="10058400" cy="1450757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know the situation about the Chinese-White dolphin in Hong Kong?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1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213D6-BACD-49A1-8CE7-43071807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73AD7-FA4C-4703-A8C8-284BEC88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0434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altLang="zh-HK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Photo-identification technique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Chinese-white dolphins based on their unique fins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the information such as the number and the distribution of them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know what </a:t>
            </a:r>
            <a:r>
              <a:rPr lang="en-US" altLang="zh-HK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challenges they are facing under various environmental or man-made factors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HK" dirty="0"/>
          </a:p>
          <a:p>
            <a:pPr marL="201168" lvl="1" indent="0">
              <a:buNone/>
            </a:pPr>
            <a:endParaRPr lang="en-US" altLang="zh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EC5DD2-0FC3-4B6A-9EDD-53C9E6785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4" y="466815"/>
            <a:ext cx="2813513" cy="17672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8FF7D8-3134-4F4D-A561-E878442757C7}"/>
              </a:ext>
            </a:extLst>
          </p:cNvPr>
          <p:cNvSpPr txBox="1"/>
          <p:nvPr/>
        </p:nvSpPr>
        <p:spPr>
          <a:xfrm>
            <a:off x="8524874" y="2403309"/>
            <a:ext cx="281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number: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NL980536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0B43B2-39D6-4022-BDC6-AC83671B9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55" y="4197983"/>
            <a:ext cx="2446020" cy="151743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679A147-849E-4237-8CB0-7909D402FD5A}"/>
              </a:ext>
            </a:extLst>
          </p:cNvPr>
          <p:cNvSpPr txBox="1"/>
          <p:nvPr/>
        </p:nvSpPr>
        <p:spPr>
          <a:xfrm>
            <a:off x="5783580" y="5715421"/>
            <a:ext cx="24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number: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NL1360135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8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BB7E2-2489-4BDE-8BBB-C99F2D18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FB92E-B3B2-4D6F-B47C-40CB13DA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a lot of money and labor resources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Human-mistakes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the results</a:t>
            </a:r>
          </a:p>
          <a:p>
            <a:pPr marL="201168" lvl="1" indent="0">
              <a:lnSpc>
                <a:spcPct val="200000"/>
              </a:lnSpc>
              <a:buNone/>
            </a:pPr>
            <a:endParaRPr lang="en-US" altLang="zh-HK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4935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F414F-CBB4-4E5C-AEA9-8DE5EF18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of this project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17A27-A236-4CA6-97D2-76E76D8E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deep learning technology to automatically and accurately recognize the marine mammals in images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web-application for the public to upload their marine mammals' images to gather information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HK" dirty="0"/>
          </a:p>
          <a:p>
            <a:pPr>
              <a:buFont typeface="Wingdings" panose="05000000000000000000" pitchFamily="2" charset="2"/>
              <a:buChar char="l"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083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6BEF4-A15F-4E3E-AAD4-EF2A2262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solution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E059F9-7F14-4385-BF73-8E20D003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64" y="1870710"/>
            <a:ext cx="6995071" cy="436816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924C0DA-9F99-4265-9E03-884AADC23D23}"/>
              </a:ext>
            </a:extLst>
          </p:cNvPr>
          <p:cNvSpPr txBox="1"/>
          <p:nvPr/>
        </p:nvSpPr>
        <p:spPr>
          <a:xfrm>
            <a:off x="7534275" y="2228671"/>
            <a:ext cx="4133850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lot of data samples as input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training time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B03DBB-C5E5-4AA7-982E-3BBDAB127D13}"/>
              </a:ext>
            </a:extLst>
          </p:cNvPr>
          <p:cNvSpPr txBox="1"/>
          <p:nvPr/>
        </p:nvSpPr>
        <p:spPr>
          <a:xfrm>
            <a:off x="7534275" y="4447606"/>
            <a:ext cx="4322594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Chinese-White dolphin is hard to capture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have a few data set for training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E9588-6E7A-4091-999D-4DFE2057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solution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849A1C-237B-4CFA-A06E-2DC1C1310DC2}"/>
              </a:ext>
            </a:extLst>
          </p:cNvPr>
          <p:cNvSpPr txBox="1"/>
          <p:nvPr/>
        </p:nvSpPr>
        <p:spPr>
          <a:xfrm>
            <a:off x="1021080" y="6019800"/>
            <a:ext cx="105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https://medium.com/@crimy/one-shot-learning-siamese-networks-and-triplet-loss-with-keras-2885ed022352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7236711-1478-4652-A60E-609AD4807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1804472"/>
            <a:ext cx="6992326" cy="3915321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8FC97F7-81ED-4510-8C5F-7436E621375D}"/>
              </a:ext>
            </a:extLst>
          </p:cNvPr>
          <p:cNvSpPr txBox="1"/>
          <p:nvPr/>
        </p:nvSpPr>
        <p:spPr>
          <a:xfrm>
            <a:off x="7810150" y="2007806"/>
            <a:ext cx="4470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network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images go through two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same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architecture, same weight(layer)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same loss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(used to decide they are similar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750869-3025-448C-B04D-FFC078870764}"/>
              </a:ext>
            </a:extLst>
          </p:cNvPr>
          <p:cNvSpPr txBox="1"/>
          <p:nvPr/>
        </p:nvSpPr>
        <p:spPr>
          <a:xfrm>
            <a:off x="7810150" y="4242465"/>
            <a:ext cx="3791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shot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one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(limited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the above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(learning from multiple images)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0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77C6C-6283-4372-A895-E51F0DD9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solution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930565D-C137-4C6D-B916-3B771C799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35" y="1872737"/>
            <a:ext cx="8627115" cy="4402228"/>
          </a:xfrm>
        </p:spPr>
      </p:pic>
    </p:spTree>
    <p:extLst>
      <p:ext uri="{BB962C8B-B14F-4D97-AF65-F5344CB8AC3E}">
        <p14:creationId xmlns:p14="http://schemas.microsoft.com/office/powerpoint/2010/main" val="38896171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732</TotalTime>
  <Words>536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回顧</vt:lpstr>
      <vt:lpstr>Computer vision and Web-app for Chinese White Dolphin</vt:lpstr>
      <vt:lpstr>Outline</vt:lpstr>
      <vt:lpstr>Do you know the situation about the Chinese-White dolphin in Hong Kong?</vt:lpstr>
      <vt:lpstr>Background</vt:lpstr>
      <vt:lpstr>Problems</vt:lpstr>
      <vt:lpstr>Aims of this project</vt:lpstr>
      <vt:lpstr>Design of solution</vt:lpstr>
      <vt:lpstr>Design of solution</vt:lpstr>
      <vt:lpstr>Design of solution</vt:lpstr>
      <vt:lpstr>Design of solution</vt:lpstr>
      <vt:lpstr>Design of solution</vt:lpstr>
      <vt:lpstr>Training Process Of The Triplet Loss Model</vt:lpstr>
      <vt:lpstr>The Evaluation Result Of The Trained Triplet Loss Model</vt:lpstr>
      <vt:lpstr>Training Process Of The Classifier</vt:lpstr>
      <vt:lpstr>The Evaluation Result Of The Trained Classifier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Web-app for marine mammals</dc:title>
  <dc:creator>WONG Tsz Chun</dc:creator>
  <cp:lastModifiedBy>chris</cp:lastModifiedBy>
  <cp:revision>93</cp:revision>
  <dcterms:created xsi:type="dcterms:W3CDTF">2020-11-24T02:08:26Z</dcterms:created>
  <dcterms:modified xsi:type="dcterms:W3CDTF">2021-07-15T05:49:09Z</dcterms:modified>
</cp:coreProperties>
</file>