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57" r:id="rId4"/>
    <p:sldId id="258" r:id="rId5"/>
    <p:sldId id="263" r:id="rId6"/>
    <p:sldId id="270" r:id="rId7"/>
    <p:sldId id="271" r:id="rId8"/>
    <p:sldId id="259" r:id="rId9"/>
    <p:sldId id="260" r:id="rId10"/>
    <p:sldId id="265" r:id="rId11"/>
    <p:sldId id="267" r:id="rId12"/>
    <p:sldId id="266" r:id="rId13"/>
    <p:sldId id="268" r:id="rId14"/>
    <p:sldId id="26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E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19"/>
  </p:normalViewPr>
  <p:slideViewPr>
    <p:cSldViewPr snapToGrid="0" snapToObjects="1">
      <p:cViewPr>
        <p:scale>
          <a:sx n="117" d="100"/>
          <a:sy n="117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ED2E-6C92-3F4F-A2AD-7B1CDD314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FA1A4-1A32-F642-A803-2097B513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A8ED9-D5B1-2E40-A0C7-715EBEB5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AE2D-DB65-A947-8D64-3E06135E6D41}" type="datetimeFigureOut">
              <a:rPr lang="en-US" smtClean="0"/>
              <a:t>3/24/19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B0E83-B899-754E-B008-30F6C0C3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6C1A-509B-3046-8B38-08847012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D7-DEE3-7740-B1CD-A196D0615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1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1DB5-73F2-A94D-8BA1-C4857115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C4580-5854-6A4C-A704-5C9EA7CC5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BAF9E-843A-004F-816E-4BAE253A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AE2D-DB65-A947-8D64-3E06135E6D41}" type="datetimeFigureOut">
              <a:rPr lang="en-US" smtClean="0"/>
              <a:t>3/24/19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AA8C-6258-3B43-9F85-6BA97455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92592-A305-DA42-9217-EB78B982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D7-DEE3-7740-B1CD-A196D0615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2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0A279-D98D-A440-B039-C19E26A16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F7246-A78B-A34A-8ABA-2CD0046C4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F9AE-C09C-F942-BAF7-0CC4454C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AE2D-DB65-A947-8D64-3E06135E6D41}" type="datetimeFigureOut">
              <a:rPr lang="en-US" smtClean="0"/>
              <a:t>3/24/19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1DFE5-D807-2348-8485-772CDC0A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5BB6-8F8B-1448-8174-BF1B01AD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D7-DEE3-7740-B1CD-A196D0615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9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EC5A-09E7-FA45-A4C2-8B42B43D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D8D6-7648-B048-BD8F-9ECE41D5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FC27E-C592-E042-B679-091621A8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AE2D-DB65-A947-8D64-3E06135E6D41}" type="datetimeFigureOut">
              <a:rPr lang="en-US" smtClean="0"/>
              <a:t>3/24/19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17690-F4A0-E64B-A95E-B5C2478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F4B8-BC8A-A84F-8E6B-C4944266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D7-DEE3-7740-B1CD-A196D0615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5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177A-76EB-A142-BA90-3C6F83C8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D2BDB-7DF2-EB40-8BDD-4C732D4C7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F7365-4F09-414A-9305-F036F7B2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AE2D-DB65-A947-8D64-3E06135E6D41}" type="datetimeFigureOut">
              <a:rPr lang="en-US" smtClean="0"/>
              <a:t>3/24/19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BF61A-5A51-B144-B1D7-26CA405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F1191-1827-6E43-98B9-B35FF5A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D7-DEE3-7740-B1CD-A196D0615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2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9D63-F4FD-AC47-BFD4-A3ED0E8C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1ECA-576A-244E-A39F-F0EE46657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23CD7-8F30-6348-BF3C-E65B4B69E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697DB-9B15-0B4D-9977-36B3D205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AE2D-DB65-A947-8D64-3E06135E6D41}" type="datetimeFigureOut">
              <a:rPr lang="en-US" smtClean="0"/>
              <a:t>3/24/19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C4EDA-19E7-134A-B569-78500983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4984-A213-D84F-849D-81FB4E7F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D7-DEE3-7740-B1CD-A196D0615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807D-0A67-6544-90E4-9398F81C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3495F-79E7-B044-8DCC-544539F56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70ACB-A8A1-8D45-922C-3EA84CD62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9F41E-7992-6447-8DE1-101BDA3AB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3F778-3D10-1441-95A3-451B97A0F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3EA65-3CD0-FC44-8C3A-E4DA0EB8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AE2D-DB65-A947-8D64-3E06135E6D41}" type="datetimeFigureOut">
              <a:rPr lang="en-US" smtClean="0"/>
              <a:t>3/24/19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87E7E-CCA9-2244-9B6F-D330D346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21C61-A704-164B-AC5A-0CDFDD84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D7-DEE3-7740-B1CD-A196D0615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6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BFFF-1372-9442-B5BC-0842AE58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6CF2C-AE60-2041-89B3-475545D0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AE2D-DB65-A947-8D64-3E06135E6D41}" type="datetimeFigureOut">
              <a:rPr lang="en-US" smtClean="0"/>
              <a:t>3/24/19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C2E1-CD88-CE4D-AB57-6EB9C361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CF271-A863-DA43-8AED-A68A35AC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D7-DEE3-7740-B1CD-A196D0615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7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2D6C5-4B0D-6247-B515-A3661766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AE2D-DB65-A947-8D64-3E06135E6D41}" type="datetimeFigureOut">
              <a:rPr lang="en-US" smtClean="0"/>
              <a:t>3/24/19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7F06D-BF36-6945-81D2-06EF41E2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9C5CF-4F01-554B-BFD5-993188C5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D7-DEE3-7740-B1CD-A196D0615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3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BB2C-BFA0-5943-80F0-C9F87503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9BD9-B80B-3246-967B-1B725E96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9E53A-5DC9-8C49-AB61-567CC48E7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847D4-C5A6-5C4D-B33A-0EE8A0C0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AE2D-DB65-A947-8D64-3E06135E6D41}" type="datetimeFigureOut">
              <a:rPr lang="en-US" smtClean="0"/>
              <a:t>3/24/19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A0D7-A2FA-5444-B119-CBF96BF6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111CC-92CC-0E45-B60D-F7786B7E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D7-DEE3-7740-B1CD-A196D0615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ACFD-63B4-4D43-85F8-F13C6657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63D3E-FDE6-E34D-8C4F-673D347D4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CE4B5-590B-EA4B-BBD7-F26551FD5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0BC7-CEE9-5D45-808A-6FFCE5B8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AE2D-DB65-A947-8D64-3E06135E6D41}" type="datetimeFigureOut">
              <a:rPr lang="en-US" smtClean="0"/>
              <a:t>3/24/19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F27A1-96DC-994C-8FE3-0ED5974F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6218A-CF38-2D46-88F5-C40AAC44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E8D7-DEE3-7740-B1CD-A196D0615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3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BF856-5F06-0847-9B2C-B6AE44B9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1D7B-26D7-CE45-8030-875D2EE3C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4AC8-F542-F548-AF71-74395C897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AE2D-DB65-A947-8D64-3E06135E6D41}" type="datetimeFigureOut">
              <a:rPr lang="en-US" smtClean="0"/>
              <a:t>3/24/19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4744-39C5-5D42-BCB6-EC66DF5E0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3A10F-2290-8746-A691-C55D2DF8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8E8D7-DEE3-7740-B1CD-A196D0615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8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3993F9-B8CC-D545-8734-A31F8A332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9171" y="5911748"/>
            <a:ext cx="3300862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Chris </a:t>
            </a:r>
            <a:r>
              <a:rPr lang="en-US" sz="2000" dirty="0" err="1"/>
              <a:t>Woodle</a:t>
            </a:r>
            <a:r>
              <a:rPr lang="en-US" sz="2000" dirty="0"/>
              <a:t> and Nick Silva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19A30-785C-274E-B36B-945E0354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654050"/>
            <a:ext cx="104394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5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691B-9F46-684C-88CA-A6B28D85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9E38EF1-F2D7-774B-9FF8-8427EB222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029" y="750236"/>
            <a:ext cx="11276054" cy="4894006"/>
          </a:xfrm>
        </p:spPr>
      </p:pic>
    </p:spTree>
    <p:extLst>
      <p:ext uri="{BB962C8B-B14F-4D97-AF65-F5344CB8AC3E}">
        <p14:creationId xmlns:p14="http://schemas.microsoft.com/office/powerpoint/2010/main" val="109810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29B7-9E0F-2041-9B3E-DCC62306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070115-5898-934C-9DD2-68F108E35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552167"/>
            <a:ext cx="6715579" cy="5753666"/>
          </a:xfrm>
        </p:spPr>
      </p:pic>
    </p:spTree>
    <p:extLst>
      <p:ext uri="{BB962C8B-B14F-4D97-AF65-F5344CB8AC3E}">
        <p14:creationId xmlns:p14="http://schemas.microsoft.com/office/powerpoint/2010/main" val="317667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707D-DC7B-B342-B063-4CCA0D6F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DBD8DB-388E-9347-A13D-3C60109CB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129" y="365125"/>
            <a:ext cx="9813472" cy="5793496"/>
          </a:xfrm>
        </p:spPr>
      </p:pic>
    </p:spTree>
    <p:extLst>
      <p:ext uri="{BB962C8B-B14F-4D97-AF65-F5344CB8AC3E}">
        <p14:creationId xmlns:p14="http://schemas.microsoft.com/office/powerpoint/2010/main" val="246976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055B-5285-A64C-A6D7-363370C3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4017A-305C-0F43-A5FC-6FF5B0D7D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963" y="-205666"/>
            <a:ext cx="7639407" cy="6627186"/>
          </a:xfrm>
        </p:spPr>
      </p:pic>
    </p:spTree>
    <p:extLst>
      <p:ext uri="{BB962C8B-B14F-4D97-AF65-F5344CB8AC3E}">
        <p14:creationId xmlns:p14="http://schemas.microsoft.com/office/powerpoint/2010/main" val="306724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E2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3811-A2D5-5D4E-87B1-91D028B56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9DF0D-D7A9-1547-AE31-217E32A34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3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CD2F-0601-2048-A5A3-90BA24CA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B3FB-652D-504F-BC37-E5EED714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based requests</a:t>
            </a:r>
          </a:p>
          <a:p>
            <a:r>
              <a:rPr lang="en-US" dirty="0"/>
              <a:t>Integrate Oauth lifecycle for approving other 3</a:t>
            </a:r>
            <a:r>
              <a:rPr lang="en-US" baseline="30000" dirty="0"/>
              <a:t>rd</a:t>
            </a:r>
            <a:r>
              <a:rPr lang="en-US" dirty="0"/>
              <a:t> party data sources (citi api)</a:t>
            </a:r>
          </a:p>
          <a:p>
            <a:r>
              <a:rPr lang="en-US" dirty="0"/>
              <a:t>Possible native mobile app or native mobile integration (apple pay)</a:t>
            </a:r>
          </a:p>
        </p:txBody>
      </p:sp>
    </p:spTree>
    <p:extLst>
      <p:ext uri="{BB962C8B-B14F-4D97-AF65-F5344CB8AC3E}">
        <p14:creationId xmlns:p14="http://schemas.microsoft.com/office/powerpoint/2010/main" val="36244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0DB7-4366-784C-988C-7299867E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116" y="2875430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latin typeface="+mj-lt"/>
                <a:ea typeface="+mj-ea"/>
                <a:cs typeface="+mj-cs"/>
              </a:rPr>
              <a:t>Team</a:t>
            </a:r>
            <a:br>
              <a:rPr lang="en-US" sz="4100" kern="1200" dirty="0">
                <a:latin typeface="+mj-lt"/>
                <a:ea typeface="+mj-ea"/>
                <a:cs typeface="+mj-cs"/>
              </a:rPr>
            </a:br>
            <a:endParaRPr lang="en-US" sz="41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picture containing person, indoor, floor&#10;&#10;Description automatically generated">
            <a:extLst>
              <a:ext uri="{FF2B5EF4-FFF2-40B4-BE49-F238E27FC236}">
                <a16:creationId xmlns:a16="http://schemas.microsoft.com/office/drawing/2014/main" id="{231F19D8-826A-7B4D-AC69-614B213DB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75"/>
          <a:stretch/>
        </p:blipFill>
        <p:spPr>
          <a:xfrm rot="5400000">
            <a:off x="176887" y="1199247"/>
            <a:ext cx="3741293" cy="2528887"/>
          </a:xfrm>
          <a:prstGeom prst="rect">
            <a:avLst/>
          </a:prstGeom>
          <a:effectLst/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9237B4-3C32-3B43-AB16-E2951999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290" y="1826939"/>
            <a:ext cx="3079112" cy="16915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Chris Woodle :</a:t>
            </a:r>
          </a:p>
          <a:p>
            <a:pPr>
              <a:buFontTx/>
              <a:buChar char="-"/>
            </a:pPr>
            <a:r>
              <a:rPr lang="en-US" sz="2000" dirty="0"/>
              <a:t>Backend API</a:t>
            </a:r>
          </a:p>
          <a:p>
            <a:pPr>
              <a:buFontTx/>
              <a:buChar char="-"/>
            </a:pP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47" name="Picture 46" descr="A person in a striped shirt&#10;&#10;Description automatically generated">
            <a:extLst>
              <a:ext uri="{FF2B5EF4-FFF2-40B4-BE49-F238E27FC236}">
                <a16:creationId xmlns:a16="http://schemas.microsoft.com/office/drawing/2014/main" id="{110BABF0-AD58-0848-ADF8-A1C438D7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86" y="2728744"/>
            <a:ext cx="3785414" cy="37854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BE9EA6-6C10-6B46-BC7A-D6D1037ADC1E}"/>
              </a:ext>
            </a:extLst>
          </p:cNvPr>
          <p:cNvSpPr/>
          <p:nvPr/>
        </p:nvSpPr>
        <p:spPr>
          <a:xfrm>
            <a:off x="1292200" y="45045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Nick Silva</a:t>
            </a:r>
          </a:p>
          <a:p>
            <a:r>
              <a:rPr lang="en-US" dirty="0"/>
              <a:t>- UI integration	</a:t>
            </a:r>
          </a:p>
        </p:txBody>
      </p:sp>
    </p:spTree>
    <p:extLst>
      <p:ext uri="{BB962C8B-B14F-4D97-AF65-F5344CB8AC3E}">
        <p14:creationId xmlns:p14="http://schemas.microsoft.com/office/powerpoint/2010/main" val="178710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BCB0-30B7-9E49-A261-91ED7445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8A4D-AA1A-B24C-B37A-FFFA9E545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in transfers of info/payments</a:t>
            </a:r>
          </a:p>
          <a:p>
            <a:r>
              <a:rPr lang="en-US" dirty="0"/>
              <a:t>Approach, Universal Identity platform trust</a:t>
            </a:r>
          </a:p>
          <a:p>
            <a:r>
              <a:rPr lang="en-US" dirty="0"/>
              <a:t>2 Model approach </a:t>
            </a:r>
          </a:p>
          <a:p>
            <a:r>
              <a:rPr lang="en-US" dirty="0"/>
              <a:t>NFC Hardware demo (Model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4548-E35F-A440-ADC7-C1CFE68A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3116-32C5-C24B-95DE-C1150F43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a credit card number is too powerful</a:t>
            </a:r>
          </a:p>
          <a:p>
            <a:pPr lvl="1"/>
            <a:r>
              <a:rPr lang="en-US" dirty="0"/>
              <a:t>You must trust who you give your card details</a:t>
            </a:r>
          </a:p>
          <a:p>
            <a:pPr lvl="1"/>
            <a:r>
              <a:rPr lang="en-US" dirty="0"/>
              <a:t>If your card is compromised or lost</a:t>
            </a:r>
          </a:p>
          <a:p>
            <a:r>
              <a:rPr lang="en-US" dirty="0"/>
              <a:t>Handing your drivers license to someone may reveal more information than you want.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3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3241-8E15-0B47-9DD4-06BFFF21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Universal Identity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DFEC-0E7E-5743-8408-7CA872963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u-ID for short, is a digital identity platform that is interoperable and accepted by different requesting parties. Data, API's and other information related to a unique identity are accessible through a secure and permissioned interface.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E8C09-D661-2245-99F7-244BC84FE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15" y="3728688"/>
            <a:ext cx="4348843" cy="23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A9A1-94D3-3D46-8360-CCD111B3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BFE3-37D5-6946-A6E8-6928EF2E4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Server/API</a:t>
            </a:r>
          </a:p>
          <a:p>
            <a:r>
              <a:rPr lang="en-US" dirty="0"/>
              <a:t>Web interface</a:t>
            </a:r>
          </a:p>
          <a:p>
            <a:r>
              <a:rPr lang="en-US" dirty="0"/>
              <a:t>Client Kiosk (USB NFC reader)</a:t>
            </a:r>
          </a:p>
        </p:txBody>
      </p:sp>
    </p:spTree>
    <p:extLst>
      <p:ext uri="{BB962C8B-B14F-4D97-AF65-F5344CB8AC3E}">
        <p14:creationId xmlns:p14="http://schemas.microsoft.com/office/powerpoint/2010/main" val="249780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A7AE-75CF-3441-A5C0-0A31E257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Interface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83E392-FADC-AC42-AC17-FC92EDF89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016" y="1788659"/>
            <a:ext cx="5190082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8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4B20-94D3-0343-AEA5-4247F1B1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790DCA-E6EA-4946-8A34-2C1F2B03A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937500" cy="158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9B841-1FF4-BE42-AAA2-ECD183F09AD1}"/>
              </a:ext>
            </a:extLst>
          </p:cNvPr>
          <p:cNvSpPr txBox="1"/>
          <p:nvPr/>
        </p:nvSpPr>
        <p:spPr>
          <a:xfrm>
            <a:off x="838200" y="3579813"/>
            <a:ext cx="793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User-to-Provider (Universal Identity) trust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”Client” is not trusted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“Data providers” may not only hold data; execute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number of interactions between client and user should be 1</a:t>
            </a:r>
          </a:p>
        </p:txBody>
      </p:sp>
    </p:spTree>
    <p:extLst>
      <p:ext uri="{BB962C8B-B14F-4D97-AF65-F5344CB8AC3E}">
        <p14:creationId xmlns:p14="http://schemas.microsoft.com/office/powerpoint/2010/main" val="179375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5E6D-79B5-064E-9251-46461090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0F5E-A44D-9B4F-B960-A6557C99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based</a:t>
            </a:r>
          </a:p>
          <a:p>
            <a:pPr lvl="1"/>
            <a:r>
              <a:rPr lang="en-US" dirty="0"/>
              <a:t>Creates keys</a:t>
            </a:r>
          </a:p>
          <a:p>
            <a:pPr lvl="1"/>
            <a:r>
              <a:rPr lang="en-US" dirty="0"/>
              <a:t>Sessions may expire after use, or time</a:t>
            </a:r>
          </a:p>
          <a:p>
            <a:pPr lvl="1"/>
            <a:r>
              <a:rPr lang="en-US" dirty="0"/>
              <a:t>Are audited on blockchain (in memory python demo)</a:t>
            </a:r>
          </a:p>
          <a:p>
            <a:r>
              <a:rPr lang="en-US" dirty="0"/>
              <a:t>Generic model (smartphone based), and fast/low-tech model (dumb hardware)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5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244</Words>
  <Application>Microsoft Macintosh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Team </vt:lpstr>
      <vt:lpstr>Overview</vt:lpstr>
      <vt:lpstr>Current status</vt:lpstr>
      <vt:lpstr>Universal Identity </vt:lpstr>
      <vt:lpstr>Components</vt:lpstr>
      <vt:lpstr>Web Interface</vt:lpstr>
      <vt:lpstr>Approach </vt:lpstr>
      <vt:lpstr>Approach 2</vt:lpstr>
      <vt:lpstr>PowerPoint Presentation</vt:lpstr>
      <vt:lpstr>PowerPoint Presentation</vt:lpstr>
      <vt:lpstr>PowerPoint Presentation</vt:lpstr>
      <vt:lpstr>PowerPoint Presentation</vt:lpstr>
      <vt:lpstr>Demo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Woodle</dc:creator>
  <cp:lastModifiedBy>Chris Woodle</cp:lastModifiedBy>
  <cp:revision>12</cp:revision>
  <dcterms:created xsi:type="dcterms:W3CDTF">2019-03-24T11:25:12Z</dcterms:created>
  <dcterms:modified xsi:type="dcterms:W3CDTF">2019-03-26T18:24:24Z</dcterms:modified>
</cp:coreProperties>
</file>