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131" d="100"/>
          <a:sy n="131" d="100"/>
        </p:scale>
        <p:origin x="54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48270ab9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48270ab9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270ab9c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270ab9c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270ab9c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270ab9c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825b8621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825b8621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25b8621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25b8621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4828789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4828789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828789c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828789c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28789c0e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828789c0e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828789c0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828789c0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828789c0e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828789c0e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270ab9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270ab9c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vFl6UBZLv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ytimes.com/interactive/2014/upshot/buy-rent-calculator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38200" y="1444250"/>
            <a:ext cx="34914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22: Animated and Interactive Visuals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layout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layout for dynamic visualizations are more complicated because we want users to be able to interact with them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example, we are creating a button to dynamically show all the frames</a:t>
            </a:r>
            <a:endParaRPr/>
          </a:p>
          <a:p>
            <a:pPr marL="4572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go.Layout(updatemenus=</a:t>
            </a: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 {‘buttons’: [{‘label’: ‘Animate’, </a:t>
            </a:r>
            <a:endParaRPr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‘method’: ‘animate’, </a:t>
            </a:r>
            <a:endParaRPr/>
          </a:p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‘args’: [None]}],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‘showactive’: False, </a:t>
            </a:r>
            <a:endParaRPr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‘type’: ‘buttons’}</a:t>
            </a:r>
            <a:endParaRPr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])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Finally, we want to create the figure by passing in all the data, frames, and layout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 = go.Figure(data=data, </a:t>
            </a:r>
            <a:endParaRPr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layout=layout, </a:t>
            </a:r>
            <a:endParaRPr/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frames=frames)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Time	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95EC58-2927-F04D-9CAC-DA964448E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300" y="292100"/>
            <a:ext cx="4749800" cy="4559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and Interactive Visualization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Last week we learned about static graphs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Dynamic/Interactive graphs change based on time or user input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Often used to demonstrate a relationship in the data over time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Business Insider, Spread of 5 Major Religions Map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https://www.youtube.com/watch?v=AvFl6UBZLv4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NYTimes, Renting vs buying calculator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https://www.nytimes.com/interactive/2014/upshot/buy-rent-calculator.html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and Dynamic Visualization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4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Plotly can do this for us!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Upgrade plotly: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pip install plotly --upgrade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 visualizations add a new field to the figure: </a:t>
            </a:r>
            <a:r>
              <a:rPr lang="en" b="1"/>
              <a:t>Frames</a:t>
            </a:r>
            <a:r>
              <a:rPr lang="en"/>
              <a:t>!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 represent the data at each step in the animation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Frames are a list of data points, so we need a list of lists for x-values and y-values.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x = [[1, -1], [1, -1], [-1, 1], [-1, 1]]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[[1, -1], [-1, 1], [-1, 1], [1, -1]]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520200" y="3674925"/>
            <a:ext cx="916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</a:t>
            </a:r>
            <a:endParaRPr/>
          </a:p>
        </p:txBody>
      </p:sp>
      <p:cxnSp>
        <p:nvCxnSpPr>
          <p:cNvPr id="83" name="Google Shape;83;p16"/>
          <p:cNvCxnSpPr>
            <a:stCxn id="82" idx="0"/>
          </p:cNvCxnSpPr>
          <p:nvPr/>
        </p:nvCxnSpPr>
        <p:spPr>
          <a:xfrm rot="10800000" flipH="1">
            <a:off x="2978450" y="3216825"/>
            <a:ext cx="595800" cy="45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6"/>
          <p:cNvSpPr txBox="1"/>
          <p:nvPr/>
        </p:nvSpPr>
        <p:spPr>
          <a:xfrm>
            <a:off x="4983225" y="3674925"/>
            <a:ext cx="916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3rd step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655500" y="3674925"/>
            <a:ext cx="916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2nd step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184925" y="3652025"/>
            <a:ext cx="9165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4th step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 rot="10800000" flipH="1">
            <a:off x="4101813" y="3170775"/>
            <a:ext cx="228300" cy="51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" name="Google Shape;88;p16"/>
          <p:cNvCxnSpPr>
            <a:stCxn id="84" idx="0"/>
          </p:cNvCxnSpPr>
          <p:nvPr/>
        </p:nvCxnSpPr>
        <p:spPr>
          <a:xfrm rot="10800000">
            <a:off x="5143575" y="3147825"/>
            <a:ext cx="297900" cy="52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" name="Google Shape;89;p16"/>
          <p:cNvCxnSpPr/>
          <p:nvPr/>
        </p:nvCxnSpPr>
        <p:spPr>
          <a:xfrm rot="10800000">
            <a:off x="5899525" y="3113525"/>
            <a:ext cx="549900" cy="53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 points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plotly’s Scatter class to plot the data points.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go.Scatter(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x=x_value, </a:t>
            </a:r>
            <a:endParaRPr>
              <a:solidFill>
                <a:srgbClr val="FF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y=y_value, </a:t>
            </a:r>
            <a:endParaRPr>
              <a:solidFill>
                <a:srgbClr val="0000FF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 = ‘markers’,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= {‘color’ : ’Blue’, ‘size’:10})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96" name="Google Shape;96;p17"/>
          <p:cNvCxnSpPr/>
          <p:nvPr/>
        </p:nvCxnSpPr>
        <p:spPr>
          <a:xfrm rot="10800000" flipH="1">
            <a:off x="2048250" y="2128025"/>
            <a:ext cx="2947200" cy="2958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995450" y="1793025"/>
            <a:ext cx="3891900" cy="32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X_value and y_value are two lists. Each value in x_value has a corresponding value in y_value. These two points are the x and y coordinates for each point.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pass in: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x_value=[2,-1]</a:t>
            </a:r>
            <a:endParaRPr>
              <a:solidFill>
                <a:srgbClr val="FF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y_value=[3,-2]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two points we plot will be: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(2</a:t>
            </a:r>
            <a:r>
              <a:rPr lang="en"/>
              <a:t>,</a:t>
            </a:r>
            <a:r>
              <a:rPr lang="en">
                <a:solidFill>
                  <a:srgbClr val="0000FF"/>
                </a:solidFill>
              </a:rPr>
              <a:t>3</a:t>
            </a:r>
            <a:r>
              <a:rPr lang="en"/>
              <a:t>) and (</a:t>
            </a:r>
            <a:r>
              <a:rPr lang="en">
                <a:solidFill>
                  <a:srgbClr val="FF00FF"/>
                </a:solidFill>
              </a:rPr>
              <a:t>-1</a:t>
            </a:r>
            <a:r>
              <a:rPr lang="en"/>
              <a:t>,</a:t>
            </a:r>
            <a:r>
              <a:rPr lang="en">
                <a:solidFill>
                  <a:srgbClr val="0000FF"/>
                </a:solidFill>
              </a:rPr>
              <a:t>-2</a:t>
            </a:r>
            <a:r>
              <a:rPr lang="en"/>
              <a:t>).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 points</a:t>
            </a: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plotly’s Scatter class to plot the data points.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go.Scatter(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x=x_value,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y=y_value,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mode = ‘markers’,</a:t>
            </a:r>
            <a:r>
              <a:rPr lang="en"/>
              <a:t> 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 = {‘color’ : ’Blue’, ‘size’:10})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04" name="Google Shape;104;p18"/>
          <p:cNvCxnSpPr/>
          <p:nvPr/>
        </p:nvCxnSpPr>
        <p:spPr>
          <a:xfrm rot="10800000" flipH="1">
            <a:off x="2776575" y="2128025"/>
            <a:ext cx="2218800" cy="62580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995450" y="1793025"/>
            <a:ext cx="3891900" cy="25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pass in “lines”, “markers”, “text”, or a combination of these.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determines how each point is represented on the graph.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“Marker” will be a point.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 points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use plotly’s Scatter class to plot the data points.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go.Scatter(</a:t>
            </a:r>
            <a:endParaRPr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x=x_value,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y=y_value,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mode = ‘markers’, </a:t>
            </a:r>
            <a:endParaRPr>
              <a:solidFill>
                <a:srgbClr val="000000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marker = {‘color’ : ’Blue’, ‘size’:10})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cxnSp>
        <p:nvCxnSpPr>
          <p:cNvPr id="112" name="Google Shape;112;p19"/>
          <p:cNvCxnSpPr/>
          <p:nvPr/>
        </p:nvCxnSpPr>
        <p:spPr>
          <a:xfrm rot="10800000" flipH="1">
            <a:off x="3083825" y="2128175"/>
            <a:ext cx="1911600" cy="7053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4995450" y="1793025"/>
            <a:ext cx="3891900" cy="7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can edit the marker’s color and size.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data points</a:t>
            </a:r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frame we want to create a new scatterplot.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def create_data(x_values, y_values):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= </a:t>
            </a:r>
            <a:r>
              <a:rPr lang="en">
                <a:solidFill>
                  <a:srgbClr val="FF9900"/>
                </a:solidFill>
              </a:rPr>
              <a:t>[</a:t>
            </a:r>
            <a:r>
              <a:rPr lang="en">
                <a:solidFill>
                  <a:srgbClr val="0000FF"/>
                </a:solidFill>
              </a:rPr>
              <a:t>go.Scatter( x = x_values, y = y_values, mode = ‘markers’, marker = {‘color’ : ’Blue’, ‘size’:10})</a:t>
            </a:r>
            <a:r>
              <a:rPr lang="en">
                <a:solidFill>
                  <a:srgbClr val="FF9900"/>
                </a:solidFill>
              </a:rPr>
              <a:t>]</a:t>
            </a:r>
            <a:endParaRPr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	return 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frames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 to create a list of dictionaries called frames to pass into the plotly Figure object.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frames = [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{‘data’: create_data(x[0], y[0]}, 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{‘data’: create_data(x[1], y[1])}, 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{‘data’: create_data(x[2], y[2])}, 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{‘data’: create_data(x[3], y[3])}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]</a:t>
            </a:r>
            <a:endParaRPr/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Where create_data is a function that returns a go.Scatter object.</a:t>
            </a:r>
            <a:endParaRPr/>
          </a:p>
        </p:txBody>
      </p:sp>
      <p:cxnSp>
        <p:nvCxnSpPr>
          <p:cNvPr id="126" name="Google Shape;126;p21"/>
          <p:cNvCxnSpPr/>
          <p:nvPr/>
        </p:nvCxnSpPr>
        <p:spPr>
          <a:xfrm flipH="1">
            <a:off x="4994550" y="2193750"/>
            <a:ext cx="1294500" cy="3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21"/>
          <p:cNvSpPr txBox="1"/>
          <p:nvPr/>
        </p:nvSpPr>
        <p:spPr>
          <a:xfrm>
            <a:off x="6289050" y="1922225"/>
            <a:ext cx="2749200" cy="18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go.Scatter(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x=x[0],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y=y[0],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mode=”markers”,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marker={‘color’:’Blue’,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‘Size’:10}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)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6334875" y="1956600"/>
            <a:ext cx="2291100" cy="1672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Macintosh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Arial</vt:lpstr>
      <vt:lpstr>Open Sans</vt:lpstr>
      <vt:lpstr>Luxe</vt:lpstr>
      <vt:lpstr>Lecture 22: Animated and Interactive Visuals</vt:lpstr>
      <vt:lpstr>Dynamic and Interactive Visualization</vt:lpstr>
      <vt:lpstr>Python and Dynamic Visualization</vt:lpstr>
      <vt:lpstr>Frames</vt:lpstr>
      <vt:lpstr>Creating data points</vt:lpstr>
      <vt:lpstr>Creating data points</vt:lpstr>
      <vt:lpstr>Creating data points</vt:lpstr>
      <vt:lpstr>Creating data points</vt:lpstr>
      <vt:lpstr>Creating frames</vt:lpstr>
      <vt:lpstr>Creating layout</vt:lpstr>
      <vt:lpstr>Putting it all together</vt:lpstr>
      <vt:lpstr>Lab Time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22: Animated and Interactive Visuals</dc:title>
  <cp:lastModifiedBy>Tanner, Christopher</cp:lastModifiedBy>
  <cp:revision>2</cp:revision>
  <dcterms:modified xsi:type="dcterms:W3CDTF">2018-11-27T00:55:48Z</dcterms:modified>
</cp:coreProperties>
</file>