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4" r:id="rId4"/>
    <p:sldId id="271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3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01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47eb5f0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47eb5f0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5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47eb5f0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47eb5f0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47eb5f0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47eb5f0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59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47eb5f0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47eb5f0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70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47eb5f0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47eb5f0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47eb5f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47eb5f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47eb5f0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47eb5f0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47eb5f0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47eb5f0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47eb5f0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47eb5f0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0"/>
            <a:ext cx="31323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18: HTML and Web Scraping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6,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B9E2F-3F5E-5E48-8A2A-AAA0F872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" y="106244"/>
            <a:ext cx="9078669" cy="49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6755E-E7C4-0040-B190-0E8FA481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8" y="201478"/>
            <a:ext cx="6712079" cy="47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2E7C3-F506-3445-8802-022A6919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4" y="173711"/>
            <a:ext cx="6997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003050" y="1681800"/>
            <a:ext cx="3460500" cy="17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 on getting webpages from server and parsing!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278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7204-98FC-894A-B972-A22E6FA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8125-8DB2-3C4B-8859-DD513FC8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Given this knowledge, how could we build a web crawler that downloads every webpage on the Internet?</a:t>
            </a:r>
          </a:p>
          <a:p>
            <a:pPr>
              <a:lnSpc>
                <a:spcPct val="150000"/>
              </a:lnSpc>
            </a:pPr>
            <a:r>
              <a:rPr lang="en-US" dirty="0"/>
              <a:t>If we downloaded every webpage, what could we do with it?</a:t>
            </a:r>
          </a:p>
        </p:txBody>
      </p:sp>
    </p:spTree>
    <p:extLst>
      <p:ext uri="{BB962C8B-B14F-4D97-AF65-F5344CB8AC3E}">
        <p14:creationId xmlns:p14="http://schemas.microsoft.com/office/powerpoint/2010/main" val="316105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7204-98FC-894A-B972-A22E6FA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8125-8DB2-3C4B-8859-DD513FC8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Making requests to download a webpage is literally demanding resources (time and compute power) from the website’s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What if we make MANY requests?  Is this allowed?  </a:t>
            </a:r>
          </a:p>
          <a:p>
            <a:pPr>
              <a:lnSpc>
                <a:spcPct val="150000"/>
              </a:lnSpc>
            </a:pPr>
            <a:r>
              <a:rPr lang="en-US" dirty="0"/>
              <a:t>What are the consequences if we made 100 simultaneous requests to </a:t>
            </a:r>
            <a:r>
              <a:rPr lang="en-US" dirty="0" err="1"/>
              <a:t>CNN.com</a:t>
            </a:r>
            <a:r>
              <a:rPr lang="en-US" dirty="0"/>
              <a:t> at the same time?  What about 1,000?  1,000,000?</a:t>
            </a:r>
          </a:p>
        </p:txBody>
      </p:sp>
    </p:spTree>
    <p:extLst>
      <p:ext uri="{BB962C8B-B14F-4D97-AF65-F5344CB8AC3E}">
        <p14:creationId xmlns:p14="http://schemas.microsoft.com/office/powerpoint/2010/main" val="158529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EA8B1-1B39-6849-9852-8E0AEF31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34950"/>
            <a:ext cx="8140700" cy="467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F5E49-8DD5-DF4D-ABD5-A22D154946D4}"/>
              </a:ext>
            </a:extLst>
          </p:cNvPr>
          <p:cNvSpPr txBox="1"/>
          <p:nvPr/>
        </p:nvSpPr>
        <p:spPr>
          <a:xfrm>
            <a:off x="851338" y="472966"/>
            <a:ext cx="4361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16784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2 extended until Thursday at midnight!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Turn in your python script and a .txt file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extra credit, run your program on two .txt files and compare the sentiment analysis/bigram and unigram counts in a comment. Turn in both .txt files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 project released Thursday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do this with a partner if you want!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End goal is a presentation in front of the class in December on your results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Proposals will be due next Thursday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Understand what Beautiful Soup is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Have ability to: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600" dirty="0"/>
              <a:t>download webpages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600" dirty="0"/>
              <a:t>Print webpage titles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600" dirty="0"/>
              <a:t>Print webpage paragraphs of text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9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5022C4-C6BA-1543-ACB8-45203842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12" y="0"/>
            <a:ext cx="84621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Hypertext Markup Language: the language that provides a template for web pages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Made up of tags that represent different elements (links, text, photos, </a:t>
            </a:r>
            <a:r>
              <a:rPr lang="en" dirty="0" err="1"/>
              <a:t>etc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See HTML when inspecting the source of a webpage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&lt;html&gt;, indicates the start of an html page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&lt;body&gt;, contains the items on the actual webpage (text, links, images,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&lt;p&gt;, the paragraph tag. Can contain text and links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&lt;a&gt;, the link tag. Contains a link </a:t>
            </a:r>
            <a:r>
              <a:rPr lang="en" dirty="0" err="1"/>
              <a:t>url</a:t>
            </a:r>
            <a:r>
              <a:rPr lang="en" dirty="0"/>
              <a:t>, and possibly a description of the link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&lt;input&gt;, a form input tag. Used for text boxes, and other user input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&lt;form&gt;, a form start tag, to indicate the start of a form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</a:t>
            </a:r>
            <a:r>
              <a:rPr lang="en" dirty="0" err="1"/>
              <a:t>img</a:t>
            </a:r>
            <a:r>
              <a:rPr lang="en" dirty="0"/>
              <a:t>&gt;, an image tag containing the link to an image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webpages online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Similar to using an API like last time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a specific way of requesting, HTTP (Hypertext Transfer Protocol)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HTTPS has an additional layer of security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Sends a request to the site and downloads it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HTTP/HTTPS have status codes to tell a program if the request was successful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2—</a:t>
            </a:r>
            <a:r>
              <a:rPr lang="en" dirty="0"/>
              <a:t>, request was successful; </a:t>
            </a:r>
            <a:r>
              <a:rPr lang="en" dirty="0">
                <a:solidFill>
                  <a:srgbClr val="FF0000"/>
                </a:solidFill>
              </a:rPr>
              <a:t>4—</a:t>
            </a:r>
            <a:r>
              <a:rPr lang="en" dirty="0"/>
              <a:t> client error, often page not found; </a:t>
            </a:r>
            <a:r>
              <a:rPr lang="en" dirty="0">
                <a:solidFill>
                  <a:srgbClr val="FF0000"/>
                </a:solidFill>
              </a:rPr>
              <a:t>5—</a:t>
            </a:r>
            <a:r>
              <a:rPr lang="en" dirty="0"/>
              <a:t> server error, often that your request was incorrectly formed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programs to download or otherwise get data from online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Often much faster than manually copying data!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Makes the data into a form that is compatible with your code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Webpages and Scraping, made easy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Requests library: gets a webpage for you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FF0000"/>
                </a:solidFill>
              </a:rPr>
              <a:t>requests.get</a:t>
            </a:r>
            <a:r>
              <a:rPr lang="en" dirty="0">
                <a:solidFill>
                  <a:srgbClr val="FF0000"/>
                </a:solidFill>
              </a:rPr>
              <a:t>(</a:t>
            </a:r>
            <a:r>
              <a:rPr lang="en" dirty="0" err="1">
                <a:solidFill>
                  <a:srgbClr val="FF0000"/>
                </a:solidFill>
              </a:rPr>
              <a:t>url</a:t>
            </a:r>
            <a:r>
              <a:rPr lang="en" dirty="0">
                <a:solidFill>
                  <a:srgbClr val="FF0000"/>
                </a:solidFill>
              </a:rPr>
              <a:t>)</a:t>
            </a:r>
            <a:endParaRPr lang="en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BeautifulSoup</a:t>
            </a:r>
            <a:r>
              <a:rPr lang="en" dirty="0"/>
              <a:t> library parses webpages (.html content) for you!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dirty="0" err="1"/>
              <a:t>BeautifulSoup</a:t>
            </a:r>
            <a:r>
              <a:rPr lang="en" dirty="0"/>
              <a:t> to find all the text or all of the links on a page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</a:t>
            </a:r>
            <a:r>
              <a:rPr lang="en" dirty="0" err="1"/>
              <a:t>ocumentation</a:t>
            </a:r>
            <a:r>
              <a:rPr lang="en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www.crummy.com</a:t>
            </a:r>
            <a:r>
              <a:rPr lang="en-US" dirty="0">
                <a:hlinkClick r:id="rId3"/>
              </a:rPr>
              <a:t>/software/</a:t>
            </a:r>
            <a:r>
              <a:rPr lang="en-US" dirty="0" err="1">
                <a:hlinkClick r:id="rId3"/>
              </a:rPr>
              <a:t>BeautifulSoup</a:t>
            </a:r>
            <a:r>
              <a:rPr lang="en-US" dirty="0">
                <a:hlinkClick r:id="rId3"/>
              </a:rPr>
              <a:t>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549</Words>
  <Application>Microsoft Macintosh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Economica</vt:lpstr>
      <vt:lpstr>Arial</vt:lpstr>
      <vt:lpstr>Open Sans</vt:lpstr>
      <vt:lpstr>Luxe</vt:lpstr>
      <vt:lpstr>Lecture 18: HTML and Web Scraping</vt:lpstr>
      <vt:lpstr>Reminders</vt:lpstr>
      <vt:lpstr>Today’s Goals</vt:lpstr>
      <vt:lpstr>PowerPoint Presentation</vt:lpstr>
      <vt:lpstr>HTML</vt:lpstr>
      <vt:lpstr>HTML Tags</vt:lpstr>
      <vt:lpstr>Getting webpages online</vt:lpstr>
      <vt:lpstr>Web Scraping</vt:lpstr>
      <vt:lpstr>Python and Webpages and Scraping, made easy</vt:lpstr>
      <vt:lpstr>PowerPoint Presentation</vt:lpstr>
      <vt:lpstr>PowerPoint Presentation</vt:lpstr>
      <vt:lpstr>PowerPoint Presentation</vt:lpstr>
      <vt:lpstr>Quick demo on getting webpages from server and parsing!</vt:lpstr>
      <vt:lpstr>Advanced Topic</vt:lpstr>
      <vt:lpstr>Advanced Topic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HTML and Web Scraping</dc:title>
  <cp:lastModifiedBy>Tanner, Christopher</cp:lastModifiedBy>
  <cp:revision>19</cp:revision>
  <cp:lastPrinted>2018-11-06T15:02:23Z</cp:lastPrinted>
  <dcterms:modified xsi:type="dcterms:W3CDTF">2018-11-06T15:45:40Z</dcterms:modified>
</cp:coreProperties>
</file>