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854200" y="3274060"/>
            <a:ext cx="824166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687060" y="953770"/>
            <a:ext cx="8890" cy="494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34830" y="3497580"/>
            <a:ext cx="1176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用户量大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831840" y="953770"/>
            <a:ext cx="1262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发生频率高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234440" y="3383915"/>
            <a:ext cx="1176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用户量小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5831840" y="5566410"/>
            <a:ext cx="1262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发生频率低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6467475" y="18694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“骗子”的问题、</a:t>
            </a:r>
            <a:endParaRPr lang="zh-CN" altLang="en-US"/>
          </a:p>
          <a:p>
            <a:r>
              <a:rPr lang="zh-CN" altLang="en-US"/>
              <a:t>惩罚机制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67475" y="38347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客服责任心问题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2085" y="1371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软件闪退问题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00325" y="24193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收藏商品不显示/收藏商品不能搜索和分类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00325" y="389382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搜索结果不严谨、不支持横屏、不能和其他</a:t>
            </a:r>
            <a:r>
              <a:rPr lang="en-US" altLang="zh-CN"/>
              <a:t>app</a:t>
            </a:r>
            <a:r>
              <a:rPr lang="zh-CN" altLang="en-US"/>
              <a:t>同步使用、</a:t>
            </a:r>
            <a:r>
              <a:rPr lang="zh-CN" altLang="en-US"/>
              <a:t>广告太多等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Demon </cp:lastModifiedBy>
  <cp:revision>25</cp:revision>
  <dcterms:created xsi:type="dcterms:W3CDTF">2019-06-19T02:08:00Z</dcterms:created>
  <dcterms:modified xsi:type="dcterms:W3CDTF">2019-12-30T22:17:44Z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