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419100" y="141605"/>
          <a:ext cx="11772900" cy="657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110"/>
                <a:gridCol w="4775200"/>
                <a:gridCol w="4466590"/>
              </a:tblGrid>
              <a:tr h="7975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用户类型</a:t>
                      </a:r>
                      <a:endParaRPr lang="zh-CN" altLang="en-US" sz="20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solidFill>
                      <a:srgbClr val="1784C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使用类型</a:t>
                      </a:r>
                      <a:endParaRPr lang="zh-CN" altLang="en-US" sz="20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solidFill>
                      <a:srgbClr val="1784C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满足的需求</a:t>
                      </a:r>
                      <a:endParaRPr lang="zh-CN" altLang="en-US" sz="20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solidFill>
                      <a:srgbClr val="1784C7"/>
                    </a:solidFill>
                  </a:tcPr>
                </a:tc>
              </a:tr>
              <a:tr h="108966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改善肌肤用户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对自己的肌肤不满意，想改变自己的皮肤状态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根据自己肌肤的问题选择个性化解决方案，改善肌肤状态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发布自己的肌肤问题，寻求帮助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108966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学习护肤知识用户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有一定护肤基础，但是希望能够学习更多的护肤技巧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通过其他人分享的护肤技巧，学习了之前自己不知道的护肤知识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108966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了解护肤用品用户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在种类繁多的护肤产品中不知道如何选择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根据平台上的各种榜单和推荐，选择适合自己的护肤产品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141859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内容创造者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有一定的护肤经验或者专业知识，希望发表一些心得或文章来解决他人的护肤问题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发表一自己的护肤心得或专业知识，从而提高自己的知名度和关注度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在别人提问下进行回答，帮助他人解决问题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108966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护肤品牌或商家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借助这个平台推广和展示自己的产品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让更多的人了解产品，进而购买产品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4676775" y="3127375"/>
            <a:ext cx="2523490" cy="11220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今天你真好看A</a:t>
            </a:r>
            <a:r>
              <a:rPr lang="en-US" altLang="zh-CN"/>
              <a:t>PP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9730" y="5478145"/>
            <a:ext cx="957580" cy="91948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5934710" y="4349750"/>
            <a:ext cx="2540" cy="112649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8267700" y="4356735"/>
            <a:ext cx="17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552440" y="4724400"/>
            <a:ext cx="1103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64250" y="4759325"/>
            <a:ext cx="963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运营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74650" y="2996565"/>
            <a:ext cx="963295" cy="1202055"/>
            <a:chOff x="1863" y="4074"/>
            <a:chExt cx="1517" cy="189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" y="4074"/>
              <a:ext cx="1272" cy="1362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863" y="5436"/>
              <a:ext cx="151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用户</a:t>
              </a:r>
              <a:endParaRPr lang="zh-CN" altLang="en-US" sz="1600"/>
            </a:p>
          </p:txBody>
        </p:sp>
      </p:grpSp>
      <p:cxnSp>
        <p:nvCxnSpPr>
          <p:cNvPr id="14" name="直接箭头连接符 13"/>
          <p:cNvCxnSpPr/>
          <p:nvPr/>
        </p:nvCxnSpPr>
        <p:spPr>
          <a:xfrm flipV="1">
            <a:off x="1310640" y="3680460"/>
            <a:ext cx="3331210" cy="1587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348105" y="2505710"/>
            <a:ext cx="33451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测量自己的皮肤，根据定制方案改善皮肤</a:t>
            </a:r>
            <a:endParaRPr lang="zh-CN" altLang="en-US" sz="1600"/>
          </a:p>
          <a:p>
            <a:r>
              <a:rPr lang="zh-CN" altLang="en-US" sz="1600"/>
              <a:t>发布自己的肌肤问题，向其他人询问解决方法</a:t>
            </a:r>
            <a:endParaRPr lang="zh-CN" altLang="en-US" sz="1600"/>
          </a:p>
        </p:txBody>
      </p:sp>
      <p:grpSp>
        <p:nvGrpSpPr>
          <p:cNvPr id="20" name="组合 19"/>
          <p:cNvGrpSpPr/>
          <p:nvPr/>
        </p:nvGrpSpPr>
        <p:grpSpPr>
          <a:xfrm>
            <a:off x="856615" y="4163695"/>
            <a:ext cx="4112260" cy="472440"/>
            <a:chOff x="1107" y="5751"/>
            <a:chExt cx="6476" cy="744"/>
          </a:xfrm>
        </p:grpSpPr>
        <p:cxnSp>
          <p:nvCxnSpPr>
            <p:cNvPr id="17" name="肘形连接符 16"/>
            <p:cNvCxnSpPr>
              <a:stCxn id="13" idx="2"/>
            </p:cNvCxnSpPr>
            <p:nvPr/>
          </p:nvCxnSpPr>
          <p:spPr>
            <a:xfrm rot="5400000" flipV="1">
              <a:off x="3973" y="2885"/>
              <a:ext cx="744" cy="6476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7579" y="5944"/>
              <a:ext cx="4" cy="551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1028065" y="4794250"/>
            <a:ext cx="36137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了解他人护肤心得，学习护肤技巧</a:t>
            </a:r>
            <a:endParaRPr lang="zh-CN" altLang="en-US" sz="1600"/>
          </a:p>
          <a:p>
            <a:r>
              <a:rPr lang="zh-CN" altLang="en-US" sz="1600"/>
              <a:t>关注大</a:t>
            </a:r>
            <a:r>
              <a:rPr lang="en-US" altLang="zh-CN" sz="1600"/>
              <a:t>V</a:t>
            </a:r>
            <a:r>
              <a:rPr lang="zh-CN" altLang="en-US" sz="1600"/>
              <a:t>等专业知识，获取专业指导</a:t>
            </a:r>
            <a:endParaRPr lang="zh-CN" altLang="en-US" sz="1600"/>
          </a:p>
        </p:txBody>
      </p:sp>
      <p:sp>
        <p:nvSpPr>
          <p:cNvPr id="22" name="文本框 21"/>
          <p:cNvSpPr txBox="1"/>
          <p:nvPr/>
        </p:nvSpPr>
        <p:spPr>
          <a:xfrm>
            <a:off x="1208405" y="3769360"/>
            <a:ext cx="36245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根据榜单选择适合自己的护肤产品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了解他人护肤心得，学习护肤技巧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关注大</a:t>
            </a:r>
            <a:r>
              <a:rPr lang="en-US" altLang="zh-CN" sz="1600">
                <a:sym typeface="+mn-ea"/>
              </a:rPr>
              <a:t>V</a:t>
            </a:r>
            <a:r>
              <a:rPr lang="zh-CN" altLang="en-US" sz="1600">
                <a:sym typeface="+mn-ea"/>
              </a:rPr>
              <a:t>等专业知识，获取专业指导</a:t>
            </a:r>
            <a:endParaRPr lang="zh-CN" altLang="en-US" sz="1600"/>
          </a:p>
          <a:p>
            <a:endParaRPr lang="zh-CN" altLang="en-US" sz="1600"/>
          </a:p>
        </p:txBody>
      </p:sp>
      <p:cxnSp>
        <p:nvCxnSpPr>
          <p:cNvPr id="25" name="直接连接符 24"/>
          <p:cNvCxnSpPr/>
          <p:nvPr/>
        </p:nvCxnSpPr>
        <p:spPr>
          <a:xfrm>
            <a:off x="5349875" y="1983740"/>
            <a:ext cx="1270" cy="11277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87070" y="1304925"/>
            <a:ext cx="4145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肌肤状况报告、相关解决方案、护肤产品推荐、心得分享</a:t>
            </a:r>
            <a:endParaRPr lang="zh-CN" altLang="en-US" sz="1600"/>
          </a:p>
        </p:txBody>
      </p:sp>
      <p:grpSp>
        <p:nvGrpSpPr>
          <p:cNvPr id="31" name="组合 30"/>
          <p:cNvGrpSpPr/>
          <p:nvPr/>
        </p:nvGrpSpPr>
        <p:grpSpPr>
          <a:xfrm>
            <a:off x="539750" y="4222750"/>
            <a:ext cx="4794250" cy="1772920"/>
            <a:chOff x="875" y="7182"/>
            <a:chExt cx="7550" cy="2792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925" y="7182"/>
              <a:ext cx="0" cy="27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875" y="9906"/>
              <a:ext cx="7550" cy="18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1788160" y="6029325"/>
            <a:ext cx="2248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推广运营</a:t>
            </a:r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0434320" y="2996565"/>
            <a:ext cx="1757680" cy="1202055"/>
            <a:chOff x="1780" y="4074"/>
            <a:chExt cx="2768" cy="1893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" y="4074"/>
              <a:ext cx="1272" cy="1362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1780" y="5436"/>
              <a:ext cx="27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内容创作者</a:t>
              </a:r>
              <a:endParaRPr lang="zh-CN" altLang="en-US" sz="1600"/>
            </a:p>
          </p:txBody>
        </p:sp>
      </p:grpSp>
      <p:cxnSp>
        <p:nvCxnSpPr>
          <p:cNvPr id="36" name="直接箭头连接符 35"/>
          <p:cNvCxnSpPr/>
          <p:nvPr/>
        </p:nvCxnSpPr>
        <p:spPr>
          <a:xfrm flipH="1">
            <a:off x="7200265" y="3683000"/>
            <a:ext cx="3276600" cy="1587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369810" y="2936875"/>
            <a:ext cx="2936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发表护肤文章和心得</a:t>
            </a:r>
            <a:endParaRPr lang="zh-CN" altLang="en-US"/>
          </a:p>
          <a:p>
            <a:r>
              <a:rPr lang="zh-CN" altLang="en-US"/>
              <a:t>回答别人的提问</a:t>
            </a:r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618490" y="1983740"/>
            <a:ext cx="47155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18490" y="1983740"/>
            <a:ext cx="0" cy="95313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6875145" y="2333625"/>
            <a:ext cx="14605" cy="7778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873875" y="2349500"/>
            <a:ext cx="41783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1049000" y="2365375"/>
            <a:ext cx="3175" cy="5715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107045" y="1661160"/>
            <a:ext cx="3873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提高知名度和关注度</a:t>
            </a:r>
            <a:endParaRPr lang="zh-CN" altLang="en-US"/>
          </a:p>
          <a:p>
            <a:r>
              <a:rPr lang="zh-CN" altLang="en-US"/>
              <a:t>收益分成</a:t>
            </a:r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5667375" y="123190"/>
            <a:ext cx="1757680" cy="901065"/>
            <a:chOff x="1619" y="4074"/>
            <a:chExt cx="2768" cy="1419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" y="4074"/>
              <a:ext cx="829" cy="888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1619" y="4962"/>
              <a:ext cx="27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护肤品牌</a:t>
              </a:r>
              <a:endParaRPr lang="zh-CN" altLang="en-US" sz="1600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5667375" y="4848225"/>
            <a:ext cx="1103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6364605" y="1016635"/>
            <a:ext cx="10160" cy="203136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364605" y="1304925"/>
            <a:ext cx="1190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增加产品曝光度</a:t>
            </a:r>
            <a:endParaRPr lang="zh-CN" altLang="en-US" sz="160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090920" y="1080135"/>
            <a:ext cx="10160" cy="203136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334000" y="1304925"/>
            <a:ext cx="1190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广告费</a:t>
            </a:r>
            <a:endParaRPr lang="zh-CN" altLang="en-US" sz="1600"/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6385560" y="5927725"/>
            <a:ext cx="4566920" cy="20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10937875" y="4111625"/>
            <a:ext cx="14605" cy="184086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8107045" y="6029325"/>
            <a:ext cx="963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邀请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376545" y="6397625"/>
            <a:ext cx="1136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运营团队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WeChat Image_202002120934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337185"/>
            <a:ext cx="2811145" cy="6090285"/>
          </a:xfrm>
          <a:prstGeom prst="rect">
            <a:avLst/>
          </a:prstGeom>
        </p:spPr>
      </p:pic>
      <p:pic>
        <p:nvPicPr>
          <p:cNvPr id="5" name="图片 4" descr="WeChat Image_2020021209343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60" y="384175"/>
            <a:ext cx="2811145" cy="6089650"/>
          </a:xfrm>
          <a:prstGeom prst="rect">
            <a:avLst/>
          </a:prstGeom>
        </p:spPr>
      </p:pic>
      <p:pic>
        <p:nvPicPr>
          <p:cNvPr id="6" name="图片 5" descr="WeChat Image_2020021209343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605" y="337185"/>
            <a:ext cx="2787015" cy="6036945"/>
          </a:xfrm>
          <a:prstGeom prst="rect">
            <a:avLst/>
          </a:prstGeom>
        </p:spPr>
      </p:pic>
      <p:pic>
        <p:nvPicPr>
          <p:cNvPr id="7" name="图片 6" descr="WeChat Image_202002120935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620" y="361315"/>
            <a:ext cx="2764790" cy="59893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17445" y="1951990"/>
            <a:ext cx="603250" cy="3016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22195" y="4492625"/>
            <a:ext cx="603250" cy="3016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80355" y="1951990"/>
            <a:ext cx="603250" cy="3016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80355" y="4492625"/>
            <a:ext cx="603250" cy="3016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40320" y="1650365"/>
            <a:ext cx="603250" cy="3016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640320" y="3204845"/>
            <a:ext cx="603250" cy="3016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40320" y="2427605"/>
            <a:ext cx="603250" cy="3016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530080" y="2586990"/>
            <a:ext cx="603250" cy="3016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530080" y="5126990"/>
            <a:ext cx="603250" cy="3016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TABLE_BEAUTIFY" val="smartTable{a90f6e51-fdb4-47cd-bd35-ee15cd026963}"/>
  <p:tag name="TABLE_RECT" val="17*67*926*406"/>
  <p:tag name="TABLE_EMPHASIZE_COLOR" val="1541319"/>
  <p:tag name="TABLE_ONEKEY_SKIN_IDX" val="0"/>
  <p:tag name="TABLE_SKINIDX" val="0"/>
  <p:tag name="TABLE_COLORIDX" val="d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WPS 演示</Application>
  <PresentationFormat>宽屏</PresentationFormat>
  <Paragraphs>77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Demon </cp:lastModifiedBy>
  <cp:revision>25</cp:revision>
  <dcterms:created xsi:type="dcterms:W3CDTF">2019-06-19T02:08:00Z</dcterms:created>
  <dcterms:modified xsi:type="dcterms:W3CDTF">2020-02-12T15:36:14Z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