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83" r:id="rId6"/>
    <p:sldId id="284" r:id="rId7"/>
    <p:sldId id="289" r:id="rId8"/>
    <p:sldId id="261" r:id="rId9"/>
    <p:sldId id="260" r:id="rId10"/>
    <p:sldId id="291" r:id="rId11"/>
    <p:sldId id="267" r:id="rId12"/>
    <p:sldId id="268" r:id="rId13"/>
    <p:sldId id="269" r:id="rId14"/>
    <p:sldId id="275" r:id="rId15"/>
    <p:sldId id="285" r:id="rId16"/>
    <p:sldId id="288" r:id="rId17"/>
    <p:sldId id="286" r:id="rId18"/>
    <p:sldId id="276" r:id="rId19"/>
    <p:sldId id="277" r:id="rId20"/>
    <p:sldId id="279" r:id="rId21"/>
    <p:sldId id="287" r:id="rId22"/>
    <p:sldId id="290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4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“G’s”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our acceleration range?</a:t>
            </a:r>
          </a:p>
          <a:p>
            <a:pPr lvl="1"/>
            <a:r>
              <a:rPr lang="en-US" dirty="0" smtClean="0"/>
              <a:t>Hint look at address in datasheet</a:t>
            </a:r>
          </a:p>
          <a:p>
            <a:pPr lvl="1"/>
            <a:r>
              <a:rPr lang="en-US" dirty="0" smtClean="0"/>
              <a:t>Default Range is </a:t>
            </a:r>
            <a:r>
              <a:rPr lang="en-US" dirty="0" smtClean="0"/>
              <a:t>+-2 g 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/>
              <a:t>-32768 to +32767 </a:t>
            </a:r>
            <a:r>
              <a:rPr lang="en-US" dirty="0" smtClean="0"/>
              <a:t> corresponds to -2 to +2 g</a:t>
            </a:r>
          </a:p>
        </p:txBody>
      </p:sp>
    </p:spTree>
    <p:extLst>
      <p:ext uri="{BB962C8B-B14F-4D97-AF65-F5344CB8AC3E}">
        <p14:creationId xmlns:p14="http://schemas.microsoft.com/office/powerpoint/2010/main" val="19278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degrees / 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our sensed angular velocity range?</a:t>
            </a:r>
          </a:p>
          <a:p>
            <a:pPr lvl="1"/>
            <a:r>
              <a:rPr lang="en-US" dirty="0" smtClean="0"/>
              <a:t>Hint look at address in datasheet</a:t>
            </a:r>
          </a:p>
          <a:p>
            <a:pPr lvl="1"/>
            <a:r>
              <a:rPr lang="en-US" dirty="0" smtClean="0"/>
              <a:t>Range </a:t>
            </a:r>
            <a:r>
              <a:rPr lang="en-US" dirty="0" smtClean="0"/>
              <a:t>is </a:t>
            </a:r>
            <a:r>
              <a:rPr lang="en-US" dirty="0" smtClean="0"/>
              <a:t>+-? </a:t>
            </a:r>
            <a:r>
              <a:rPr lang="en-US" dirty="0" smtClean="0"/>
              <a:t>(degrees/second)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-32768 to +32767 </a:t>
            </a:r>
            <a:r>
              <a:rPr lang="en-US" dirty="0" smtClean="0"/>
              <a:t> corresponds to -500 to +500 </a:t>
            </a:r>
            <a:r>
              <a:rPr lang="en-US" dirty="0" err="1" smtClean="0"/>
              <a:t>dps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6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stationary, what is the gyro output supposed to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stationary, what is the gyro output supposed to be?</a:t>
            </a:r>
          </a:p>
          <a:p>
            <a:r>
              <a:rPr lang="en-US" dirty="0" smtClean="0"/>
              <a:t>Find average stationary value over 1000 samples in </a:t>
            </a:r>
            <a:r>
              <a:rPr lang="en-US" dirty="0" err="1"/>
              <a:t>calibrate_imu</a:t>
            </a:r>
            <a:r>
              <a:rPr lang="en-US" dirty="0" smtClean="0"/>
              <a:t>() subtract from gyro </a:t>
            </a:r>
            <a:r>
              <a:rPr lang="en-US" dirty="0"/>
              <a:t>output in </a:t>
            </a:r>
            <a:r>
              <a:rPr lang="en-US" dirty="0" err="1"/>
              <a:t>read_imu</a:t>
            </a:r>
            <a:r>
              <a:rPr lang="en-US" dirty="0" smtClean="0"/>
              <a:t>() so stationary value is very close to zero.</a:t>
            </a:r>
          </a:p>
          <a:p>
            <a:r>
              <a:rPr lang="en-US" dirty="0" smtClean="0"/>
              <a:t>Do this for all 3 gyro DOF</a:t>
            </a:r>
          </a:p>
          <a:p>
            <a:r>
              <a:rPr lang="en-US" dirty="0"/>
              <a:t>Use </a:t>
            </a:r>
            <a:r>
              <a:rPr lang="en-US" dirty="0" err="1" smtClean="0"/>
              <a:t>x_gyro_calibration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 err="1" smtClean="0"/>
              <a:t>_gyro_calibration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dirty="0" err="1" smtClean="0"/>
              <a:t>_gyro_calibration</a:t>
            </a:r>
            <a:r>
              <a:rPr lang="en-US" dirty="0" smtClean="0"/>
              <a:t>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Pitch and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acceleration in X,Y,Z;</a:t>
            </a:r>
          </a:p>
          <a:p>
            <a:r>
              <a:rPr lang="en-US" dirty="0" smtClean="0"/>
              <a:t>Convert to G’s</a:t>
            </a:r>
          </a:p>
          <a:p>
            <a:r>
              <a:rPr lang="en-US" dirty="0" smtClean="0"/>
              <a:t>Use Y,Z values to compute angle of rotation on X (roll)</a:t>
            </a:r>
          </a:p>
          <a:p>
            <a:pPr lvl="1"/>
            <a:r>
              <a:rPr lang="en-US" dirty="0" smtClean="0"/>
              <a:t>Hint:atan2(</a:t>
            </a:r>
            <a:r>
              <a:rPr lang="en-US" dirty="0" err="1" smtClean="0"/>
              <a:t>y,z</a:t>
            </a:r>
            <a:r>
              <a:rPr lang="en-US" dirty="0" smtClean="0"/>
              <a:t>)  then convert to degrees</a:t>
            </a:r>
          </a:p>
          <a:p>
            <a:pPr lvl="2"/>
            <a:r>
              <a:rPr lang="en-US" dirty="0" smtClean="0"/>
              <a:t>Check signs, gyro and </a:t>
            </a:r>
            <a:r>
              <a:rPr lang="en-US" dirty="0" err="1" smtClean="0"/>
              <a:t>accel</a:t>
            </a:r>
            <a:r>
              <a:rPr lang="en-US" dirty="0" smtClean="0"/>
              <a:t> should match, i.e. if gyro is +, </a:t>
            </a:r>
            <a:r>
              <a:rPr lang="en-US" dirty="0" err="1" smtClean="0"/>
              <a:t>accel</a:t>
            </a:r>
            <a:r>
              <a:rPr lang="en-US" dirty="0" smtClean="0"/>
              <a:t> angle should be getting bigger</a:t>
            </a:r>
          </a:p>
          <a:p>
            <a:pPr lvl="2"/>
            <a:r>
              <a:rPr lang="en-US" dirty="0" smtClean="0"/>
              <a:t>If using math, also include the –lm flag</a:t>
            </a:r>
          </a:p>
          <a:p>
            <a:r>
              <a:rPr lang="en-US" dirty="0" smtClean="0"/>
              <a:t>Use X,Z values for rotation on Y(pitch)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and Roll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pitch and roll values supposed to be when flat on table?</a:t>
            </a:r>
          </a:p>
          <a:p>
            <a:pPr lvl="1"/>
            <a:r>
              <a:rPr lang="en-US" smtClean="0"/>
              <a:t>note: </a:t>
            </a:r>
            <a:r>
              <a:rPr lang="en-US" dirty="0" smtClean="0"/>
              <a:t>this is when the wire side of </a:t>
            </a:r>
            <a:r>
              <a:rPr lang="en-US" dirty="0" err="1" smtClean="0"/>
              <a:t>imu</a:t>
            </a:r>
            <a:r>
              <a:rPr lang="en-US" dirty="0" smtClean="0"/>
              <a:t> is facing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and Roll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pitch and roll values supposed to be when flat on table?</a:t>
            </a:r>
          </a:p>
          <a:p>
            <a:r>
              <a:rPr lang="en-US" dirty="0"/>
              <a:t>Find </a:t>
            </a:r>
            <a:r>
              <a:rPr lang="en-US" dirty="0" smtClean="0"/>
              <a:t>average flat </a:t>
            </a:r>
            <a:r>
              <a:rPr lang="en-US" dirty="0"/>
              <a:t>value in </a:t>
            </a:r>
            <a:r>
              <a:rPr lang="en-US" dirty="0" err="1"/>
              <a:t>calibrate_imu</a:t>
            </a:r>
            <a:r>
              <a:rPr lang="en-US" dirty="0"/>
              <a:t>() </a:t>
            </a:r>
            <a:r>
              <a:rPr lang="en-US" dirty="0" smtClean="0"/>
              <a:t>over 1000 samples, subtract </a:t>
            </a:r>
            <a:r>
              <a:rPr lang="en-US" dirty="0"/>
              <a:t>from </a:t>
            </a:r>
            <a:r>
              <a:rPr lang="en-US" dirty="0" smtClean="0"/>
              <a:t>pitch and roll values </a:t>
            </a:r>
            <a:r>
              <a:rPr lang="en-US" dirty="0"/>
              <a:t>in </a:t>
            </a:r>
            <a:r>
              <a:rPr lang="en-US" dirty="0" err="1"/>
              <a:t>read_imu</a:t>
            </a:r>
            <a:r>
              <a:rPr lang="en-US" dirty="0"/>
              <a:t>() so stationary value </a:t>
            </a:r>
            <a:r>
              <a:rPr lang="en-US" dirty="0" smtClean="0"/>
              <a:t>computed by the </a:t>
            </a:r>
            <a:r>
              <a:rPr lang="en-US" dirty="0" err="1" smtClean="0"/>
              <a:t>accel</a:t>
            </a:r>
            <a:r>
              <a:rPr lang="en-US" dirty="0" smtClean="0"/>
              <a:t>. is </a:t>
            </a:r>
            <a:r>
              <a:rPr lang="en-US" dirty="0"/>
              <a:t>very close to zero</a:t>
            </a:r>
            <a:r>
              <a:rPr lang="en-US" dirty="0" smtClean="0"/>
              <a:t>.</a:t>
            </a:r>
          </a:p>
          <a:p>
            <a:r>
              <a:rPr lang="en-US" dirty="0"/>
              <a:t>Use </a:t>
            </a:r>
            <a:r>
              <a:rPr lang="en-US" dirty="0" err="1"/>
              <a:t>roll_calibration</a:t>
            </a:r>
            <a:r>
              <a:rPr lang="en-US" dirty="0"/>
              <a:t>, </a:t>
            </a:r>
            <a:r>
              <a:rPr lang="en-US" dirty="0" err="1"/>
              <a:t>pitch_calibration</a:t>
            </a:r>
            <a:r>
              <a:rPr lang="en-US" dirty="0"/>
              <a:t> global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calibrated values to screen; 3 gyro values, roll, pitch (use </a:t>
            </a:r>
            <a:r>
              <a:rPr lang="en-US" dirty="0" err="1" smtClean="0"/>
              <a:t>printf</a:t>
            </a:r>
            <a:r>
              <a:rPr lang="en-US" dirty="0" smtClean="0"/>
              <a:t>) every call of </a:t>
            </a:r>
            <a:r>
              <a:rPr lang="en-US" dirty="0" err="1" smtClean="0"/>
              <a:t>read_imu</a:t>
            </a:r>
            <a:r>
              <a:rPr lang="en-US" dirty="0" smtClean="0"/>
              <a:t>() sample.  Print the values continuously.</a:t>
            </a:r>
          </a:p>
          <a:p>
            <a:r>
              <a:rPr lang="en-US" dirty="0" smtClean="0"/>
              <a:t>Make format readable </a:t>
            </a:r>
          </a:p>
          <a:p>
            <a:pPr lvl="1"/>
            <a:r>
              <a:rPr lang="en-US" dirty="0" smtClean="0"/>
              <a:t>All in one line / reading, nice spacing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2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and Roll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Accel</a:t>
            </a:r>
            <a:r>
              <a:rPr lang="en-US" dirty="0" smtClean="0"/>
              <a:t>- Accurate over long term, noisy over short term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106" t="19181" r="23894" b="9520"/>
          <a:stretch/>
        </p:blipFill>
        <p:spPr bwMode="auto">
          <a:xfrm>
            <a:off x="2362200" y="2590800"/>
            <a:ext cx="574560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and Roll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Integrated Gyro-Little noise over short term, drifts over long term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302" t="20125" r="23132" b="10038"/>
          <a:stretch/>
        </p:blipFill>
        <p:spPr bwMode="auto">
          <a:xfrm>
            <a:off x="2667000" y="2374160"/>
            <a:ext cx="6228272" cy="44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3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http://theboredengineers.com/WordPress3/wp-content/uploads/2012/05/PitchRollY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23009"/>
            <a:ext cx="666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3" y="1733402"/>
            <a:ext cx="2588673" cy="457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4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and Roll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both </a:t>
            </a:r>
            <a:r>
              <a:rPr lang="en-US" dirty="0" err="1" smtClean="0"/>
              <a:t>accel</a:t>
            </a:r>
            <a:r>
              <a:rPr lang="en-US" dirty="0" smtClean="0"/>
              <a:t> and gyro</a:t>
            </a:r>
          </a:p>
          <a:p>
            <a:pPr lvl="1"/>
            <a:r>
              <a:rPr lang="en-US" dirty="0" smtClean="0"/>
              <a:t>use the low noise of the gyro, but long term accuracy of the accelerometer.</a:t>
            </a:r>
          </a:p>
          <a:p>
            <a:pPr lvl="1"/>
            <a:r>
              <a:rPr lang="en-US" dirty="0" smtClean="0"/>
              <a:t>High pass gyro + low pass </a:t>
            </a:r>
            <a:r>
              <a:rPr lang="en-US" dirty="0" err="1" smtClean="0"/>
              <a:t>accel</a:t>
            </a:r>
            <a:endParaRPr lang="en-US" dirty="0" smtClean="0"/>
          </a:p>
          <a:p>
            <a:r>
              <a:rPr lang="en-US" dirty="0" smtClean="0"/>
              <a:t>Complementary filter,  every time step update:</a:t>
            </a:r>
          </a:p>
          <a:p>
            <a:pPr marL="457200" lvl="1" indent="0">
              <a:buNone/>
            </a:pPr>
            <a:r>
              <a:rPr lang="en-US" dirty="0" smtClean="0"/>
              <a:t>Roll=</a:t>
            </a:r>
            <a:r>
              <a:rPr lang="en-US" dirty="0" err="1" smtClean="0"/>
              <a:t>roll_accel</a:t>
            </a:r>
            <a:r>
              <a:rPr lang="en-US" dirty="0" smtClean="0"/>
              <a:t>*A+(1-A)*(</a:t>
            </a:r>
            <a:r>
              <a:rPr lang="en-US" dirty="0" err="1" smtClean="0"/>
              <a:t>roll_gyro_delta+Roll</a:t>
            </a:r>
            <a:r>
              <a:rPr lang="en-US" dirty="0" smtClean="0"/>
              <a:t>),</a:t>
            </a:r>
          </a:p>
          <a:p>
            <a:pPr marL="457200" lvl="1" indent="0">
              <a:buNone/>
            </a:pPr>
            <a:r>
              <a:rPr lang="en-US" dirty="0" smtClean="0"/>
              <a:t>Where A &lt;&lt; 1 (try .02)</a:t>
            </a:r>
          </a:p>
          <a:p>
            <a:pPr marL="514350" indent="-457200"/>
            <a:r>
              <a:rPr lang="en-US" dirty="0" smtClean="0"/>
              <a:t>Note: Make </a:t>
            </a:r>
            <a:r>
              <a:rPr lang="en-US" dirty="0"/>
              <a:t>sure signs match, a + gyro rate should give a + increase in </a:t>
            </a:r>
            <a:r>
              <a:rPr lang="en-US" dirty="0" err="1"/>
              <a:t>accel</a:t>
            </a:r>
            <a:r>
              <a:rPr lang="en-US" dirty="0"/>
              <a:t>. angle.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2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vs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filter uses </a:t>
            </a:r>
            <a:r>
              <a:rPr lang="en-US" dirty="0" err="1" smtClean="0"/>
              <a:t>roll_gyro_delta</a:t>
            </a:r>
            <a:r>
              <a:rPr lang="en-US" dirty="0" smtClean="0"/>
              <a:t>, but gyro just gives roll velocity, How to convert?</a:t>
            </a:r>
          </a:p>
        </p:txBody>
      </p:sp>
    </p:spTree>
    <p:extLst>
      <p:ext uri="{BB962C8B-B14F-4D97-AF65-F5344CB8AC3E}">
        <p14:creationId xmlns:p14="http://schemas.microsoft.com/office/powerpoint/2010/main" val="276310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vs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filter uses </a:t>
            </a:r>
            <a:r>
              <a:rPr lang="en-US" dirty="0" err="1" smtClean="0"/>
              <a:t>roll_gyro_delta</a:t>
            </a:r>
            <a:r>
              <a:rPr lang="en-US" dirty="0" smtClean="0"/>
              <a:t>, but gyro just gives roll velocity, How to convert?</a:t>
            </a:r>
          </a:p>
          <a:p>
            <a:r>
              <a:rPr lang="en-US" dirty="0" err="1" smtClean="0"/>
              <a:t>roll_gyro_delta</a:t>
            </a:r>
            <a:r>
              <a:rPr lang="en-US" dirty="0" smtClean="0"/>
              <a:t>=roll velocity * Delta t</a:t>
            </a:r>
          </a:p>
          <a:p>
            <a:r>
              <a:rPr lang="en-US" dirty="0" err="1" smtClean="0"/>
              <a:t>Update_filter</a:t>
            </a:r>
            <a:r>
              <a:rPr lang="en-US" dirty="0" smtClean="0"/>
              <a:t> computes time since last called, use this as your Delta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22" t="18516" r="23359" b="10037"/>
          <a:stretch/>
        </p:blipFill>
        <p:spPr bwMode="auto">
          <a:xfrm>
            <a:off x="685800" y="1219200"/>
            <a:ext cx="7546675" cy="551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4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graph showing: output of final comp. filter, roll angle computed by </a:t>
            </a:r>
            <a:r>
              <a:rPr lang="en-US" dirty="0" err="1" smtClean="0"/>
              <a:t>accel</a:t>
            </a:r>
            <a:r>
              <a:rPr lang="en-US" dirty="0" smtClean="0"/>
              <a:t>, and </a:t>
            </a:r>
            <a:r>
              <a:rPr lang="en-US" dirty="0" smtClean="0"/>
              <a:t>integrated gyro </a:t>
            </a:r>
            <a:r>
              <a:rPr lang="en-US" dirty="0" smtClean="0"/>
              <a:t>output for roll (all on 1 graph vs time).</a:t>
            </a:r>
          </a:p>
          <a:p>
            <a:pPr lvl="1"/>
            <a:r>
              <a:rPr lang="en-US" dirty="0" smtClean="0"/>
              <a:t>Scale gyro output so its visible on graph</a:t>
            </a:r>
          </a:p>
          <a:p>
            <a:pPr lvl="1"/>
            <a:r>
              <a:rPr lang="en-US" dirty="0" smtClean="0"/>
              <a:t>Move the </a:t>
            </a:r>
            <a:r>
              <a:rPr lang="en-US" dirty="0" err="1" smtClean="0"/>
              <a:t>imu</a:t>
            </a:r>
            <a:r>
              <a:rPr lang="en-US" dirty="0" smtClean="0"/>
              <a:t> around gently during data capture</a:t>
            </a:r>
          </a:p>
          <a:p>
            <a:r>
              <a:rPr lang="en-US" dirty="0" smtClean="0"/>
              <a:t>Create a second graph for pitch</a:t>
            </a:r>
          </a:p>
          <a:p>
            <a:endParaRPr lang="en-US" dirty="0"/>
          </a:p>
          <a:p>
            <a:r>
              <a:rPr lang="en-US" dirty="0" smtClean="0"/>
              <a:t>Hint: easy way to do this is to print out data to screen using </a:t>
            </a:r>
            <a:r>
              <a:rPr lang="en-US" dirty="0" err="1" smtClean="0"/>
              <a:t>printf</a:t>
            </a:r>
            <a:r>
              <a:rPr lang="en-US" dirty="0" smtClean="0"/>
              <a:t>, copy to text file, import text file into excel and plot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Be sure to download all files you made in class off the PI.. You’ll need them for your weekly submissions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IMU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measure quad pose </a:t>
            </a:r>
          </a:p>
          <a:p>
            <a:r>
              <a:rPr lang="en-US" dirty="0" smtClean="0"/>
              <a:t>Wire IMU to PI</a:t>
            </a:r>
          </a:p>
          <a:p>
            <a:r>
              <a:rPr lang="en-US" dirty="0" smtClean="0"/>
              <a:t>Getting </a:t>
            </a:r>
            <a:r>
              <a:rPr lang="en-US" dirty="0"/>
              <a:t>g</a:t>
            </a:r>
            <a:r>
              <a:rPr lang="en-US" dirty="0" smtClean="0"/>
              <a:t>yro / </a:t>
            </a:r>
            <a:r>
              <a:rPr lang="en-US" dirty="0" err="1" smtClean="0"/>
              <a:t>accel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Convert raw data to useful format</a:t>
            </a:r>
          </a:p>
          <a:p>
            <a:r>
              <a:rPr lang="en-US" dirty="0" smtClean="0"/>
              <a:t>Getting roll and pitch angle from </a:t>
            </a:r>
            <a:r>
              <a:rPr lang="en-US" dirty="0" err="1" smtClean="0"/>
              <a:t>Accel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Gyro and Angle Calibration – Milestone1</a:t>
            </a:r>
          </a:p>
          <a:p>
            <a:r>
              <a:rPr lang="en-US" dirty="0" smtClean="0"/>
              <a:t>Complementary filter graphs– Milestone 2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IMU to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VDD(on IMU)-&gt;3.3V on Pi</a:t>
            </a:r>
          </a:p>
          <a:p>
            <a:r>
              <a:rPr lang="en-US" dirty="0" smtClean="0"/>
              <a:t>GND(on IMU)-&gt;GND on Pi</a:t>
            </a:r>
          </a:p>
          <a:p>
            <a:r>
              <a:rPr lang="en-US" dirty="0" smtClean="0"/>
              <a:t>SDA and SCL on IMU to same pins on Pi</a:t>
            </a:r>
          </a:p>
          <a:p>
            <a:pPr lvl="1"/>
            <a:r>
              <a:rPr lang="en-US" dirty="0" smtClean="0"/>
              <a:t>Use I2C port 1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Before powering on, ask me if you are unsure</a:t>
            </a:r>
          </a:p>
          <a:p>
            <a:pPr marL="742950" lvl="2" indent="-342900"/>
            <a:r>
              <a:rPr lang="en-US" dirty="0"/>
              <a:t>You will make me sad if you destroy IMU </a:t>
            </a:r>
            <a:r>
              <a:rPr lang="en-US" dirty="0" smtClean="0"/>
              <a:t>:(</a:t>
            </a:r>
          </a:p>
          <a:p>
            <a:pPr marL="742950" lvl="2" indent="-342900"/>
            <a:r>
              <a:rPr lang="en-US" dirty="0" smtClean="0"/>
              <a:t>You </a:t>
            </a:r>
            <a:r>
              <a:rPr lang="en-US" dirty="0"/>
              <a:t>will make me sad if you destroy </a:t>
            </a:r>
            <a:r>
              <a:rPr lang="en-US" dirty="0" smtClean="0"/>
              <a:t>the PI </a:t>
            </a:r>
            <a:r>
              <a:rPr lang="en-US" dirty="0"/>
              <a:t>:(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u="sng" dirty="0" smtClean="0"/>
              <a:t>Don’t let IMU touch PI</a:t>
            </a:r>
          </a:p>
          <a:p>
            <a:pPr marL="742950" lvl="2" indent="-342900"/>
            <a:r>
              <a:rPr lang="en-US" dirty="0"/>
              <a:t>You will make me sad if you destroy IMU :(</a:t>
            </a:r>
          </a:p>
          <a:p>
            <a:pPr marL="742950" lvl="2" indent="-342900"/>
            <a:r>
              <a:rPr lang="en-US" dirty="0"/>
              <a:t>You will make me sad if you destroy the PI </a:t>
            </a:r>
            <a:r>
              <a:rPr lang="en-US" dirty="0" smtClean="0"/>
              <a:t>:(</a:t>
            </a:r>
          </a:p>
          <a:p>
            <a:pPr marL="742950" lvl="2" indent="-342900"/>
            <a:endParaRPr lang="en-US" dirty="0" smtClean="0"/>
          </a:p>
          <a:p>
            <a:r>
              <a:rPr lang="en-US" u="sng" dirty="0"/>
              <a:t>Don’t let IMU </a:t>
            </a:r>
            <a:r>
              <a:rPr lang="en-US" u="sng" dirty="0" smtClean="0"/>
              <a:t>or PI touch any metal surface</a:t>
            </a:r>
            <a:endParaRPr lang="en-US" u="sng" dirty="0"/>
          </a:p>
          <a:p>
            <a:pPr marL="742950" lvl="2" indent="-342900"/>
            <a:r>
              <a:rPr lang="en-US" dirty="0"/>
              <a:t>You will make me sad if you destroy IMU :(</a:t>
            </a:r>
          </a:p>
          <a:p>
            <a:pPr marL="742950" lvl="2" indent="-342900"/>
            <a:r>
              <a:rPr lang="en-US" dirty="0"/>
              <a:t>You will make me sad if you destroy the PI :(</a:t>
            </a:r>
          </a:p>
          <a:p>
            <a:pPr marL="742950" lvl="2" indent="-342900"/>
            <a:endParaRPr lang="en-US" dirty="0"/>
          </a:p>
          <a:p>
            <a:pPr marL="342900" lvl="1" indent="-342900"/>
            <a:r>
              <a:rPr lang="en-US" dirty="0" smtClean="0"/>
              <a:t>Don’t bend wires, they will break.</a:t>
            </a:r>
          </a:p>
          <a:p>
            <a:pPr marL="342900" lvl="1" indent="-342900"/>
            <a:r>
              <a:rPr lang="en-US" dirty="0" smtClean="0"/>
              <a:t>NEVER connect/disconnect wires when system is powered!!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m\Dropbox\class_spring17quad\pin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52600"/>
            <a:ext cx="2672940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</a:t>
            </a:r>
            <a:r>
              <a:rPr lang="en-US" dirty="0" err="1" smtClean="0"/>
              <a:t>sd</a:t>
            </a:r>
            <a:r>
              <a:rPr lang="en-US" dirty="0" smtClean="0"/>
              <a:t> card in 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 err="1" smtClean="0"/>
              <a:t>wifi</a:t>
            </a:r>
            <a:r>
              <a:rPr lang="en-US" dirty="0" smtClean="0"/>
              <a:t> dongle to </a:t>
            </a:r>
            <a:r>
              <a:rPr lang="en-US" dirty="0" err="1" smtClean="0"/>
              <a:t>usb</a:t>
            </a:r>
            <a:r>
              <a:rPr lang="en-US" dirty="0" smtClean="0"/>
              <a:t> port marked USB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ready to power (after checking with me) attach </a:t>
            </a:r>
            <a:r>
              <a:rPr lang="en-US" dirty="0" err="1" smtClean="0"/>
              <a:t>usb</a:t>
            </a:r>
            <a:r>
              <a:rPr lang="en-US" dirty="0" smtClean="0"/>
              <a:t> cable to “power” port and to computer.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computers with “AC” wireless, after about 15 seconds of power, you should be able to see a </a:t>
            </a:r>
            <a:r>
              <a:rPr lang="en-US" dirty="0" err="1" smtClean="0"/>
              <a:t>ssid</a:t>
            </a:r>
            <a:r>
              <a:rPr lang="en-US" dirty="0" smtClean="0"/>
              <a:t> of “</a:t>
            </a:r>
            <a:r>
              <a:rPr lang="en-US" dirty="0" err="1" smtClean="0"/>
              <a:t>quadX</a:t>
            </a:r>
            <a:r>
              <a:rPr lang="en-US" dirty="0" smtClean="0"/>
              <a:t>” where X is a number 00, 01, 02 ..,  corresponding to the number on the </a:t>
            </a:r>
            <a:r>
              <a:rPr lang="en-US" dirty="0" err="1" smtClean="0"/>
              <a:t>sd</a:t>
            </a:r>
            <a:r>
              <a:rPr lang="en-US" dirty="0" smtClean="0"/>
              <a:t>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with password “</a:t>
            </a:r>
            <a:r>
              <a:rPr lang="en-US" dirty="0" err="1" smtClean="0"/>
              <a:t>quadXX</a:t>
            </a:r>
            <a:r>
              <a:rPr lang="en-US" dirty="0" smtClean="0"/>
              <a:t>”</a:t>
            </a:r>
          </a:p>
          <a:p>
            <a:pPr marL="857250" lvl="1" indent="-457200"/>
            <a:r>
              <a:rPr lang="en-US" dirty="0" smtClean="0"/>
              <a:t>For example, if your quad is “quad02”, use “quad0202” as your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Dhcp</a:t>
            </a:r>
            <a:r>
              <a:rPr lang="en-US" dirty="0" smtClean="0"/>
              <a:t> should be set as “automatic”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5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Ssh</a:t>
            </a:r>
            <a:r>
              <a:rPr lang="en-US" sz="2000" dirty="0"/>
              <a:t> into pi at </a:t>
            </a:r>
          </a:p>
          <a:p>
            <a:pPr lvl="1"/>
            <a:r>
              <a:rPr lang="en-US" sz="1600" dirty="0"/>
              <a:t>192.168.0.1  </a:t>
            </a:r>
            <a:r>
              <a:rPr lang="en-US" sz="1600" dirty="0" err="1"/>
              <a:t>user:pi</a:t>
            </a:r>
            <a:r>
              <a:rPr lang="en-US" sz="1600" dirty="0"/>
              <a:t>  </a:t>
            </a:r>
            <a:r>
              <a:rPr lang="en-US" sz="1600" dirty="0" err="1"/>
              <a:t>password:raspberry</a:t>
            </a:r>
            <a:endParaRPr lang="en-US" sz="2000" dirty="0"/>
          </a:p>
          <a:p>
            <a:r>
              <a:rPr lang="en-US" sz="2000" dirty="0"/>
              <a:t>Windows users suggested to use </a:t>
            </a:r>
            <a:r>
              <a:rPr lang="en-US" sz="2000" dirty="0" err="1"/>
              <a:t>mobaxterm</a:t>
            </a:r>
            <a:r>
              <a:rPr lang="en-US" sz="2000" dirty="0"/>
              <a:t> program (need to download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Keep all your files in the flight controller directory</a:t>
            </a:r>
          </a:p>
          <a:p>
            <a:pPr marL="400050"/>
            <a:r>
              <a:rPr lang="en-US" sz="2000" dirty="0"/>
              <a:t>Compile code</a:t>
            </a:r>
          </a:p>
          <a:p>
            <a:pPr marL="800100" lvl="1"/>
            <a:r>
              <a:rPr lang="en-US" sz="1600" dirty="0" err="1"/>
              <a:t>gcc</a:t>
            </a:r>
            <a:r>
              <a:rPr lang="en-US" sz="1600" dirty="0"/>
              <a:t> –o name name.cpp –</a:t>
            </a:r>
            <a:r>
              <a:rPr lang="en-US" sz="1600" dirty="0" err="1"/>
              <a:t>lncurses</a:t>
            </a:r>
            <a:r>
              <a:rPr lang="en-US" sz="1600" dirty="0"/>
              <a:t> –</a:t>
            </a:r>
            <a:r>
              <a:rPr lang="en-US" sz="1600" dirty="0" err="1"/>
              <a:t>lwiringPi</a:t>
            </a:r>
            <a:r>
              <a:rPr lang="en-US" sz="1600" dirty="0"/>
              <a:t> -lm</a:t>
            </a:r>
          </a:p>
          <a:p>
            <a:pPr marL="400050"/>
            <a:r>
              <a:rPr lang="en-US" sz="2000" dirty="0"/>
              <a:t>Run code</a:t>
            </a:r>
          </a:p>
          <a:p>
            <a:pPr marL="800100" lvl="1"/>
            <a:r>
              <a:rPr lang="en-US" sz="1600" dirty="0" err="1"/>
              <a:t>sudo</a:t>
            </a:r>
            <a:r>
              <a:rPr lang="en-US" sz="1600" dirty="0"/>
              <a:t> ./name</a:t>
            </a:r>
          </a:p>
          <a:p>
            <a:r>
              <a:rPr lang="en-US" sz="2000" dirty="0" smtClean="0"/>
              <a:t>Test </a:t>
            </a:r>
            <a:r>
              <a:rPr lang="en-US" sz="2000" dirty="0" err="1" smtClean="0"/>
              <a:t>imu</a:t>
            </a:r>
            <a:r>
              <a:rPr lang="en-US" sz="2000" dirty="0" smtClean="0"/>
              <a:t> is connected by running :</a:t>
            </a:r>
          </a:p>
          <a:p>
            <a:pPr lvl="1"/>
            <a:r>
              <a:rPr lang="en-US" sz="1600" dirty="0" smtClean="0"/>
              <a:t>I2cdetect –y 1</a:t>
            </a:r>
          </a:p>
          <a:p>
            <a:r>
              <a:rPr lang="en-US" sz="2000" dirty="0" smtClean="0"/>
              <a:t>You should detect something connected at address 68</a:t>
            </a:r>
            <a:endParaRPr lang="en-US" sz="2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911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17" y="0"/>
            <a:ext cx="8229600" cy="1143000"/>
          </a:xfrm>
        </p:spPr>
        <p:txBody>
          <a:bodyPr/>
          <a:lstStyle/>
          <a:p>
            <a:r>
              <a:rPr lang="en-US" dirty="0" smtClean="0"/>
              <a:t>I2C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758"/>
            <a:ext cx="8229600" cy="4525963"/>
          </a:xfrm>
        </p:spPr>
        <p:txBody>
          <a:bodyPr/>
          <a:lstStyle/>
          <a:p>
            <a:r>
              <a:rPr lang="en-US" dirty="0" smtClean="0"/>
              <a:t>Each device has an address (IMU=0x6B)</a:t>
            </a:r>
          </a:p>
          <a:p>
            <a:r>
              <a:rPr lang="en-US" dirty="0" smtClean="0"/>
              <a:t>Read/write memory locations</a:t>
            </a:r>
          </a:p>
          <a:p>
            <a:pPr lvl="1"/>
            <a:r>
              <a:rPr lang="en-US" dirty="0" smtClean="0"/>
              <a:t>Example from data sheet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514320"/>
            <a:ext cx="8529637" cy="21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to I2C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 to I2C address: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imu</a:t>
            </a:r>
            <a:r>
              <a:rPr lang="en-US" dirty="0" smtClean="0"/>
              <a:t>=wiringPiI2CSetup(0x6B);</a:t>
            </a:r>
            <a:endParaRPr lang="en-US" dirty="0"/>
          </a:p>
          <a:p>
            <a:r>
              <a:rPr lang="en-US" dirty="0"/>
              <a:t>Raw Z rate values are at </a:t>
            </a:r>
            <a:r>
              <a:rPr lang="en-US" dirty="0" smtClean="0"/>
              <a:t>locations 63 and 64</a:t>
            </a:r>
            <a:endParaRPr lang="en-US" dirty="0"/>
          </a:p>
          <a:p>
            <a:r>
              <a:rPr lang="en-US" dirty="0"/>
              <a:t>Read it :</a:t>
            </a:r>
          </a:p>
          <a:p>
            <a:pPr lvl="1"/>
            <a:r>
              <a:rPr lang="en-US" dirty="0" err="1" smtClean="0"/>
              <a:t>High_z</a:t>
            </a:r>
            <a:r>
              <a:rPr lang="en-US" dirty="0" smtClean="0"/>
              <a:t>=wiringPiI2CReadReg8(imu,63)</a:t>
            </a:r>
          </a:p>
          <a:p>
            <a:pPr lvl="1"/>
            <a:r>
              <a:rPr lang="en-US" dirty="0" err="1" smtClean="0"/>
              <a:t>Low_z</a:t>
            </a:r>
            <a:r>
              <a:rPr lang="en-US" dirty="0" smtClean="0"/>
              <a:t>=wiringPiI2CReadReg8(imu,64)</a:t>
            </a:r>
            <a:endParaRPr lang="en-US" dirty="0"/>
          </a:p>
          <a:p>
            <a:pPr lvl="1"/>
            <a:r>
              <a:rPr lang="en-US" dirty="0" smtClean="0"/>
              <a:t>Combine values and take </a:t>
            </a:r>
            <a:r>
              <a:rPr lang="en-US" dirty="0"/>
              <a:t>2’s complement</a:t>
            </a:r>
          </a:p>
          <a:p>
            <a:r>
              <a:rPr lang="en-US" dirty="0" smtClean="0"/>
              <a:t>Now </a:t>
            </a:r>
            <a:r>
              <a:rPr lang="en-US" dirty="0"/>
              <a:t>values range from -32768 to +32767  …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8961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1044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Week 1 </vt:lpstr>
      <vt:lpstr>IMU Intro</vt:lpstr>
      <vt:lpstr>Today: IMU </vt:lpstr>
      <vt:lpstr>Wire IMU to PI</vt:lpstr>
      <vt:lpstr>Setup</vt:lpstr>
      <vt:lpstr>More Setup </vt:lpstr>
      <vt:lpstr>DEMO</vt:lpstr>
      <vt:lpstr>I2C interface</vt:lpstr>
      <vt:lpstr>Reading to I2C</vt:lpstr>
      <vt:lpstr>Convert to “G’s”</vt:lpstr>
      <vt:lpstr>Convert to degrees / sec</vt:lpstr>
      <vt:lpstr>Drift</vt:lpstr>
      <vt:lpstr>Drift</vt:lpstr>
      <vt:lpstr>Getting Pitch and Roll</vt:lpstr>
      <vt:lpstr>Pitch and Roll Calibration</vt:lpstr>
      <vt:lpstr>Pitch and Roll Calibration</vt:lpstr>
      <vt:lpstr>Milestone 1</vt:lpstr>
      <vt:lpstr>Pitch and Roll problems</vt:lpstr>
      <vt:lpstr>Pitch and Roll problems</vt:lpstr>
      <vt:lpstr>Pitch and Roll problems</vt:lpstr>
      <vt:lpstr>Rate vs angle</vt:lpstr>
      <vt:lpstr>Rate vs angle</vt:lpstr>
      <vt:lpstr>Complementary Filter</vt:lpstr>
      <vt:lpstr>Milestone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mike r</dc:creator>
  <cp:lastModifiedBy>mike r</cp:lastModifiedBy>
  <cp:revision>67</cp:revision>
  <dcterms:created xsi:type="dcterms:W3CDTF">2006-08-16T00:00:00Z</dcterms:created>
  <dcterms:modified xsi:type="dcterms:W3CDTF">2019-01-10T18:29:57Z</dcterms:modified>
</cp:coreProperties>
</file>