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 userDrawn="1"/>
        </p:nvSpPr>
        <p:spPr>
          <a:xfrm>
            <a:off x="1524000" y="1629833"/>
            <a:ext cx="3185583" cy="2857500"/>
          </a:xfrm>
          <a:prstGeom prst="flowChartMagneticDisk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流程图: 磁盘 5"/>
          <p:cNvSpPr/>
          <p:nvPr userDrawn="1"/>
        </p:nvSpPr>
        <p:spPr>
          <a:xfrm>
            <a:off x="7207250" y="1682750"/>
            <a:ext cx="3164417" cy="2762250"/>
          </a:xfrm>
          <a:prstGeom prst="flowChartMagneticDisk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2476510" y="1839252"/>
            <a:ext cx="1277929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zh-CN"/>
              <a:t>publisher</a:t>
            </a:r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995656" y="1835957"/>
            <a:ext cx="1594248" cy="645291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/>
              <a:t>subscriber</a:t>
            </a:r>
            <a:endParaRPr lang="zh-CN" altLang="en-US"/>
          </a:p>
        </p:txBody>
      </p:sp>
      <p:sp>
        <p:nvSpPr>
          <p:cNvPr id="9" name="流程图: 过程 8"/>
          <p:cNvSpPr/>
          <p:nvPr userDrawn="1"/>
        </p:nvSpPr>
        <p:spPr>
          <a:xfrm>
            <a:off x="1756833" y="2624667"/>
            <a:ext cx="1121833" cy="836083"/>
          </a:xfrm>
          <a:prstGeom prst="flowChartProcess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sz="1050" b="0" u="none">
                <a:solidFill>
                  <a:srgbClr val="E06C75"/>
                </a:solidFill>
                <a:latin typeface="Consolas" panose="020B0609020204030204" charset="0"/>
              </a:rPr>
              <a:t>publication</a:t>
            </a:r>
            <a:endParaRPr lang="en-US" sz="1050" b="0" u="none">
              <a:solidFill>
                <a:srgbClr val="E06C75"/>
              </a:solidFill>
              <a:latin typeface="Consolas" panose="020B0609020204030204" charset="0"/>
            </a:endParaRPr>
          </a:p>
          <a:p>
            <a:pPr algn="ctr"/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table1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  <a:p>
            <a:pPr algn="ctr"/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table2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  <a:p>
            <a:pPr algn="ctr"/>
            <a:r>
              <a:rPr lang="en-US" altLang="zh-CN" sz="1050">
                <a:solidFill>
                  <a:srgbClr val="E06C75"/>
                </a:solidFill>
                <a:latin typeface="Consolas" panose="020B0609020204030204" charset="0"/>
              </a:rPr>
              <a:t>...</a:t>
            </a:r>
            <a:endParaRPr lang="en-US" altLang="zh-CN" sz="1050">
              <a:solidFill>
                <a:srgbClr val="E06C75"/>
              </a:solidFill>
              <a:latin typeface="Consolas" panose="020B0609020204030204" charset="0"/>
            </a:endParaRPr>
          </a:p>
        </p:txBody>
      </p:sp>
      <p:sp>
        <p:nvSpPr>
          <p:cNvPr id="10" name="流程图: 过程 9"/>
          <p:cNvSpPr/>
          <p:nvPr userDrawn="1"/>
        </p:nvSpPr>
        <p:spPr>
          <a:xfrm>
            <a:off x="3048000" y="3122083"/>
            <a:ext cx="1068917" cy="857250"/>
          </a:xfrm>
          <a:prstGeom prst="flowChartProcess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sz="1050" b="0" u="none">
                <a:solidFill>
                  <a:srgbClr val="E06C75"/>
                </a:solidFill>
                <a:latin typeface="Consolas" panose="020B0609020204030204" charset="0"/>
              </a:rPr>
              <a:t>publication</a:t>
            </a:r>
            <a:endParaRPr lang="en-US" sz="1050" b="0" u="none">
              <a:solidFill>
                <a:srgbClr val="E06C75"/>
              </a:solidFill>
              <a:latin typeface="Consolas" panose="020B0609020204030204" charset="0"/>
            </a:endParaRPr>
          </a:p>
          <a:p>
            <a:pPr algn="ctr"/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table3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  <a:p>
            <a:pPr algn="ctr"/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table4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  <a:p>
            <a:pPr algn="ctr"/>
            <a:r>
              <a:rPr lang="en-US" altLang="zh-CN" sz="1050">
                <a:solidFill>
                  <a:srgbClr val="E06C75"/>
                </a:solidFill>
                <a:latin typeface="Consolas" panose="020B0609020204030204" charset="0"/>
              </a:rPr>
              <a:t>table5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  <a:p>
            <a:pPr algn="ctr"/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...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</p:txBody>
      </p:sp>
      <p:sp>
        <p:nvSpPr>
          <p:cNvPr id="11" name="圆角矩形 10"/>
          <p:cNvSpPr/>
          <p:nvPr userDrawn="1"/>
        </p:nvSpPr>
        <p:spPr>
          <a:xfrm>
            <a:off x="4349862" y="2725563"/>
            <a:ext cx="999568" cy="404888"/>
          </a:xfrm>
          <a:prstGeom prst="round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walsender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</p:txBody>
      </p:sp>
      <p:sp>
        <p:nvSpPr>
          <p:cNvPr id="12" name="圆角矩形 11"/>
          <p:cNvSpPr/>
          <p:nvPr userDrawn="1"/>
        </p:nvSpPr>
        <p:spPr>
          <a:xfrm>
            <a:off x="4328583" y="3587548"/>
            <a:ext cx="1037527" cy="392236"/>
          </a:xfrm>
          <a:prstGeom prst="round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walsender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6731270" y="2707691"/>
            <a:ext cx="1062832" cy="404888"/>
          </a:xfrm>
          <a:prstGeom prst="round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walrec</a:t>
            </a:r>
            <a:r>
              <a:rPr lang="en-US" altLang="zh-CN" sz="1050">
                <a:solidFill>
                  <a:srgbClr val="E06C75"/>
                </a:solidFill>
                <a:latin typeface="Consolas" panose="020B0609020204030204" charset="0"/>
              </a:rPr>
              <a:t>ei</a:t>
            </a:r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ver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6732838" y="3585479"/>
            <a:ext cx="1062832" cy="379583"/>
          </a:xfrm>
          <a:prstGeom prst="round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walreceiver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5368409" y="2915355"/>
            <a:ext cx="1353846" cy="1"/>
          </a:xfrm>
          <a:prstGeom prst="line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 userDrawn="1"/>
        </p:nvSpPr>
        <p:spPr>
          <a:xfrm>
            <a:off x="8880406" y="2794000"/>
            <a:ext cx="1202012" cy="480805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sz="1050" b="0" u="none">
                <a:solidFill>
                  <a:srgbClr val="98C379"/>
                </a:solidFill>
                <a:latin typeface="Consolas" panose="020B0609020204030204" charset="0"/>
              </a:rPr>
              <a:t>subscription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8276167" y="3651250"/>
            <a:ext cx="1366498" cy="506111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sz="1050" b="0" u="none">
                <a:solidFill>
                  <a:srgbClr val="98C379"/>
                </a:solidFill>
                <a:latin typeface="Consolas" panose="020B0609020204030204" charset="0"/>
              </a:rPr>
              <a:t>subscription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5386917" y="3788833"/>
            <a:ext cx="1328540" cy="12653"/>
          </a:xfrm>
          <a:prstGeom prst="line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 userDrawn="1"/>
        </p:nvSpPr>
        <p:spPr>
          <a:xfrm>
            <a:off x="2667000" y="4589318"/>
            <a:ext cx="900545" cy="372341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/>
              <a:t>DB1</a:t>
            </a:r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8356023" y="4589318"/>
            <a:ext cx="857250" cy="372341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/>
              <a:t>DB2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 userDrawn="1"/>
        </p:nvSpPr>
        <p:spPr>
          <a:xfrm>
            <a:off x="1524000" y="1629833"/>
            <a:ext cx="3185583" cy="2857500"/>
          </a:xfrm>
          <a:prstGeom prst="flowChartMagneticDisk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流程图: 磁盘 5"/>
          <p:cNvSpPr/>
          <p:nvPr userDrawn="1"/>
        </p:nvSpPr>
        <p:spPr>
          <a:xfrm>
            <a:off x="7207250" y="1682750"/>
            <a:ext cx="3164417" cy="2762250"/>
          </a:xfrm>
          <a:prstGeom prst="flowChartMagneticDisk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2476510" y="1839252"/>
            <a:ext cx="1277929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zh-CN"/>
              <a:t>publisher</a:t>
            </a:r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995656" y="1835957"/>
            <a:ext cx="1594248" cy="645291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/>
              <a:t>subscriber</a:t>
            </a:r>
            <a:endParaRPr lang="zh-CN" altLang="en-US"/>
          </a:p>
        </p:txBody>
      </p:sp>
      <p:sp>
        <p:nvSpPr>
          <p:cNvPr id="9" name="流程图: 过程 8"/>
          <p:cNvSpPr/>
          <p:nvPr userDrawn="1"/>
        </p:nvSpPr>
        <p:spPr>
          <a:xfrm>
            <a:off x="1756833" y="2624667"/>
            <a:ext cx="1121833" cy="836083"/>
          </a:xfrm>
          <a:prstGeom prst="flowChartProcess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sz="1050" b="0" u="none">
                <a:solidFill>
                  <a:srgbClr val="E06C75"/>
                </a:solidFill>
                <a:latin typeface="Consolas" panose="020B0609020204030204" charset="0"/>
              </a:rPr>
              <a:t>publication</a:t>
            </a:r>
            <a:endParaRPr lang="en-US" sz="1050" b="0" u="none">
              <a:solidFill>
                <a:srgbClr val="E06C75"/>
              </a:solidFill>
              <a:latin typeface="Consolas" panose="020B0609020204030204" charset="0"/>
            </a:endParaRPr>
          </a:p>
          <a:p>
            <a:pPr algn="ctr"/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table1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  <a:p>
            <a:pPr algn="ctr"/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table2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  <a:p>
            <a:pPr algn="ctr"/>
            <a:r>
              <a:rPr lang="en-US" altLang="zh-CN" sz="1050">
                <a:solidFill>
                  <a:srgbClr val="E06C75"/>
                </a:solidFill>
                <a:latin typeface="Consolas" panose="020B0609020204030204" charset="0"/>
              </a:rPr>
              <a:t>...</a:t>
            </a:r>
            <a:endParaRPr lang="en-US" altLang="zh-CN" sz="1050">
              <a:solidFill>
                <a:srgbClr val="E06C75"/>
              </a:solidFill>
              <a:latin typeface="Consolas" panose="020B0609020204030204" charset="0"/>
            </a:endParaRPr>
          </a:p>
        </p:txBody>
      </p:sp>
      <p:sp>
        <p:nvSpPr>
          <p:cNvPr id="10" name="流程图: 过程 9"/>
          <p:cNvSpPr/>
          <p:nvPr userDrawn="1"/>
        </p:nvSpPr>
        <p:spPr>
          <a:xfrm>
            <a:off x="3048000" y="3122083"/>
            <a:ext cx="1068917" cy="857250"/>
          </a:xfrm>
          <a:prstGeom prst="flowChartProcess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sz="1050" b="0" u="none">
                <a:solidFill>
                  <a:srgbClr val="E06C75"/>
                </a:solidFill>
                <a:latin typeface="Consolas" panose="020B0609020204030204" charset="0"/>
              </a:rPr>
              <a:t>publication</a:t>
            </a:r>
            <a:endParaRPr lang="en-US" sz="1050" b="0" u="none">
              <a:solidFill>
                <a:srgbClr val="E06C75"/>
              </a:solidFill>
              <a:latin typeface="Consolas" panose="020B0609020204030204" charset="0"/>
            </a:endParaRPr>
          </a:p>
          <a:p>
            <a:pPr algn="ctr"/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table3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  <a:p>
            <a:pPr algn="ctr"/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table4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  <a:p>
            <a:pPr algn="ctr"/>
            <a:r>
              <a:rPr lang="en-US" altLang="zh-CN" sz="1050">
                <a:solidFill>
                  <a:srgbClr val="E06C75"/>
                </a:solidFill>
                <a:latin typeface="Consolas" panose="020B0609020204030204" charset="0"/>
              </a:rPr>
              <a:t>table5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  <a:p>
            <a:pPr algn="ctr"/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...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</p:txBody>
      </p:sp>
      <p:sp>
        <p:nvSpPr>
          <p:cNvPr id="11" name="圆角矩形 10"/>
          <p:cNvSpPr/>
          <p:nvPr userDrawn="1"/>
        </p:nvSpPr>
        <p:spPr>
          <a:xfrm>
            <a:off x="4349862" y="2725563"/>
            <a:ext cx="999568" cy="404888"/>
          </a:xfrm>
          <a:prstGeom prst="round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walsender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</p:txBody>
      </p:sp>
      <p:sp>
        <p:nvSpPr>
          <p:cNvPr id="12" name="圆角矩形 11"/>
          <p:cNvSpPr/>
          <p:nvPr userDrawn="1"/>
        </p:nvSpPr>
        <p:spPr>
          <a:xfrm>
            <a:off x="4328583" y="3587548"/>
            <a:ext cx="1037527" cy="392236"/>
          </a:xfrm>
          <a:prstGeom prst="round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walsender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6731270" y="2707691"/>
            <a:ext cx="1062832" cy="404888"/>
          </a:xfrm>
          <a:prstGeom prst="round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walrec</a:t>
            </a:r>
            <a:r>
              <a:rPr lang="en-US" altLang="zh-CN" sz="1050">
                <a:solidFill>
                  <a:srgbClr val="E06C75"/>
                </a:solidFill>
                <a:latin typeface="Consolas" panose="020B0609020204030204" charset="0"/>
              </a:rPr>
              <a:t>ei</a:t>
            </a:r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ver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6732838" y="3585479"/>
            <a:ext cx="1062832" cy="379583"/>
          </a:xfrm>
          <a:prstGeom prst="round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walreceiver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5368409" y="2915355"/>
            <a:ext cx="1353846" cy="1"/>
          </a:xfrm>
          <a:prstGeom prst="line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 userDrawn="1"/>
        </p:nvSpPr>
        <p:spPr>
          <a:xfrm>
            <a:off x="8880406" y="2794000"/>
            <a:ext cx="1202012" cy="480805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sz="1050" b="0" u="none">
                <a:solidFill>
                  <a:srgbClr val="98C379"/>
                </a:solidFill>
                <a:latin typeface="Consolas" panose="020B0609020204030204" charset="0"/>
              </a:rPr>
              <a:t>subscription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8276167" y="3651250"/>
            <a:ext cx="1366498" cy="506111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sz="1050" b="0" u="none">
                <a:solidFill>
                  <a:srgbClr val="98C379"/>
                </a:solidFill>
                <a:latin typeface="Consolas" panose="020B0609020204030204" charset="0"/>
              </a:rPr>
              <a:t>subscription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5386917" y="3788833"/>
            <a:ext cx="1328540" cy="12653"/>
          </a:xfrm>
          <a:prstGeom prst="line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22" idx="3"/>
            <a:endCxn id="12" idx="2"/>
          </p:cNvCxnSpPr>
          <p:nvPr/>
        </p:nvCxnSpPr>
        <p:spPr>
          <a:xfrm flipV="1">
            <a:off x="2603500" y="3980180"/>
            <a:ext cx="2244090" cy="10845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818890" y="4754880"/>
            <a:ext cx="9378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pgoutput</a:t>
            </a:r>
            <a:endParaRPr lang="en-US" altLang="zh-CN" sz="1200"/>
          </a:p>
        </p:txBody>
      </p:sp>
      <p:sp>
        <p:nvSpPr>
          <p:cNvPr id="16" name="圆角矩形 15"/>
          <p:cNvSpPr/>
          <p:nvPr/>
        </p:nvSpPr>
        <p:spPr>
          <a:xfrm>
            <a:off x="1676400" y="4754880"/>
            <a:ext cx="8001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WAL</a:t>
            </a:r>
            <a:endParaRPr lang="en-US" altLang="zh-CN" sz="1400"/>
          </a:p>
        </p:txBody>
      </p:sp>
      <p:sp>
        <p:nvSpPr>
          <p:cNvPr id="22" name="圆角矩形 21"/>
          <p:cNvSpPr/>
          <p:nvPr/>
        </p:nvSpPr>
        <p:spPr>
          <a:xfrm>
            <a:off x="1803400" y="4881880"/>
            <a:ext cx="8001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WAL</a:t>
            </a:r>
            <a:endParaRPr lang="en-US" altLang="zh-CN" sz="1400"/>
          </a:p>
        </p:txBody>
      </p:sp>
      <p:sp>
        <p:nvSpPr>
          <p:cNvPr id="23" name="文本框 22"/>
          <p:cNvSpPr txBox="1"/>
          <p:nvPr/>
        </p:nvSpPr>
        <p:spPr>
          <a:xfrm>
            <a:off x="5575935" y="3979545"/>
            <a:ext cx="1099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transaction</a:t>
            </a:r>
            <a:endParaRPr lang="en-US" altLang="zh-CN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 userDrawn="1"/>
        </p:nvSpPr>
        <p:spPr>
          <a:xfrm>
            <a:off x="1524000" y="1629833"/>
            <a:ext cx="3185583" cy="2857500"/>
          </a:xfrm>
          <a:prstGeom prst="flowChartMagneticDisk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流程图: 磁盘 5"/>
          <p:cNvSpPr/>
          <p:nvPr userDrawn="1"/>
        </p:nvSpPr>
        <p:spPr>
          <a:xfrm>
            <a:off x="7207250" y="1682750"/>
            <a:ext cx="3164417" cy="2762250"/>
          </a:xfrm>
          <a:prstGeom prst="flowChartMagneticDisk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2476510" y="1839252"/>
            <a:ext cx="1277929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zh-CN"/>
              <a:t>publisher</a:t>
            </a:r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995656" y="1835957"/>
            <a:ext cx="1594248" cy="645291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/>
              <a:t>subscriber</a:t>
            </a:r>
            <a:endParaRPr lang="zh-CN" altLang="en-US"/>
          </a:p>
        </p:txBody>
      </p:sp>
      <p:sp>
        <p:nvSpPr>
          <p:cNvPr id="9" name="流程图: 过程 8"/>
          <p:cNvSpPr/>
          <p:nvPr userDrawn="1"/>
        </p:nvSpPr>
        <p:spPr>
          <a:xfrm>
            <a:off x="1756833" y="2624667"/>
            <a:ext cx="1121833" cy="836083"/>
          </a:xfrm>
          <a:prstGeom prst="flowChartProcess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sz="1050" b="0" u="none">
                <a:solidFill>
                  <a:srgbClr val="E06C75"/>
                </a:solidFill>
                <a:latin typeface="Consolas" panose="020B0609020204030204" charset="0"/>
              </a:rPr>
              <a:t>publication</a:t>
            </a:r>
            <a:endParaRPr lang="en-US" sz="1050" b="0" u="none">
              <a:solidFill>
                <a:srgbClr val="E06C75"/>
              </a:solidFill>
              <a:latin typeface="Consolas" panose="020B0609020204030204" charset="0"/>
            </a:endParaRPr>
          </a:p>
          <a:p>
            <a:pPr algn="ctr"/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table1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  <a:p>
            <a:pPr algn="ctr"/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table2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  <a:p>
            <a:pPr algn="ctr"/>
            <a:r>
              <a:rPr lang="en-US" altLang="zh-CN" sz="1050">
                <a:solidFill>
                  <a:srgbClr val="E06C75"/>
                </a:solidFill>
                <a:latin typeface="Consolas" panose="020B0609020204030204" charset="0"/>
              </a:rPr>
              <a:t>...</a:t>
            </a:r>
            <a:endParaRPr lang="en-US" altLang="zh-CN" sz="1050">
              <a:solidFill>
                <a:srgbClr val="E06C75"/>
              </a:solidFill>
              <a:latin typeface="Consolas" panose="020B0609020204030204" charset="0"/>
            </a:endParaRPr>
          </a:p>
        </p:txBody>
      </p:sp>
      <p:sp>
        <p:nvSpPr>
          <p:cNvPr id="10" name="流程图: 过程 9"/>
          <p:cNvSpPr/>
          <p:nvPr userDrawn="1"/>
        </p:nvSpPr>
        <p:spPr>
          <a:xfrm>
            <a:off x="3048000" y="3122083"/>
            <a:ext cx="1068917" cy="857250"/>
          </a:xfrm>
          <a:prstGeom prst="flowChartProcess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sz="1050" b="0" u="none">
                <a:solidFill>
                  <a:srgbClr val="E06C75"/>
                </a:solidFill>
                <a:latin typeface="Consolas" panose="020B0609020204030204" charset="0"/>
              </a:rPr>
              <a:t>publication</a:t>
            </a:r>
            <a:endParaRPr lang="en-US" sz="1050" b="0" u="none">
              <a:solidFill>
                <a:srgbClr val="E06C75"/>
              </a:solidFill>
              <a:latin typeface="Consolas" panose="020B0609020204030204" charset="0"/>
            </a:endParaRPr>
          </a:p>
          <a:p>
            <a:pPr algn="ctr"/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table3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  <a:p>
            <a:pPr algn="ctr"/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table4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  <a:p>
            <a:pPr algn="ctr"/>
            <a:r>
              <a:rPr lang="en-US" altLang="zh-CN" sz="1050">
                <a:solidFill>
                  <a:srgbClr val="E06C75"/>
                </a:solidFill>
                <a:latin typeface="Consolas" panose="020B0609020204030204" charset="0"/>
              </a:rPr>
              <a:t>table5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  <a:p>
            <a:pPr algn="ctr"/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...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</p:txBody>
      </p:sp>
      <p:sp>
        <p:nvSpPr>
          <p:cNvPr id="11" name="圆角矩形 10"/>
          <p:cNvSpPr/>
          <p:nvPr userDrawn="1"/>
        </p:nvSpPr>
        <p:spPr>
          <a:xfrm>
            <a:off x="6724127" y="2712863"/>
            <a:ext cx="999568" cy="404888"/>
          </a:xfrm>
          <a:prstGeom prst="round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walsender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</p:txBody>
      </p:sp>
      <p:sp>
        <p:nvSpPr>
          <p:cNvPr id="12" name="圆角矩形 11"/>
          <p:cNvSpPr/>
          <p:nvPr userDrawn="1"/>
        </p:nvSpPr>
        <p:spPr>
          <a:xfrm>
            <a:off x="4328583" y="3587548"/>
            <a:ext cx="1037527" cy="392236"/>
          </a:xfrm>
          <a:prstGeom prst="round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walsender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4303665" y="2712771"/>
            <a:ext cx="1062832" cy="404888"/>
          </a:xfrm>
          <a:prstGeom prst="round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walrec</a:t>
            </a:r>
            <a:r>
              <a:rPr lang="en-US" altLang="zh-CN" sz="1050">
                <a:solidFill>
                  <a:srgbClr val="E06C75"/>
                </a:solidFill>
                <a:latin typeface="Consolas" panose="020B0609020204030204" charset="0"/>
              </a:rPr>
              <a:t>ei</a:t>
            </a:r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ver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6732838" y="3585479"/>
            <a:ext cx="1062832" cy="379583"/>
          </a:xfrm>
          <a:prstGeom prst="round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walreceiver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9041130" y="2794000"/>
            <a:ext cx="1086485" cy="480695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sz="1050" b="0" u="none">
                <a:solidFill>
                  <a:srgbClr val="98C379"/>
                </a:solidFill>
                <a:latin typeface="Consolas" panose="020B0609020204030204" charset="0"/>
              </a:rPr>
              <a:t>subscription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8276167" y="3651250"/>
            <a:ext cx="1366498" cy="506111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sz="1050" b="0" u="none">
                <a:solidFill>
                  <a:srgbClr val="98C379"/>
                </a:solidFill>
                <a:latin typeface="Consolas" panose="020B0609020204030204" charset="0"/>
              </a:rPr>
              <a:t>subscription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5386917" y="3788833"/>
            <a:ext cx="1328540" cy="12653"/>
          </a:xfrm>
          <a:prstGeom prst="line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 userDrawn="1"/>
        </p:nvSpPr>
        <p:spPr>
          <a:xfrm>
            <a:off x="2667000" y="4589318"/>
            <a:ext cx="900545" cy="372341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/>
              <a:t>DB1</a:t>
            </a:r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8356023" y="4589318"/>
            <a:ext cx="857250" cy="372341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/>
              <a:t>DB2</a:t>
            </a:r>
            <a:endParaRPr lang="zh-CN" altLang="en-US"/>
          </a:p>
        </p:txBody>
      </p:sp>
      <p:cxnSp>
        <p:nvCxnSpPr>
          <p:cNvPr id="2" name="直接箭头连接符 1"/>
          <p:cNvCxnSpPr>
            <a:stCxn id="11" idx="1"/>
            <a:endCxn id="13" idx="3"/>
          </p:cNvCxnSpPr>
          <p:nvPr/>
        </p:nvCxnSpPr>
        <p:spPr>
          <a:xfrm flipH="1">
            <a:off x="5366385" y="2915285"/>
            <a:ext cx="13576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左弧形箭头 2"/>
          <p:cNvSpPr/>
          <p:nvPr/>
        </p:nvSpPr>
        <p:spPr>
          <a:xfrm rot="5400000">
            <a:off x="5901055" y="2182495"/>
            <a:ext cx="300355" cy="7181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下弧形箭头 4"/>
          <p:cNvSpPr/>
          <p:nvPr/>
        </p:nvSpPr>
        <p:spPr>
          <a:xfrm>
            <a:off x="5688965" y="3916680"/>
            <a:ext cx="813435" cy="3200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流程图: 过程 15"/>
          <p:cNvSpPr/>
          <p:nvPr userDrawn="1"/>
        </p:nvSpPr>
        <p:spPr>
          <a:xfrm>
            <a:off x="7884160" y="2751455"/>
            <a:ext cx="996315" cy="836295"/>
          </a:xfrm>
          <a:prstGeom prst="flowChartProcess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sz="1050" b="0" u="none">
                <a:solidFill>
                  <a:srgbClr val="E06C75"/>
                </a:solidFill>
                <a:latin typeface="Consolas" panose="020B0609020204030204" charset="0"/>
              </a:rPr>
              <a:t>publication</a:t>
            </a:r>
            <a:endParaRPr lang="en-US" sz="1050" b="0" u="none">
              <a:solidFill>
                <a:srgbClr val="E06C75"/>
              </a:solidFill>
              <a:latin typeface="Consolas" panose="020B0609020204030204" charset="0"/>
            </a:endParaRPr>
          </a:p>
          <a:p>
            <a:pPr algn="ctr"/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table1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  <a:p>
            <a:pPr algn="ctr"/>
            <a:r>
              <a:rPr lang="en-US" sz="1050">
                <a:solidFill>
                  <a:srgbClr val="E06C75"/>
                </a:solidFill>
                <a:latin typeface="Consolas" panose="020B0609020204030204" charset="0"/>
              </a:rPr>
              <a:t>table2</a:t>
            </a:r>
            <a:endParaRPr lang="en-US" sz="1050">
              <a:solidFill>
                <a:srgbClr val="E06C75"/>
              </a:solidFill>
              <a:latin typeface="Consolas" panose="020B0609020204030204" charset="0"/>
            </a:endParaRPr>
          </a:p>
          <a:p>
            <a:pPr algn="ctr"/>
            <a:r>
              <a:rPr lang="en-US" altLang="zh-CN" sz="1050">
                <a:solidFill>
                  <a:srgbClr val="E06C75"/>
                </a:solidFill>
                <a:latin typeface="Consolas" panose="020B0609020204030204" charset="0"/>
              </a:rPr>
              <a:t>...</a:t>
            </a:r>
            <a:endParaRPr lang="en-US" altLang="zh-CN" sz="1050">
              <a:solidFill>
                <a:srgbClr val="E06C75"/>
              </a:solidFill>
              <a:latin typeface="Consolas" panose="020B0609020204030204" charset="0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1776730" y="3587750"/>
            <a:ext cx="1086485" cy="480695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sz="1050" b="0" u="none">
                <a:solidFill>
                  <a:srgbClr val="98C379"/>
                </a:solidFill>
                <a:latin typeface="Consolas" panose="020B0609020204030204" charset="0"/>
              </a:rPr>
              <a:t>subscription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WPS 演示</Application>
  <PresentationFormat>宽屏</PresentationFormat>
  <Paragraphs>104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Consolas</vt:lpstr>
      <vt:lpstr>Verdana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Chris</cp:lastModifiedBy>
  <cp:revision>8</cp:revision>
  <dcterms:created xsi:type="dcterms:W3CDTF">2021-12-12T05:56:00Z</dcterms:created>
  <dcterms:modified xsi:type="dcterms:W3CDTF">2022-02-16T06:50:06Z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919C3E602637403398D9B08A149C58A2</vt:lpwstr>
  </property>
</Properties>
</file>