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5"/>
        <p:guide pos="38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856355" y="1626235"/>
            <a:ext cx="3665855" cy="3604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endCxn id="7" idx="0"/>
          </p:cNvCxnSpPr>
          <p:nvPr/>
        </p:nvCxnSpPr>
        <p:spPr>
          <a:xfrm>
            <a:off x="5764530" y="1526540"/>
            <a:ext cx="1270" cy="403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03190" y="556260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XID:100</a:t>
            </a:r>
            <a:endParaRPr lang="en-US" altLang="zh-CN"/>
          </a:p>
        </p:txBody>
      </p:sp>
      <p:sp>
        <p:nvSpPr>
          <p:cNvPr id="14" name="右大括号 13"/>
          <p:cNvSpPr/>
          <p:nvPr/>
        </p:nvSpPr>
        <p:spPr>
          <a:xfrm>
            <a:off x="7974330" y="1936750"/>
            <a:ext cx="290830" cy="3203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65820" y="335407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2^32</a:t>
            </a:r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02250" y="6115050"/>
            <a:ext cx="894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66180" y="596201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past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4689475" y="597725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future</a:t>
            </a:r>
            <a:endParaRPr lang="en-US" altLang="zh-CN" sz="1200"/>
          </a:p>
        </p:txBody>
      </p:sp>
      <p:cxnSp>
        <p:nvCxnSpPr>
          <p:cNvPr id="26" name="直接连接符 25"/>
          <p:cNvCxnSpPr>
            <a:endCxn id="4" idx="5"/>
          </p:cNvCxnSpPr>
          <p:nvPr/>
        </p:nvCxnSpPr>
        <p:spPr>
          <a:xfrm flipV="1">
            <a:off x="5784215" y="4703445"/>
            <a:ext cx="120142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64530" y="4298950"/>
            <a:ext cx="148590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764530" y="3834765"/>
            <a:ext cx="1706880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22620" y="3453765"/>
            <a:ext cx="1758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742940" y="3011805"/>
            <a:ext cx="171831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22620" y="2589530"/>
            <a:ext cx="1558290" cy="1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742940" y="2230755"/>
            <a:ext cx="129667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弧形箭头 9"/>
          <p:cNvSpPr/>
          <p:nvPr/>
        </p:nvSpPr>
        <p:spPr>
          <a:xfrm rot="9660000">
            <a:off x="2893060" y="2757170"/>
            <a:ext cx="626110" cy="21755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1380000">
            <a:off x="3883660" y="5240655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XID:200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856355" y="1626235"/>
            <a:ext cx="3665855" cy="3604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endCxn id="7" idx="0"/>
          </p:cNvCxnSpPr>
          <p:nvPr/>
        </p:nvCxnSpPr>
        <p:spPr>
          <a:xfrm>
            <a:off x="5764530" y="1324610"/>
            <a:ext cx="1270" cy="4237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5060950" y="3423285"/>
            <a:ext cx="683260" cy="19786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03190" y="556260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XID:100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 rot="1260000">
            <a:off x="4237990" y="5404485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XID:101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7974330" y="1936750"/>
            <a:ext cx="290830" cy="3203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65820" y="335407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2^32</a:t>
            </a:r>
            <a:endParaRPr lang="en-US"/>
          </a:p>
        </p:txBody>
      </p:sp>
      <p:sp>
        <p:nvSpPr>
          <p:cNvPr id="18" name="环形箭头 17"/>
          <p:cNvSpPr/>
          <p:nvPr/>
        </p:nvSpPr>
        <p:spPr>
          <a:xfrm rot="11220000">
            <a:off x="5167630" y="5088255"/>
            <a:ext cx="497840" cy="445770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02250" y="6115050"/>
            <a:ext cx="894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73525" y="5720715"/>
            <a:ext cx="887095" cy="384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66180" y="596201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past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5078095" y="623760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future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 rot="1020000">
            <a:off x="4527550" y="617474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  <a:t>past</a:t>
            </a:r>
            <a:endParaRPr lang="en-US" altLang="zh-CN" sz="12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1500000">
            <a:off x="3431540" y="545147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4">
                    <a:lumMod val="75000"/>
                  </a:schemeClr>
                </a:solidFill>
              </a:rPr>
              <a:t>future</a:t>
            </a:r>
            <a:endParaRPr lang="en-US" altLang="zh-CN" sz="12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6" name="直接连接符 25"/>
          <p:cNvCxnSpPr>
            <a:endCxn id="4" idx="5"/>
          </p:cNvCxnSpPr>
          <p:nvPr/>
        </p:nvCxnSpPr>
        <p:spPr>
          <a:xfrm flipV="1">
            <a:off x="5292090" y="4703445"/>
            <a:ext cx="1693545" cy="4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52745" y="4266565"/>
            <a:ext cx="181800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83555" y="3834765"/>
            <a:ext cx="1887855" cy="40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22620" y="3453765"/>
            <a:ext cx="1758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742940" y="3011805"/>
            <a:ext cx="171831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22620" y="2589530"/>
            <a:ext cx="15582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742940" y="2230755"/>
            <a:ext cx="1296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>
            <a:off x="5663565" y="5140325"/>
            <a:ext cx="170815" cy="160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560000">
            <a:off x="5068570" y="5066030"/>
            <a:ext cx="170815" cy="160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856355" y="1626235"/>
            <a:ext cx="3665855" cy="3604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endCxn id="7" idx="0"/>
          </p:cNvCxnSpPr>
          <p:nvPr/>
        </p:nvCxnSpPr>
        <p:spPr>
          <a:xfrm>
            <a:off x="5764530" y="1314450"/>
            <a:ext cx="1270" cy="424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5060950" y="1504950"/>
            <a:ext cx="1315720" cy="38969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03190" y="556260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XID:100</a:t>
            </a:r>
            <a:endParaRPr lang="en-US" altLang="zh-CN"/>
          </a:p>
        </p:txBody>
      </p:sp>
      <p:sp>
        <p:nvSpPr>
          <p:cNvPr id="14" name="右大括号 13"/>
          <p:cNvSpPr/>
          <p:nvPr/>
        </p:nvSpPr>
        <p:spPr>
          <a:xfrm>
            <a:off x="7974330" y="1936750"/>
            <a:ext cx="290830" cy="3203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65820" y="3354070"/>
            <a:ext cx="112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2^32</a:t>
            </a:r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02250" y="6115050"/>
            <a:ext cx="894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66180" y="5962015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past</a:t>
            </a:r>
            <a:endParaRPr lang="en-US" altLang="zh-CN" sz="1200"/>
          </a:p>
        </p:txBody>
      </p:sp>
      <p:sp>
        <p:nvSpPr>
          <p:cNvPr id="22" name="文本框 21"/>
          <p:cNvSpPr txBox="1"/>
          <p:nvPr/>
        </p:nvSpPr>
        <p:spPr>
          <a:xfrm>
            <a:off x="4689475" y="597725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future</a:t>
            </a:r>
            <a:endParaRPr lang="en-US" altLang="zh-CN" sz="1200"/>
          </a:p>
        </p:txBody>
      </p:sp>
      <p:cxnSp>
        <p:nvCxnSpPr>
          <p:cNvPr id="26" name="直接连接符 25"/>
          <p:cNvCxnSpPr>
            <a:endCxn id="4" idx="5"/>
          </p:cNvCxnSpPr>
          <p:nvPr/>
        </p:nvCxnSpPr>
        <p:spPr>
          <a:xfrm flipV="1">
            <a:off x="5784215" y="4703445"/>
            <a:ext cx="120142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64530" y="4298950"/>
            <a:ext cx="148590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764530" y="3834765"/>
            <a:ext cx="1706880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22620" y="3453765"/>
            <a:ext cx="1758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742940" y="3011805"/>
            <a:ext cx="1718310" cy="15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22620" y="2588895"/>
            <a:ext cx="15582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742940" y="2230755"/>
            <a:ext cx="129667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573395" y="1936750"/>
            <a:ext cx="1144905" cy="32740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012815" y="2268220"/>
            <a:ext cx="1047115" cy="29470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587490" y="2800350"/>
            <a:ext cx="773430" cy="21894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900000">
            <a:off x="5810885" y="114871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2^31+101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070600" y="868680"/>
            <a:ext cx="915035" cy="2647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 rot="1080000">
            <a:off x="7012940" y="108013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future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780000">
            <a:off x="5513070" y="613410"/>
            <a:ext cx="5334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past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9660000">
            <a:off x="2893060" y="2757170"/>
            <a:ext cx="626110" cy="2175510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等腰三角形 1"/>
          <p:cNvSpPr/>
          <p:nvPr/>
        </p:nvSpPr>
        <p:spPr>
          <a:xfrm rot="1560000">
            <a:off x="6223000" y="1620520"/>
            <a:ext cx="170815" cy="160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5673725" y="5130165"/>
            <a:ext cx="170815" cy="160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</cp:lastModifiedBy>
  <cp:revision>178</cp:revision>
  <dcterms:created xsi:type="dcterms:W3CDTF">2019-06-19T02:08:00Z</dcterms:created>
  <dcterms:modified xsi:type="dcterms:W3CDTF">2021-06-02T01:41:01Z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E631DDAB650F42E28DDBE692712F9F0D</vt:lpwstr>
  </property>
</Properties>
</file>