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Varela Round"/>
      <p:regular r:id="rId24"/>
    </p:embeddedFont>
    <p:embeddedFont>
      <p:font typeface="Raleway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11C19-3AA4-436C-8F9B-E2912ADDBF51}">
  <a:tblStyle styleId="{1A111C19-3AA4-436C-8F9B-E2912ADDB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VarelaRou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bold.fntdata"/><Relationship Id="rId25" Type="http://schemas.openxmlformats.org/officeDocument/2006/relationships/font" Target="fonts/RalewayLight-regular.fntdata"/><Relationship Id="rId28" Type="http://schemas.openxmlformats.org/officeDocument/2006/relationships/font" Target="fonts/RalewayLight-boldItalic.fntdata"/><Relationship Id="rId27" Type="http://schemas.openxmlformats.org/officeDocument/2006/relationships/font" Target="fonts/Raleway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684a148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684a148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0e52bd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0e52bd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84a148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684a148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684a148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684a148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684a148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684a148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684a148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684a148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684a148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684a148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684a148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684a148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684a148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684a148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pine.com/blog/how-to-choose-the-right-data-visualization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Dashboard Dojo</a:t>
            </a:r>
            <a:endParaRPr/>
          </a:p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Lisboa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Check</a:t>
            </a:r>
            <a:endParaRPr/>
          </a:p>
        </p:txBody>
      </p:sp>
      <p:sp>
        <p:nvSpPr>
          <p:cNvPr id="190" name="Google Shape;190;p35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100 % consistency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same palette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round you numbers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add legend, axis_titles, titles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double your margins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Who’s your audience?</a:t>
            </a:r>
            <a:endParaRPr/>
          </a:p>
        </p:txBody>
      </p:sp>
      <p:sp>
        <p:nvSpPr>
          <p:cNvPr id="133" name="Google Shape;133;p27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 is going to use the dashboard?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company owner, CEO and CFO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their purpose/context/device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They want to increase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 the dashboard going to be used for large </a:t>
            </a:r>
            <a:r>
              <a:rPr lang="fr"/>
              <a:t>audience</a:t>
            </a:r>
            <a:r>
              <a:rPr lang="fr"/>
              <a:t> or personal usage?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Can also be shown to the salespersons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171250" y="-2650"/>
            <a:ext cx="632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the main goal in 1 sentence</a:t>
            </a:r>
            <a:endParaRPr/>
          </a:p>
        </p:txBody>
      </p:sp>
      <p:sp>
        <p:nvSpPr>
          <p:cNvPr id="139" name="Google Shape;139;p28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main goal should be SMART (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 specific, measurable, achievable, relevant, and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time-bound)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40" name="Google Shape;140;p28"/>
          <p:cNvGraphicFramePr/>
          <p:nvPr/>
        </p:nvGraphicFramePr>
        <p:xfrm>
          <a:off x="440700" y="183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{1A111C19-3AA4-436C-8F9B-E2912ADDBF51}</a:tableStyleId>
              </a:tblPr>
              <a:tblGrid>
                <a:gridCol w="1299800"/>
                <a:gridCol w="1299800"/>
                <a:gridCol w="1299800"/>
                <a:gridCol w="1299800"/>
                <a:gridCol w="1299800"/>
                <a:gridCol w="1299800"/>
              </a:tblGrid>
              <a:tr h="55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Specific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measurable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achievable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relevant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time-bound</a:t>
                      </a:r>
                      <a:endParaRPr b="1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11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What needs to be accomplished?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Grow the number of sales in countries that have less sales/in moths that have less sales/in categories that have less sales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Increase the turnover by 20000/month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Increase the turnover by 10000/month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Because the categories can have an impact we need to choose which ones are more relevant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Achieve in 6 months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Who’s responsible for?</a:t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CEO, CFO, salesperson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7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What steps need to be created?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Account the sales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Compare sales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the KPIs that will support your main objective</a:t>
            </a:r>
            <a:endParaRPr/>
          </a:p>
        </p:txBody>
      </p:sp>
      <p:sp>
        <p:nvSpPr>
          <p:cNvPr id="146" name="Google Shape;146;p29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between 3 and 5 KPIs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133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turnover of the orders of the last two months by country: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133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rate of change compared to the same month of the previous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133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products sold by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the variables needed per KPI</a:t>
            </a:r>
            <a:endParaRPr/>
          </a:p>
        </p:txBody>
      </p:sp>
      <p:sp>
        <p:nvSpPr>
          <p:cNvPr id="152" name="Google Shape;152;p30"/>
          <p:cNvSpPr txBox="1"/>
          <p:nvPr>
            <p:ph idx="4" type="body"/>
          </p:nvPr>
        </p:nvSpPr>
        <p:spPr>
          <a:xfrm>
            <a:off x="672600" y="12788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sure to include source, type and range. What kind of </a:t>
            </a:r>
            <a:r>
              <a:rPr lang="fr" u="sng">
                <a:solidFill>
                  <a:schemeClr val="hlink"/>
                </a:solidFill>
                <a:hlinkClick r:id="rId3"/>
              </a:rPr>
              <a:t>visualization </a:t>
            </a:r>
            <a:r>
              <a:rPr lang="fr"/>
              <a:t>will you need?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133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turnover of the orders of the last two months by country: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 table: orderdetails +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int +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range [0-80.000]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133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rate of change compared to the same month of the previous year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 table: orders, orderdetails,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range [0-300]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133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products sold by category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 table: orders, orderdetails,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int +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range [0-1600]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the story you want to tell with your data</a:t>
            </a:r>
            <a:endParaRPr/>
          </a:p>
        </p:txBody>
      </p:sp>
      <p:sp>
        <p:nvSpPr>
          <p:cNvPr id="158" name="Google Shape;158;p31"/>
          <p:cNvSpPr txBox="1"/>
          <p:nvPr>
            <p:ph idx="4" type="body"/>
          </p:nvPr>
        </p:nvSpPr>
        <p:spPr>
          <a:xfrm>
            <a:off x="642550" y="13232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it between 3 and 10 sentences.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countries with less sales are Austria, Spain and USA.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orders are </a:t>
            </a:r>
            <a:r>
              <a:rPr lang="fr"/>
              <a:t>increasing in all months compared with the previous year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Nevertheless, we can try to increase sales: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in the months with less than 25% of the best months.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orders are increasing across all the categories (except for planes and trains).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We should try to increase sales at least in planes + trains.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 there some context that’s going to be useful?</a:t>
            </a:r>
            <a:endParaRPr/>
          </a:p>
        </p:txBody>
      </p:sp>
      <p:sp>
        <p:nvSpPr>
          <p:cNvPr id="164" name="Google Shape;164;p32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Decided the context to include based on the audience: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company is clearly growing and our sales need to be analysed in order to achieve the purpose of </a:t>
            </a:r>
            <a:r>
              <a:rPr lang="fr"/>
              <a:t>increasing</a:t>
            </a:r>
            <a:r>
              <a:rPr lang="fr"/>
              <a:t> sales.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analysed the possibility to </a:t>
            </a:r>
            <a:r>
              <a:rPr lang="fr"/>
              <a:t>increase sales in different countries, months and categories sold.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Draw a dashboard draft</a:t>
            </a:r>
            <a:endParaRPr/>
          </a:p>
        </p:txBody>
      </p:sp>
      <p:sp>
        <p:nvSpPr>
          <p:cNvPr id="170" name="Google Shape;170;p33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are all your data going to fit?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/>
          <p:nvPr/>
        </p:nvSpPr>
        <p:spPr>
          <a:xfrm>
            <a:off x="3041700" y="1665150"/>
            <a:ext cx="2923200" cy="288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/>
          <p:nvPr/>
        </p:nvSpPr>
        <p:spPr>
          <a:xfrm>
            <a:off x="3187525" y="2863800"/>
            <a:ext cx="865800" cy="6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5008025" y="2863800"/>
            <a:ext cx="865800" cy="6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/>
          <p:nvPr/>
        </p:nvSpPr>
        <p:spPr>
          <a:xfrm>
            <a:off x="3981475" y="2135650"/>
            <a:ext cx="865800" cy="6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/>
        </p:nvSpPr>
        <p:spPr>
          <a:xfrm>
            <a:off x="4210950" y="3565550"/>
            <a:ext cx="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text</a:t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3291150" y="3565550"/>
            <a:ext cx="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text</a:t>
            </a:r>
            <a:endParaRPr/>
          </a:p>
        </p:txBody>
      </p:sp>
      <p:sp>
        <p:nvSpPr>
          <p:cNvPr id="177" name="Google Shape;177;p33"/>
          <p:cNvSpPr txBox="1"/>
          <p:nvPr/>
        </p:nvSpPr>
        <p:spPr>
          <a:xfrm>
            <a:off x="5130750" y="3565550"/>
            <a:ext cx="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text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4129525" y="1665150"/>
            <a:ext cx="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title</a:t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097775" y="2863800"/>
            <a:ext cx="865800" cy="6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844500" y="1750150"/>
            <a:ext cx="74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Now go code it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streamlit!!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