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5" r:id="rId3"/>
    <p:sldId id="297" r:id="rId4"/>
    <p:sldId id="308" r:id="rId5"/>
    <p:sldId id="298" r:id="rId6"/>
    <p:sldId id="299" r:id="rId7"/>
    <p:sldId id="301" r:id="rId8"/>
    <p:sldId id="303" r:id="rId9"/>
    <p:sldId id="305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CD3"/>
    <a:srgbClr val="FFB81C"/>
    <a:srgbClr val="E91995"/>
    <a:srgbClr val="78BE20"/>
    <a:srgbClr val="00313C"/>
    <a:srgbClr val="004B87"/>
    <a:srgbClr val="E4002B"/>
    <a:srgbClr val="007A53"/>
    <a:srgbClr val="6D20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2" autoAdjust="0"/>
    <p:restoredTop sz="94615" autoAdjust="0"/>
  </p:normalViewPr>
  <p:slideViewPr>
    <p:cSldViewPr showGuides="1">
      <p:cViewPr varScale="1">
        <p:scale>
          <a:sx n="68" d="100"/>
          <a:sy n="68" d="100"/>
        </p:scale>
        <p:origin x="1368" y="64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2016-02-23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2016-02-23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5186" r="721" b="24820"/>
          <a:stretch>
            <a:fillRect/>
          </a:stretch>
        </p:blipFill>
        <p:spPr>
          <a:xfrm>
            <a:off x="3108419" y="0"/>
            <a:ext cx="6035581" cy="544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429000"/>
            <a:ext cx="595575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563479"/>
            <a:ext cx="5955752" cy="396044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29" name="Picture 28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4690" y="5733256"/>
            <a:ext cx="845460" cy="845460"/>
          </a:xfrm>
          <a:prstGeom prst="rect">
            <a:avLst/>
          </a:prstGeom>
        </p:spPr>
      </p:pic>
      <p:pic>
        <p:nvPicPr>
          <p:cNvPr id="30" name="Picture 29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332656"/>
            <a:ext cx="2124993" cy="2253176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58775" y="6165304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www.data61.csiro.au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background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background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380312" y="0"/>
            <a:ext cx="1763688" cy="1268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tx1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3429000"/>
            <a:ext cx="7477125" cy="2952328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8" name="Picture 7" descr="Data61_bground_section_ppt.png"/>
          <p:cNvPicPr>
            <a:picLocks noChangeAspect="1"/>
          </p:cNvPicPr>
          <p:nvPr userDrawn="1"/>
        </p:nvPicPr>
        <p:blipFill>
          <a:blip r:embed="rId2" cstate="print"/>
          <a:srcRect l="2558" t="2065" r="1175"/>
          <a:stretch>
            <a:fillRect/>
          </a:stretch>
        </p:blipFill>
        <p:spPr>
          <a:xfrm>
            <a:off x="0" y="0"/>
            <a:ext cx="9144000" cy="33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5186" r="721" b="24820"/>
          <a:stretch>
            <a:fillRect/>
          </a:stretch>
        </p:blipFill>
        <p:spPr>
          <a:xfrm>
            <a:off x="3108419" y="0"/>
            <a:ext cx="6035581" cy="5445224"/>
          </a:xfrm>
          <a:prstGeom prst="rect">
            <a:avLst/>
          </a:prstGeom>
        </p:spPr>
      </p:pic>
      <p:pic>
        <p:nvPicPr>
          <p:cNvPr id="25" name="Picture 24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4690" y="5733256"/>
            <a:ext cx="845460" cy="845460"/>
          </a:xfrm>
          <a:prstGeom prst="rect">
            <a:avLst/>
          </a:prstGeom>
        </p:spPr>
      </p:pic>
      <p:pic>
        <p:nvPicPr>
          <p:cNvPr id="26" name="Picture 25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332656"/>
            <a:ext cx="2124993" cy="22531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423804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3265934"/>
            <a:ext cx="5365352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358775" y="6165304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www.data61.csiro.au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Collaborator Log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Data61_CSIROlogo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4690" y="5733256"/>
            <a:ext cx="845460" cy="84546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8775" y="6499944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www.data61.csiro.au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  <p:pic>
        <p:nvPicPr>
          <p:cNvPr id="24" name="Picture 23" descr="Data61_bground_title_ppt.png"/>
          <p:cNvPicPr>
            <a:picLocks noChangeAspect="1"/>
          </p:cNvPicPr>
          <p:nvPr userDrawn="1"/>
        </p:nvPicPr>
        <p:blipFill>
          <a:blip r:embed="rId3" cstate="print"/>
          <a:srcRect l="36349" t="5186" r="721" b="24820"/>
          <a:stretch>
            <a:fillRect/>
          </a:stretch>
        </p:blipFill>
        <p:spPr>
          <a:xfrm>
            <a:off x="3108419" y="0"/>
            <a:ext cx="6035581" cy="5445224"/>
          </a:xfrm>
          <a:prstGeom prst="rect">
            <a:avLst/>
          </a:prstGeom>
        </p:spPr>
      </p:pic>
      <p:pic>
        <p:nvPicPr>
          <p:cNvPr id="26" name="Picture 25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332656"/>
            <a:ext cx="2124993" cy="22531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969060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996952"/>
            <a:ext cx="5365352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Picture 27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5186" r="721" b="24820"/>
          <a:stretch>
            <a:fillRect/>
          </a:stretch>
        </p:blipFill>
        <p:spPr>
          <a:xfrm>
            <a:off x="3108419" y="0"/>
            <a:ext cx="6035581" cy="544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40968"/>
            <a:ext cx="595575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75447"/>
            <a:ext cx="5955752" cy="396044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29" name="Picture 28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4690" y="5733256"/>
            <a:ext cx="845460" cy="845460"/>
          </a:xfrm>
          <a:prstGeom prst="rect">
            <a:avLst/>
          </a:prstGeom>
        </p:spPr>
      </p:pic>
      <p:pic>
        <p:nvPicPr>
          <p:cNvPr id="30" name="Picture 29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332656"/>
            <a:ext cx="2124993" cy="2253176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58775" y="6499944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www.data61.csiro.au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6" name="Picture 5" descr="DATA61 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33480" y="283509"/>
            <a:ext cx="1286486" cy="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5" name="Picture 4" descr="DATA61 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33480" y="283509"/>
            <a:ext cx="1286486" cy="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 descr="background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7021536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" name="Picture 21" descr="DATA61 logo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33298" y="283509"/>
            <a:ext cx="1286851" cy="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5" r:id="rId3"/>
    <p:sldLayoutId id="2147483683" r:id="rId4"/>
    <p:sldLayoutId id="2147483680" r:id="rId5"/>
    <p:sldLayoutId id="2147483679" r:id="rId6"/>
    <p:sldLayoutId id="2147483661" r:id="rId7"/>
    <p:sldLayoutId id="2147483663" r:id="rId8"/>
    <p:sldLayoutId id="2147483686" r:id="rId9"/>
    <p:sldLayoutId id="2147483664" r:id="rId10"/>
    <p:sldLayoutId id="2147483687" r:id="rId11"/>
    <p:sldLayoutId id="2147483667" r:id="rId12"/>
    <p:sldLayoutId id="2147483665" r:id="rId13"/>
    <p:sldLayoutId id="2147483682" r:id="rId14"/>
    <p:sldLayoutId id="214748368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Visual Analytics of Time Series Data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2533" name="Footer Placeholder 2"/>
          <p:cNvSpPr txBox="1">
            <a:spLocks/>
          </p:cNvSpPr>
          <p:nvPr/>
        </p:nvSpPr>
        <p:spPr bwMode="auto">
          <a:xfrm>
            <a:off x="360363" y="5157192"/>
            <a:ext cx="5939829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 smtClean="0">
                <a:solidFill>
                  <a:schemeClr val="bg1"/>
                </a:solidFill>
                <a:latin typeface="Calibri" pitchFamily="34" charset="0"/>
              </a:rPr>
              <a:t>Jeremy Swanson  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|  Summer Student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4" name="Footer Placeholder 2"/>
          <p:cNvSpPr txBox="1">
            <a:spLocks/>
          </p:cNvSpPr>
          <p:nvPr/>
        </p:nvSpPr>
        <p:spPr bwMode="auto">
          <a:xfrm>
            <a:off x="361950" y="5445224"/>
            <a:ext cx="593824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February 2016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Machine Learning Group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 smtClean="0"/>
              <a:t>Jeremy Swanson</a:t>
            </a:r>
            <a:br>
              <a:rPr lang="en-US" sz="1500" dirty="0" smtClean="0"/>
            </a:br>
            <a:r>
              <a:rPr lang="en-US" sz="1500" dirty="0" smtClean="0"/>
              <a:t>Summer Student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e</a:t>
            </a:r>
            <a:r>
              <a:rPr lang="en-US" sz="1500" dirty="0" smtClean="0"/>
              <a:t>	jeremy.swanson@csiro.au</a:t>
            </a:r>
          </a:p>
        </p:txBody>
      </p:sp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93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Aim</a:t>
            </a:r>
          </a:p>
          <a:p>
            <a:pPr lvl="1"/>
            <a:r>
              <a:rPr lang="en-AU" dirty="0" smtClean="0"/>
              <a:t>To explore how data </a:t>
            </a:r>
            <a:r>
              <a:rPr lang="en-AU" dirty="0"/>
              <a:t>processing and machine learning can be used to </a:t>
            </a:r>
            <a:r>
              <a:rPr lang="en-AU" dirty="0" smtClean="0"/>
              <a:t>visualise trajectory data</a:t>
            </a:r>
          </a:p>
          <a:p>
            <a:r>
              <a:rPr lang="en-AU" dirty="0"/>
              <a:t>2015 </a:t>
            </a:r>
            <a:r>
              <a:rPr lang="en-AU" dirty="0" smtClean="0"/>
              <a:t>VAST Challenge Data</a:t>
            </a:r>
          </a:p>
          <a:p>
            <a:r>
              <a:rPr lang="en-AU" dirty="0" smtClean="0"/>
              <a:t>Theme </a:t>
            </a:r>
            <a:r>
              <a:rPr lang="en-AU" dirty="0"/>
              <a:t>Park: Dino Fun </a:t>
            </a:r>
            <a:r>
              <a:rPr lang="en-AU" dirty="0" smtClean="0"/>
              <a:t>World</a:t>
            </a:r>
          </a:p>
          <a:p>
            <a:r>
              <a:rPr lang="en-AU" dirty="0" smtClean="0"/>
              <a:t>Theme park app</a:t>
            </a:r>
          </a:p>
          <a:p>
            <a:pPr lvl="1"/>
            <a:r>
              <a:rPr lang="en-AU" dirty="0" smtClean="0"/>
              <a:t>Electronic Ticket</a:t>
            </a:r>
          </a:p>
          <a:p>
            <a:pPr lvl="1"/>
            <a:r>
              <a:rPr lang="en-AU" dirty="0" smtClean="0"/>
              <a:t>Records position</a:t>
            </a:r>
          </a:p>
          <a:p>
            <a:r>
              <a:rPr lang="en-AU" dirty="0" smtClean="0"/>
              <a:t>Crime occurred on Sunday</a:t>
            </a:r>
          </a:p>
          <a:p>
            <a:r>
              <a:rPr lang="en-AU" dirty="0" smtClean="0"/>
              <a:t>Simulated data</a:t>
            </a:r>
          </a:p>
          <a:p>
            <a:pPr lvl="1"/>
            <a:r>
              <a:rPr lang="en-AU" dirty="0" smtClean="0"/>
              <a:t>Protects privacy</a:t>
            </a:r>
          </a:p>
          <a:p>
            <a:pPr lvl="1"/>
            <a:r>
              <a:rPr lang="en-AU" dirty="0" smtClean="0"/>
              <a:t>Limited richness</a:t>
            </a:r>
          </a:p>
          <a:p>
            <a:pPr lvl="1"/>
            <a:endParaRPr lang="en-AU" dirty="0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Visual Analytics of Time Series Data  |  Jeremy Swanson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Background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03"/>
          <a:stretch/>
        </p:blipFill>
        <p:spPr>
          <a:xfrm>
            <a:off x="4427984" y="2348880"/>
            <a:ext cx="4547620" cy="32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1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Three Days – Friday, Saturday and Sunday</a:t>
            </a:r>
          </a:p>
          <a:p>
            <a:r>
              <a:rPr lang="en-AU" dirty="0" smtClean="0"/>
              <a:t>ID, Timestamp, X</a:t>
            </a:r>
            <a:r>
              <a:rPr lang="en-AU" dirty="0"/>
              <a:t>, Y, check-in </a:t>
            </a:r>
            <a:r>
              <a:rPr lang="en-AU" dirty="0" smtClean="0"/>
              <a:t>type</a:t>
            </a:r>
          </a:p>
          <a:p>
            <a:r>
              <a:rPr lang="en-AU" dirty="0" smtClean="0"/>
              <a:t>Average of 10 million </a:t>
            </a:r>
            <a:r>
              <a:rPr lang="en-AU" dirty="0"/>
              <a:t>of these </a:t>
            </a:r>
            <a:r>
              <a:rPr lang="en-AU" dirty="0" smtClean="0"/>
              <a:t>per</a:t>
            </a:r>
            <a:br>
              <a:rPr lang="en-AU" dirty="0" smtClean="0"/>
            </a:br>
            <a:r>
              <a:rPr lang="en-AU" dirty="0" smtClean="0"/>
              <a:t>day</a:t>
            </a:r>
            <a:endParaRPr lang="en-AU" dirty="0"/>
          </a:p>
          <a:p>
            <a:r>
              <a:rPr lang="en-AU" dirty="0" smtClean="0"/>
              <a:t>1 GB of text data</a:t>
            </a:r>
            <a:endParaRPr lang="en-AU" dirty="0"/>
          </a:p>
          <a:p>
            <a:r>
              <a:rPr lang="en-AU" dirty="0" smtClean="0"/>
              <a:t>3557 </a:t>
            </a:r>
            <a:r>
              <a:rPr lang="en-AU" dirty="0"/>
              <a:t>p</a:t>
            </a:r>
            <a:r>
              <a:rPr lang="en-AU" dirty="0" smtClean="0"/>
              <a:t>eople on Friday</a:t>
            </a:r>
            <a:r>
              <a:rPr lang="en-AU" dirty="0"/>
              <a:t>, 6411 </a:t>
            </a:r>
            <a:r>
              <a:rPr lang="en-AU" dirty="0" smtClean="0"/>
              <a:t>on</a:t>
            </a:r>
            <a:br>
              <a:rPr lang="en-AU" dirty="0" smtClean="0"/>
            </a:br>
            <a:r>
              <a:rPr lang="en-AU" dirty="0" smtClean="0"/>
              <a:t>Saturday</a:t>
            </a:r>
            <a:r>
              <a:rPr lang="en-AU" dirty="0"/>
              <a:t>, 7569 on Sunday</a:t>
            </a:r>
            <a:r>
              <a:rPr lang="en-AU" dirty="0" smtClean="0"/>
              <a:t>.</a:t>
            </a:r>
          </a:p>
          <a:p>
            <a:r>
              <a:rPr lang="en-AU" dirty="0" smtClean="0"/>
              <a:t>Highly accurate location</a:t>
            </a:r>
          </a:p>
          <a:p>
            <a:pPr lvl="1"/>
            <a:r>
              <a:rPr lang="en-AU" dirty="0" smtClean="0"/>
              <a:t>Quantisation noise</a:t>
            </a:r>
          </a:p>
          <a:p>
            <a:pPr lvl="1"/>
            <a:r>
              <a:rPr lang="en-AU" dirty="0" smtClean="0"/>
              <a:t>No additive random noise</a:t>
            </a:r>
          </a:p>
          <a:p>
            <a:endParaRPr lang="en-AU" dirty="0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Visual Analytics of Time Series Data  |  Jeremy Swanson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Data Format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74261"/>
            <a:ext cx="4043214" cy="40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Visualising Trajectories</a:t>
            </a:r>
          </a:p>
          <a:p>
            <a:r>
              <a:rPr lang="en-AU" dirty="0" smtClean="0"/>
              <a:t>Analysing Trajectories</a:t>
            </a:r>
          </a:p>
          <a:p>
            <a:pPr lvl="1"/>
            <a:r>
              <a:rPr lang="en-AU" dirty="0" smtClean="0"/>
              <a:t>Stay Point Detection</a:t>
            </a:r>
          </a:p>
          <a:p>
            <a:pPr lvl="1"/>
            <a:r>
              <a:rPr lang="en-AU" dirty="0" smtClean="0"/>
              <a:t>Group Detection</a:t>
            </a:r>
          </a:p>
          <a:p>
            <a:r>
              <a:rPr lang="en-AU" dirty="0" smtClean="0"/>
              <a:t>Visualising Trends</a:t>
            </a:r>
          </a:p>
          <a:p>
            <a:pPr lvl="1"/>
            <a:r>
              <a:rPr lang="en-AU" dirty="0" smtClean="0"/>
              <a:t>Investigating Stay Points</a:t>
            </a:r>
          </a:p>
          <a:p>
            <a:r>
              <a:rPr lang="en-AU" dirty="0" smtClean="0"/>
              <a:t>Predicting Trends</a:t>
            </a:r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Visual Analytics of Time Series Data  |  Jeremy Swanson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13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Space-Time Cube</a:t>
            </a:r>
            <a:endParaRPr lang="en-AU" dirty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Visual Analytics of Time Series Data  |  Jeremy Swanson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Visualising Trajectories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4" name="rotation data61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26318" y="1994567"/>
            <a:ext cx="5109651" cy="3991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4" y="2363476"/>
            <a:ext cx="3563251" cy="3477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82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358775" y="1268760"/>
            <a:ext cx="8461375" cy="4572855"/>
          </a:xfrm>
        </p:spPr>
        <p:txBody>
          <a:bodyPr>
            <a:normAutofit/>
          </a:bodyPr>
          <a:lstStyle/>
          <a:p>
            <a:r>
              <a:rPr lang="en-AU" dirty="0" smtClean="0"/>
              <a:t>Determining whether people are stopped</a:t>
            </a:r>
          </a:p>
          <a:p>
            <a:r>
              <a:rPr lang="en-AU" dirty="0" smtClean="0"/>
              <a:t>Person staying within a certain radius for a certain </a:t>
            </a:r>
            <a:r>
              <a:rPr lang="en-AU" dirty="0" smtClean="0"/>
              <a:t>time</a:t>
            </a:r>
          </a:p>
          <a:p>
            <a:r>
              <a:rPr lang="en-AU" dirty="0" smtClean="0"/>
              <a:t>Extract key points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Visual Analytics of Time Series Data  |  Jeremy Swanson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Analysing Trajectories</a:t>
            </a:r>
          </a:p>
          <a:p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Stay Point Detection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875066"/>
            <a:ext cx="4018393" cy="2988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2" y="2651528"/>
            <a:ext cx="4285233" cy="32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Grouping metric</a:t>
            </a:r>
          </a:p>
          <a:p>
            <a:pPr lvl="1"/>
            <a:r>
              <a:rPr lang="en-AU" dirty="0" smtClean="0"/>
              <a:t>Longest </a:t>
            </a:r>
            <a:r>
              <a:rPr lang="en-AU" dirty="0"/>
              <a:t>Common Subsequence</a:t>
            </a:r>
          </a:p>
          <a:p>
            <a:pPr lvl="1"/>
            <a:r>
              <a:rPr lang="en-AU" dirty="0"/>
              <a:t>Levenshtein distance (edit distance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Dynamic </a:t>
            </a:r>
            <a:r>
              <a:rPr lang="en-AU" dirty="0"/>
              <a:t>Time Warping</a:t>
            </a:r>
          </a:p>
          <a:p>
            <a:pPr lvl="1"/>
            <a:r>
              <a:rPr lang="en-AU" dirty="0"/>
              <a:t>Edit </a:t>
            </a:r>
            <a:r>
              <a:rPr lang="en-AU" dirty="0" smtClean="0"/>
              <a:t>Distance </a:t>
            </a:r>
            <a:r>
              <a:rPr lang="en-AU" dirty="0"/>
              <a:t>with Real </a:t>
            </a:r>
            <a:r>
              <a:rPr lang="en-AU" dirty="0" smtClean="0"/>
              <a:t>Penalty</a:t>
            </a:r>
            <a:endParaRPr lang="en-AU" dirty="0"/>
          </a:p>
          <a:p>
            <a:r>
              <a:rPr lang="en-AU" dirty="0" smtClean="0"/>
              <a:t>Euclidean Distance</a:t>
            </a:r>
          </a:p>
          <a:p>
            <a:pPr lvl="1"/>
            <a:r>
              <a:rPr lang="en-AU" dirty="0" smtClean="0"/>
              <a:t>Resampling</a:t>
            </a:r>
          </a:p>
          <a:p>
            <a:pPr lvl="1"/>
            <a:r>
              <a:rPr lang="en-AU" dirty="0" smtClean="0"/>
              <a:t>Compare Element-by-Element</a:t>
            </a:r>
          </a:p>
          <a:p>
            <a:pPr lvl="1"/>
            <a:r>
              <a:rPr lang="en-AU" dirty="0" smtClean="0"/>
              <a:t>Accounting for different arrival times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Visual Analytics of Time Series Data  |  Jeremy Swanson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Analysing Trajectories</a:t>
            </a:r>
          </a:p>
          <a:p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Group Detection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41" y="1280460"/>
            <a:ext cx="3370390" cy="4892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82" y="1157357"/>
            <a:ext cx="3618447" cy="5015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3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Visual Analytics of Time Series Data  |  Jeremy Swanson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Visualising Trends</a:t>
            </a:r>
            <a:endParaRPr lang="en-AU" dirty="0"/>
          </a:p>
          <a:p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Investigating Stay Points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7730"/>
            <a:ext cx="8568843" cy="4948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0128"/>
            <a:ext cx="8676579" cy="4955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2" y="1305568"/>
            <a:ext cx="8597900" cy="48903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 dirty="0" smtClean="0"/>
              <a:t>  |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6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Classification problem</a:t>
            </a:r>
          </a:p>
          <a:p>
            <a:r>
              <a:rPr lang="en-AU" dirty="0" smtClean="0"/>
              <a:t>Challenges</a:t>
            </a:r>
          </a:p>
          <a:p>
            <a:pPr lvl="1"/>
            <a:r>
              <a:rPr lang="en-AU" dirty="0" smtClean="0"/>
              <a:t>Many rides</a:t>
            </a:r>
          </a:p>
          <a:p>
            <a:pPr lvl="1"/>
            <a:r>
              <a:rPr lang="en-AU" dirty="0" smtClean="0"/>
              <a:t>Unpredictability</a:t>
            </a:r>
          </a:p>
          <a:p>
            <a:pPr lvl="1"/>
            <a:r>
              <a:rPr lang="en-AU" dirty="0" smtClean="0"/>
              <a:t>Limitations of simulation</a:t>
            </a:r>
            <a:endParaRPr lang="en-AU" dirty="0"/>
          </a:p>
          <a:p>
            <a:r>
              <a:rPr lang="en-AU" dirty="0" smtClean="0"/>
              <a:t>Predictors</a:t>
            </a:r>
          </a:p>
          <a:p>
            <a:pPr lvl="1"/>
            <a:r>
              <a:rPr lang="en-AU" dirty="0" smtClean="0"/>
              <a:t>Need to avoid overfitting</a:t>
            </a:r>
          </a:p>
          <a:p>
            <a:r>
              <a:rPr lang="en-AU" dirty="0" smtClean="0"/>
              <a:t>Visualising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Visual Analytics of Time Series Data  |  Jeremy Swanson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51822"/>
            <a:ext cx="5276754" cy="4104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63" y="1846656"/>
            <a:ext cx="5283395" cy="4109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05" y="1123200"/>
            <a:ext cx="4968230" cy="5184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06" y="1108690"/>
            <a:ext cx="4955986" cy="5171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8|3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2.1|13.3|15.2"/>
</p:tagLst>
</file>

<file path=ppt/theme/theme1.xml><?xml version="1.0" encoding="utf-8"?>
<a:theme xmlns:a="http://schemas.openxmlformats.org/drawingml/2006/main" name="15-00377_CSIRODATA61_PowerPoint">
  <a:themeElements>
    <a:clrScheme name="CSIRO DATA6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6D2077"/>
      </a:accent3>
      <a:accent4>
        <a:srgbClr val="004B87"/>
      </a:accent4>
      <a:accent5>
        <a:srgbClr val="78BE20"/>
      </a:accent5>
      <a:accent6>
        <a:srgbClr val="2DCCD3"/>
      </a:accent6>
      <a:hlink>
        <a:srgbClr val="00313C"/>
      </a:hlink>
      <a:folHlink>
        <a:srgbClr val="E4002B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61 PowerPoint.potx [Read-Only]" id="{88801DB1-BBF6-4934-8A29-02A7B9BFC9D3}" vid="{DDFA7B71-8C23-42B1-B634-93C7E8D871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</Template>
  <TotalTime>2411</TotalTime>
  <Words>277</Words>
  <Application>Microsoft Office PowerPoint</Application>
  <PresentationFormat>On-screen Show (4:3)</PresentationFormat>
  <Paragraphs>81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15-00377_CSIRODATA61_PowerPoint</vt:lpstr>
      <vt:lpstr>Visual Analytics of Time Series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Gabby (Comms, North Ryde)</dc:creator>
  <cp:lastModifiedBy>Jeremy Swanson</cp:lastModifiedBy>
  <cp:revision>39</cp:revision>
  <dcterms:created xsi:type="dcterms:W3CDTF">2016-01-27T22:38:11Z</dcterms:created>
  <dcterms:modified xsi:type="dcterms:W3CDTF">2016-02-23T10:46:11Z</dcterms:modified>
</cp:coreProperties>
</file>