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5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1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6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5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1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8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7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11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70D48-4C72-4E3D-AC92-6C8E0D25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50" cy="2817438"/>
          </a:xfrm>
        </p:spPr>
        <p:txBody>
          <a:bodyPr>
            <a:normAutofit/>
          </a:bodyPr>
          <a:lstStyle/>
          <a:p>
            <a:pPr algn="l"/>
            <a:r>
              <a:rPr lang="ru-RU" sz="3800"/>
              <a:t>Влияние философии Гегеля на марксизм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1A485E-0770-4DD7-BCCF-3F9BFFD30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4020671"/>
            <a:ext cx="2952749" cy="1775291"/>
          </a:xfrm>
        </p:spPr>
        <p:txBody>
          <a:bodyPr>
            <a:normAutofit/>
          </a:bodyPr>
          <a:lstStyle/>
          <a:p>
            <a:pPr algn="l"/>
            <a:r>
              <a:rPr lang="ru-RU" sz="2000"/>
              <a:t>Журавлев Кирилл ПИ20-1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77593-AD9D-40F8-B904-89AAFA550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36" r="26433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844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человек, мужчина, старый&#10;&#10;Автоматически созданное описание">
            <a:extLst>
              <a:ext uri="{FF2B5EF4-FFF2-40B4-BE49-F238E27FC236}">
                <a16:creationId xmlns:a16="http://schemas.microsoft.com/office/drawing/2014/main" id="{2E9A01BC-9C2D-4B54-AAC9-4CFAA15BE7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63" y="1021237"/>
            <a:ext cx="3181180" cy="3993115"/>
          </a:xfrm>
        </p:spPr>
      </p:pic>
      <p:pic>
        <p:nvPicPr>
          <p:cNvPr id="8" name="Объект 7" descr="Изображение выглядит как текст, мужчина, человек, старый&#10;&#10;Автоматически созданное описание">
            <a:extLst>
              <a:ext uri="{FF2B5EF4-FFF2-40B4-BE49-F238E27FC236}">
                <a16:creationId xmlns:a16="http://schemas.microsoft.com/office/drawing/2014/main" id="{50226991-C1C8-4A47-892A-4F252D6F15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90" y="1021237"/>
            <a:ext cx="3137447" cy="399311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CD0A03-FC4B-4D13-95A9-17ED906D95E1}"/>
              </a:ext>
            </a:extLst>
          </p:cNvPr>
          <p:cNvSpPr txBox="1"/>
          <p:nvPr/>
        </p:nvSpPr>
        <p:spPr>
          <a:xfrm>
            <a:off x="2617509" y="5231876"/>
            <a:ext cx="347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Карл Маркс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E5CA8-BE1D-4840-8A1F-F0AF49B69EA4}"/>
              </a:ext>
            </a:extLst>
          </p:cNvPr>
          <p:cNvSpPr txBox="1"/>
          <p:nvPr/>
        </p:nvSpPr>
        <p:spPr>
          <a:xfrm>
            <a:off x="7437490" y="5231876"/>
            <a:ext cx="347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Георг Вильгельм Фридрих Гегель</a:t>
            </a:r>
          </a:p>
        </p:txBody>
      </p:sp>
    </p:spTree>
    <p:extLst>
      <p:ext uri="{BB962C8B-B14F-4D97-AF65-F5344CB8AC3E}">
        <p14:creationId xmlns:p14="http://schemas.microsoft.com/office/powerpoint/2010/main" val="186624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39BB9-9B34-4430-B7F5-48547A69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444" y="3115796"/>
            <a:ext cx="4410635" cy="2538412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z="1800" dirty="0">
                <a:latin typeface="+mn-lt"/>
              </a:rPr>
              <a:t>Маркс обыкновенно считается представителем так называемого левого гегельянства. От Гегеля вышли прямо противоположные течения вправо и влево, и в числе представителей левого крыла числятся Фейербах, Бруно Бауэр, Штраус и другие. Относительно этих мыслителей можно прямо констатировать их генезис, связь с Гегелем. Ничего подобного мы не находим у Маркса. Близость Маркса с Гегелем выражается во внешних и внутренних признаках, прежде всего в некоторых особенностях стиля – с некоторыми гегелевскими выражениями написана глава «О форме стоимости» в 1-й главе 1-го тома «Капитала». Маркс сам признавался в предисловии ко 2-му тому «Капитала», что здесь он «кокетничал» подражанием Гегелю.</a:t>
            </a:r>
            <a:br>
              <a:rPr lang="ru-RU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7BED749-EC26-4E29-919B-45D51AA376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3"/>
          <a:stretch/>
        </p:blipFill>
        <p:spPr>
          <a:xfrm>
            <a:off x="762000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8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5D431-C54C-4132-A17B-9641FB05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76" y="2775443"/>
            <a:ext cx="4352925" cy="2566987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z="1800" dirty="0">
                <a:latin typeface="+mn-lt"/>
              </a:rPr>
              <a:t>В предисловии ко 2-му изданию 1-го тома «Капитала» мы имеем у Маркса еще более странное определение его отношения к Гегелю: «Я открыто признал себя учеником этого великого мыслителя и кокетничал даже в некоторых местах главы о теории стоимости, прибегая к своеобразной гегелевской манере выражаться. Мистификация, которую испытывает диалектика в руках Гегеля, нисколько не устраняет того, что он впервые всесторонне и сознательно раскрыл общие формы ее движения. Она стоит у него вверх ногами. Нужно ее перевернуть, чтобы найти рациональное зерно в мистической оболочке».</a:t>
            </a:r>
            <a:br>
              <a:rPr lang="ru-RU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4" name="Рисунок 3" descr="Изображение выглядит как текст, человек, старый, винтажный&#10;&#10;Автоматически созданное описание">
            <a:extLst>
              <a:ext uri="{FF2B5EF4-FFF2-40B4-BE49-F238E27FC236}">
                <a16:creationId xmlns:a16="http://schemas.microsoft.com/office/drawing/2014/main" id="{417D0FEB-F4AE-4529-8983-65A395A6F7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3" r="21465"/>
          <a:stretch/>
        </p:blipFill>
        <p:spPr>
          <a:xfrm>
            <a:off x="5334000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3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знак&#10;&#10;Автоматически созданное описание">
            <a:extLst>
              <a:ext uri="{FF2B5EF4-FFF2-40B4-BE49-F238E27FC236}">
                <a16:creationId xmlns:a16="http://schemas.microsoft.com/office/drawing/2014/main" id="{99F0EA32-F240-4329-9598-BD30DFF11A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8" r="1" b="8192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7487A-7FF7-4666-B355-4C1CD889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238" y="1661491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КОНЕЦ.</a:t>
            </a:r>
          </a:p>
        </p:txBody>
      </p:sp>
    </p:spTree>
    <p:extLst>
      <p:ext uri="{BB962C8B-B14F-4D97-AF65-F5344CB8AC3E}">
        <p14:creationId xmlns:p14="http://schemas.microsoft.com/office/powerpoint/2010/main" val="406949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ornVTI">
  <a:themeElements>
    <a:clrScheme name="AnalogousFromLightSeed_2SEEDS">
      <a:dk1>
        <a:srgbClr val="000000"/>
      </a:dk1>
      <a:lt1>
        <a:srgbClr val="FFFFFF"/>
      </a:lt1>
      <a:dk2>
        <a:srgbClr val="412C24"/>
      </a:dk2>
      <a:lt2>
        <a:srgbClr val="E2E8E7"/>
      </a:lt2>
      <a:accent1>
        <a:srgbClr val="BA7E85"/>
      </a:accent1>
      <a:accent2>
        <a:srgbClr val="C796AF"/>
      </a:accent2>
      <a:accent3>
        <a:srgbClr val="C19C8B"/>
      </a:accent3>
      <a:accent4>
        <a:srgbClr val="75ADA2"/>
      </a:accent4>
      <a:accent5>
        <a:srgbClr val="7CACB9"/>
      </a:accent5>
      <a:accent6>
        <a:srgbClr val="7E94BA"/>
      </a:accent6>
      <a:hlink>
        <a:srgbClr val="568E88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226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Arial Nova Cond</vt:lpstr>
      <vt:lpstr>Impact</vt:lpstr>
      <vt:lpstr>TornVTI</vt:lpstr>
      <vt:lpstr>Влияние философии Гегеля на марксизм</vt:lpstr>
      <vt:lpstr>Презентация PowerPoint</vt:lpstr>
      <vt:lpstr>Маркс обыкновенно считается представителем так называемого левого гегельянства. От Гегеля вышли прямо противоположные течения вправо и влево, и в числе представителей левого крыла числятся Фейербах, Бруно Бауэр, Штраус и другие. Относительно этих мыслителей можно прямо констатировать их генезис, связь с Гегелем. Ничего подобного мы не находим у Маркса. Близость Маркса с Гегелем выражается во внешних и внутренних признаках, прежде всего в некоторых особенностях стиля – с некоторыми гегелевскими выражениями написана глава «О форме стоимости» в 1-й главе 1-го тома «Капитала». Маркс сам признавался в предисловии ко 2-му тому «Капитала», что здесь он «кокетничал» подражанием Гегелю. </vt:lpstr>
      <vt:lpstr>В предисловии ко 2-му изданию 1-го тома «Капитала» мы имеем у Маркса еще более странное определение его отношения к Гегелю: «Я открыто признал себя учеником этого великого мыслителя и кокетничал даже в некоторых местах главы о теории стоимости, прибегая к своеобразной гегелевской манере выражаться. Мистификация, которую испытывает диалектика в руках Гегеля, нисколько не устраняет того, что он впервые всесторонне и сознательно раскрыл общие формы ее движения. Она стоит у него вверх ногами. Нужно ее перевернуть, чтобы найти рациональное зерно в мистической оболочке». </vt:lpstr>
      <vt:lpstr>КОНЕЦ.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Влияние философии Гегеля на марксизм</dc:title>
  <dc:creator>Журавлев Кирилл Владимирович</dc:creator>
  <cp:lastModifiedBy>Журавлев Кирилл Владимирович</cp:lastModifiedBy>
  <cp:revision>2</cp:revision>
  <dcterms:created xsi:type="dcterms:W3CDTF">2021-05-11T22:50:32Z</dcterms:created>
  <dcterms:modified xsi:type="dcterms:W3CDTF">2021-05-11T23:19:12Z</dcterms:modified>
</cp:coreProperties>
</file>