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0C6DF-3FBD-40C2-AEC7-6AE99F60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2BCEEE-8224-4517-BCC1-2C29B44E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AE56-A809-4D2E-9AC2-C5657A90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C3453-559E-4257-A97C-CC358F3F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FD03B-329B-4811-B5BA-62CA9339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03739-8BC1-4B80-840F-263546CE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352E65-76F1-44DC-9096-65392BB2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1E3E7-73AC-4286-8615-A6F6104E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5D6D8-C310-4DEA-9056-953B7770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90BBC-CC75-4C96-8706-114CE304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6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FCB230-4570-4F2F-A276-5CFE1828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B7CA7C-E7CE-484C-889B-039580DE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3BF29-2743-4C59-945D-2D586C54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9F5A5-46F7-4E34-988E-15356535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9DCCE-3428-4875-9222-8EEEC27C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0E7F0-918F-4081-A564-1F034256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8A268-7C85-4353-BCCA-7454AA0F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A989D-6A54-40F5-9BBB-85296E5F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1633E-775A-4C7F-8A4D-B03D0454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60761-8D69-4854-92BA-8CC986B0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1623B-EE09-4A4D-B855-930AE30F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D99AAC-6FA3-4437-8E3B-0252BDEF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68E2-B13D-4322-A7F5-85DE4268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24D95-ED2A-4779-A233-CC2719F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BD550-9E32-4F6B-B037-5FB08639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27615-08F0-41AA-9810-25967470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458B5-9278-41DA-8169-EDCC7885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9AF063-8A02-4017-9A19-18E4D3FFB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BE2BD-77B9-4AF7-927A-082B6A77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C2871-539A-4CD0-8DDF-405E1A33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FCD45-67F9-40A8-A154-32673E4A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9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E1ADC-817B-40ED-92A0-B36B10C9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4CDED-2737-44FE-965B-6B661158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E8A2E3-1CB6-40BC-BAFB-B73A603C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04E275-3436-4675-9C07-172169EA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BD68A-DD9B-4DC0-BB7B-ECE2CCE45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A5B066-AB66-4BD5-BD03-F77F55AA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D65B61-9A89-4C44-93E1-D39F0A27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824074-09C4-4535-8BE7-05777209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CA83-E112-4408-B929-C67BD4EA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AACDDE-C9C4-41D7-832E-5357793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568F31-7B31-4340-87E7-36147D63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4E0ED2-ABE9-4F47-90DD-CDE810FF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08F22B-0578-46AA-8C49-138278E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5B450E-0A40-4E39-AEC5-9EAF0711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3F245-D1FB-4739-B61C-640FB61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0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042A3-E9A9-44BC-B987-A8224343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9E002-4E61-4E6C-8E28-5914D932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BFB994-7CFB-4AEB-95E0-09C24C13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B3EC70-919D-4DCD-BA87-034E1F00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F0895B-4ECC-4920-B93C-181AF510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21A02-83DC-4472-AE22-23231EE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BEF3B-3995-41C1-AE7A-08B5CC41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DD3A90-54E1-4920-8ADC-A24F29F9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F78759-6342-4A0F-979A-F7624332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AB429C-F6C2-41A3-89DA-3882BE3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29EB-BF64-4DD1-9FFD-75323F04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D739A1-F298-4807-9856-BF3405A0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EAE8B-2D54-4321-8AD3-877D1C0A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1416D-8AD4-43E6-BDC4-B2858C6C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0A3CC-9D8E-42CC-9EB9-0B3B6750C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C973-3F77-4415-B0B8-1C8F45598B7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22AA1-894A-492C-9A03-8DC0A681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323C5-E7DB-4D12-BD88-11F29EB1D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1D2D-9875-4C21-9C18-EB6A37101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EECF-BF2F-4423-893F-E0FAB75E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16431"/>
            <a:ext cx="4620584" cy="976782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effectLst/>
                <a:latin typeface="Rockwell Nova Extra Bold" panose="02060903020205020403" pitchFamily="18" charset="0"/>
              </a:rPr>
              <a:t>Экзистенциализм Ф.М. Достоевского. «Сон смешного человека»</a:t>
            </a:r>
            <a:endParaRPr lang="ru-RU" sz="2000" dirty="0">
              <a:latin typeface="Rockwell Nova Extra Bold" panose="020609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D9EBB-C47F-4C41-B50C-D20DD5AED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609644"/>
            <a:ext cx="4620584" cy="775494"/>
          </a:xfrm>
        </p:spPr>
        <p:txBody>
          <a:bodyPr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ru-RU" sz="13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рассказе Достоевский ставит проблему кризиса нигилистического сознания и возрождения личности через обретение веры в положительный смысл человеческой жизни.</a:t>
            </a:r>
            <a:endParaRPr lang="en-US" sz="13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ru-RU" sz="13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Писатель предваряет пути развития западной философии, выстраивая ступени эволюции человеческого духа в условиях секуляризованного сознания. Его интересует диалектика развития личности человека, который впервые начал сознавать свою значимость и предназначение среди людей в отрыве от «культуры цели», формировавшейся в лоне христианского мироощущения.</a:t>
            </a:r>
            <a:endParaRPr lang="en-US" sz="13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ru-RU" sz="13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сознании современного Достоевскому человека возник образ лишенной смысла и основания мировой и человеческой жизни. Обладая разрушительной силой, этот образ лишал человека веры в идеал и обрекал личность на самоуничтожение.</a:t>
            </a:r>
            <a:endParaRPr lang="en-US" sz="13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ru-RU" sz="13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Своеобразие жизненного пути «смешного человека» состоит в том, что он подвергался не плотским искушениям, а искушениям духа: отказ от веры в высшее начало бытия, </a:t>
            </a:r>
            <a:r>
              <a:rPr lang="ru-RU" sz="13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всеразъедающий</a:t>
            </a:r>
            <a:r>
              <a:rPr lang="ru-RU" sz="13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скепсис и отрицание смысла жизни приводят героя к мысли о самоуничтожении.</a:t>
            </a:r>
            <a:endParaRPr lang="ru-RU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 descr="Изображение выглядит как текст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F55660F1-D1FC-4998-8D4F-C5EBADC49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r="459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55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B8761-F7A5-4B1A-B776-A64995B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116731"/>
            <a:ext cx="4840010" cy="635460"/>
          </a:xfrm>
        </p:spPr>
        <p:txBody>
          <a:bodyPr>
            <a:normAutofit fontScale="90000"/>
          </a:bodyPr>
          <a:lstStyle/>
          <a:p>
            <a:r>
              <a:rPr lang="ru-RU" sz="2000" b="0" i="0" dirty="0">
                <a:effectLst/>
                <a:latin typeface="Rockwell Nova Extra Bold" panose="02060903020205020403" pitchFamily="18" charset="0"/>
              </a:rPr>
              <a:t>Философский пароход 1922. Эмиграция</a:t>
            </a:r>
            <a:endParaRPr lang="ru-RU" sz="2000" dirty="0">
              <a:latin typeface="Rockwell Nova Extra Bold" panose="02060903020205020403" pitchFamily="18" charset="0"/>
            </a:endParaRPr>
          </a:p>
        </p:txBody>
      </p:sp>
      <p:pic>
        <p:nvPicPr>
          <p:cNvPr id="5" name="Объект 4" descr="Изображение выглядит как лодка, внешний, вода, корабль&#10;&#10;Автоматически созданное описание">
            <a:extLst>
              <a:ext uri="{FF2B5EF4-FFF2-40B4-BE49-F238E27FC236}">
                <a16:creationId xmlns:a16="http://schemas.microsoft.com/office/drawing/2014/main" id="{AFFBE171-782F-47D8-A036-B7B7B3D20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8" r="1435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2ACAB-ED1D-4F45-B65B-FE7BA006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868922"/>
            <a:ext cx="4840010" cy="384366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Филосо́фский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парохо́д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 — собирательное название не менее пяти рейсов пассажирских судов, доставивших из Петрограда в </a:t>
            </a:r>
            <a:r>
              <a:rPr lang="ru-RU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Штеттин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(Германия) 81 высланного из Советской России оппозиционного представителя интеллигенции, в том числе философов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Операция советских властей по высылке из страны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известных деятелей науки и культуры была проведена по инициативе В. И. Ленина в 1922—1923 годах в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рамках борьбы с инакомыслием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Обсуждая причины высылки интеллигенции в 1922 году, когда Гражданская война уже закончилась, С. С. </a:t>
            </a:r>
            <a:r>
              <a:rPr lang="ru-RU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Хоружий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указал, что при видимом распространении свобод при НЭПе советская власть начала сосредоточивать идеологические рычаги в своих руках и вела дело к идеологической диктатуре, инициатором которой был В. И. Ленин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Л. Д. Троцкий в интервью американской журналистке Стронг назвал эту акцию "гуманизмом по-большевистски": «Мы этих людей выслали потому, что расстрелять их не было повода, а терпеть было невозможно»</a:t>
            </a:r>
          </a:p>
        </p:txBody>
      </p:sp>
    </p:spTree>
    <p:extLst>
      <p:ext uri="{BB962C8B-B14F-4D97-AF65-F5344CB8AC3E}">
        <p14:creationId xmlns:p14="http://schemas.microsoft.com/office/powerpoint/2010/main" val="3522112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312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Rockwell Nova Extra Bold</vt:lpstr>
      <vt:lpstr>Tahoma</vt:lpstr>
      <vt:lpstr>Тема Office</vt:lpstr>
      <vt:lpstr>Экзистенциализм Ф.М. Достоевского. «Сон смешного человека»</vt:lpstr>
      <vt:lpstr>Философский пароход 1922. Эмиграция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Экзистенциализм Ф.М. Достоевского. «Сон смешного человека»</dc:title>
  <dc:creator>Журавлев Кирилл Владимирович</dc:creator>
  <cp:lastModifiedBy>Журавлев Кирилл Владимирович</cp:lastModifiedBy>
  <cp:revision>4</cp:revision>
  <dcterms:created xsi:type="dcterms:W3CDTF">2021-05-25T21:00:05Z</dcterms:created>
  <dcterms:modified xsi:type="dcterms:W3CDTF">2021-05-25T21:27:00Z</dcterms:modified>
</cp:coreProperties>
</file>