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40.png" ContentType="image/png"/>
  <Override PartName="/ppt/media/image26.wmf" ContentType="image/x-wmf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5.jpeg" ContentType="image/jpeg"/>
  <Override PartName="/ppt/media/image41.png" ContentType="image/png"/>
  <Override PartName="/ppt/media/image27.wmf" ContentType="image/x-wmf"/>
  <Override PartName="/ppt/media/image1.jpeg" ContentType="image/jpeg"/>
  <Override PartName="/ppt/media/image11.png" ContentType="image/png"/>
  <Override PartName="/ppt/media/image38.png" ContentType="image/png"/>
  <Override PartName="/ppt/media/image3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9.png" ContentType="image/png"/>
  <Override PartName="/ppt/media/image4.png" ContentType="image/png"/>
  <Override PartName="/ppt/media/image31.wmf" ContentType="image/x-wmf"/>
  <Override PartName="/ppt/media/image12.png" ContentType="image/png"/>
  <Override PartName="/ppt/media/image32.wmf" ContentType="image/x-wm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88825" cy="6858000"/>
  <p:notesSz cx="7023100" cy="93091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3E8046E-22B3-499E-83F5-C7F48B6E878E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800" cy="4188240"/>
          </a:xfrm>
          <a:prstGeom prst="rect">
            <a:avLst/>
          </a:prstGeom>
        </p:spPr>
        <p:txBody>
          <a:bodyPr lIns="92520" rIns="9252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978000" y="8841960"/>
            <a:ext cx="304272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5810D9F9-CB59-46D1-9AF6-A68549740BCB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800" cy="4188240"/>
          </a:xfrm>
          <a:prstGeom prst="rect">
            <a:avLst/>
          </a:prstGeom>
        </p:spPr>
        <p:txBody>
          <a:bodyPr lIns="92520" rIns="9252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978000" y="8841960"/>
            <a:ext cx="304272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270E7E0D-8553-4B0C-A023-26041AAA4176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800" cy="4188240"/>
          </a:xfrm>
          <a:prstGeom prst="rect">
            <a:avLst/>
          </a:prstGeom>
        </p:spPr>
        <p:txBody>
          <a:bodyPr lIns="92520" rIns="9252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978000" y="8841960"/>
            <a:ext cx="304272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9168BDEC-4CCB-417E-B919-7BA13D035EF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800" cy="4188240"/>
          </a:xfrm>
          <a:prstGeom prst="rect">
            <a:avLst/>
          </a:prstGeom>
        </p:spPr>
        <p:txBody>
          <a:bodyPr lIns="92520" rIns="9252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978000" y="8841960"/>
            <a:ext cx="304272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C8074042-4246-4CDD-9C4E-DC004FEF7902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800" cy="4188240"/>
          </a:xfrm>
          <a:prstGeom prst="rect">
            <a:avLst/>
          </a:prstGeom>
        </p:spPr>
        <p:txBody>
          <a:bodyPr lIns="92520" rIns="92520" tIns="46080" bIns="46080"/>
          <a:p>
            <a:pPr marL="57456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Bidirektionale Kommunikation zwischen IoT-Geräten und einem Lösungs-Back-End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Sicherheit durch Authentifizierung auf Gerätebasis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978000" y="8841960"/>
            <a:ext cx="304272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169C4F20-F116-4D85-9286-8756224632E1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800" cy="4188240"/>
          </a:xfrm>
          <a:prstGeom prst="rect">
            <a:avLst/>
          </a:prstGeom>
        </p:spPr>
        <p:txBody>
          <a:bodyPr lIns="92520" rIns="92520" tIns="46080" bIns="460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Nur erklären was im Projekt verwendet wird?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978000" y="8841960"/>
            <a:ext cx="304272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D802BF95-9724-4A93-A2F1-7E6F5B844E34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800" cy="4188240"/>
          </a:xfrm>
          <a:prstGeom prst="rect">
            <a:avLst/>
          </a:prstGeom>
        </p:spPr>
        <p:txBody>
          <a:bodyPr lIns="92520" rIns="92520" tIns="46080" bIns="460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Backend vgl. Großes Schaubild ?!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978000" y="8841960"/>
            <a:ext cx="304272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992AEFE4-A5DD-4222-8046-E6AFFEA6B0F9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800" cy="4188240"/>
          </a:xfrm>
          <a:prstGeom prst="rect">
            <a:avLst/>
          </a:prstGeom>
        </p:spPr>
        <p:txBody>
          <a:bodyPr lIns="92520" rIns="92520" tIns="46080" bIns="4608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Möglichkeiten für D2C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 DtC Message,  Gemeldete Eigenschaften des Zwilling, Dateiupload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978000" y="8841960"/>
            <a:ext cx="304272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4FFA5CF9-DD90-4BA1-A559-83BFE17504A2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211920" cy="685728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10300680" y="6311880"/>
            <a:ext cx="1618200" cy="3877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3"/>
          <a:stretch/>
        </p:blipFill>
        <p:spPr>
          <a:xfrm>
            <a:off x="10476360" y="6433920"/>
            <a:ext cx="1195560" cy="1375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0" y="0"/>
            <a:ext cx="12188160" cy="4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40" name="Picture 9" descr=""/>
          <p:cNvPicPr/>
          <p:nvPr/>
        </p:nvPicPr>
        <p:blipFill>
          <a:blip r:embed="rId4"/>
          <a:srcRect l="49223" t="0" r="0" b="0"/>
          <a:stretch/>
        </p:blipFill>
        <p:spPr>
          <a:xfrm rot="10800000">
            <a:off x="13047480" y="1661040"/>
            <a:ext cx="845280" cy="834120"/>
          </a:xfrm>
          <a:prstGeom prst="rect">
            <a:avLst/>
          </a:prstGeom>
          <a:ln>
            <a:noFill/>
          </a:ln>
        </p:spPr>
      </p:pic>
      <p:pic>
        <p:nvPicPr>
          <p:cNvPr id="41" name="Picture 11" descr=""/>
          <p:cNvPicPr/>
          <p:nvPr/>
        </p:nvPicPr>
        <p:blipFill>
          <a:blip r:embed="rId5"/>
          <a:stretch/>
        </p:blipFill>
        <p:spPr>
          <a:xfrm rot="10800000">
            <a:off x="13464720" y="1661040"/>
            <a:ext cx="1665360" cy="834120"/>
          </a:xfrm>
          <a:prstGeom prst="rect">
            <a:avLst/>
          </a:prstGeom>
          <a:ln>
            <a:noFill/>
          </a:ln>
        </p:spPr>
      </p:pic>
      <p:pic>
        <p:nvPicPr>
          <p:cNvPr id="42" name="Picture 12" descr=""/>
          <p:cNvPicPr/>
          <p:nvPr/>
        </p:nvPicPr>
        <p:blipFill>
          <a:blip r:embed="rId6"/>
          <a:stretch/>
        </p:blipFill>
        <p:spPr>
          <a:xfrm rot="10800000">
            <a:off x="12242160" y="1661040"/>
            <a:ext cx="1665360" cy="83412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wmf"/><Relationship Id="rId8" Type="http://schemas.openxmlformats.org/officeDocument/2006/relationships/image" Target="../media/image27.wmf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wmf"/><Relationship Id="rId13" Type="http://schemas.openxmlformats.org/officeDocument/2006/relationships/image" Target="../media/image32.wmf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slideLayout" Target="../slideLayouts/slideLayout13.xml"/><Relationship Id="rId2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8960" y="2538000"/>
            <a:ext cx="72216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0" lang="de-DE" sz="4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VT Semesterprojekt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rcRect l="22485" t="0" r="22208" b="0"/>
          <a:stretch/>
        </p:blipFill>
        <p:spPr>
          <a:xfrm>
            <a:off x="7315200" y="294120"/>
            <a:ext cx="4294080" cy="40762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58960" y="3300120"/>
            <a:ext cx="833472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72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Azure IoT Hub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106920" y="4902480"/>
            <a:ext cx="26726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2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Christopher Klumb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2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Robert Schmidt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2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Dominic Schwarz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2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Lars Walter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858960" y="4449600"/>
            <a:ext cx="72216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0" lang="de-DE" sz="28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Wintersemester 2017 / 2018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Azure IoT Hub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19120" y="1370520"/>
            <a:ext cx="11148120" cy="32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Platzhalter für Realisierung (Chris)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Punkt2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Punkt3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…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Raspberry Pi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19120" y="1370520"/>
            <a:ext cx="11148120" cy="12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45000"/>
              <a:buFont typeface="Symbol"/>
              <a:buChar char="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Implementierung in Python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45000"/>
              <a:buFont typeface="Symbol"/>
              <a:buChar char="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Linux Spidev Treiber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45000"/>
              <a:buFont typeface="Symbol"/>
              <a:buChar char="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Azure SDK for Python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45000"/>
              <a:buFont typeface="Symbol"/>
              <a:buChar char="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MQTT Protocol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45000"/>
              <a:buFont typeface="Symbol"/>
              <a:buChar char="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MCP3008 AD-Wandler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Raspberry Pi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19120" y="1370520"/>
            <a:ext cx="11148120" cy="25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Feuchtigkeitswert wird ausgelsen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Wert wird als Prozentwert berechnet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Verbindung wird mit den Connection String aufgebaut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Senden des Wertes als JSON Object zum Iot Hub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Zeitinterval abwarten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Fazit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19120" y="1370520"/>
            <a:ext cx="11148120" cy="32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Platzhalter für Einführende Punkte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Punkt2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Punkt3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…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80720" y="3373920"/>
            <a:ext cx="72216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72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LIVE DEMO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Picture 2" descr=""/>
          <p:cNvPicPr/>
          <p:nvPr/>
        </p:nvPicPr>
        <p:blipFill>
          <a:blip r:embed="rId1"/>
          <a:srcRect l="22485" t="0" r="22208" b="0"/>
          <a:stretch/>
        </p:blipFill>
        <p:spPr>
          <a:xfrm>
            <a:off x="7315200" y="294120"/>
            <a:ext cx="4294080" cy="4076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80720" y="3373920"/>
            <a:ext cx="72216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72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DejaVu Sans"/>
              </a:rPr>
              <a:t>Noch Fragen?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/>
          <a:srcRect l="22485" t="0" r="22208" b="0"/>
          <a:stretch/>
        </p:blipFill>
        <p:spPr>
          <a:xfrm>
            <a:off x="7315200" y="294120"/>
            <a:ext cx="4294080" cy="4076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19120" y="1370520"/>
            <a:ext cx="11148120" cy="39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Aufgabenstellung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Aufbau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Azure IoT Hub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Raspberry Pi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Fazit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Livedemo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Aufgabenstellung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19120" y="1370520"/>
            <a:ext cx="1114812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Bodenfeuchtigkeit von 3 Weinbergen überwachen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Ca. 3000 Sensoren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Unterschreiten mehr als 200 einen Schwellwert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>
              <a:lnSpc>
                <a:spcPct val="100000"/>
              </a:lnSpc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    </a:t>
            </a: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	</a:t>
            </a: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 </a:t>
            </a: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</a:t>
            </a: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Aufforderung zur Bewässerung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Raspberry Pi für Sensoranbindung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Azure IoT Hub als Backend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Aufgabenstellung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19120" y="1370520"/>
            <a:ext cx="11148120" cy="39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Pro Weinberg 1 Gerät (Raspberry Pi oder Simulation)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8000 Nachrichten a 256 KB pro Tag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WebJob entnimmt stündlich aktuelle Werte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Darstellung als Webseite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Eventuelle E-Mail Benachrichtigung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7120" y="209520"/>
            <a:ext cx="7151040" cy="3619080"/>
          </a:xfrm>
          <a:prstGeom prst="cloud">
            <a:avLst/>
          </a:prstGeom>
          <a:solidFill>
            <a:schemeClr val="accent2">
              <a:alpha val="62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Aufbau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10470600" y="1135080"/>
            <a:ext cx="971280" cy="971280"/>
          </a:xfrm>
          <a:prstGeom prst="rect">
            <a:avLst/>
          </a:prstGeom>
          <a:ln>
            <a:noFill/>
          </a:ln>
        </p:spPr>
      </p:pic>
      <p:pic>
        <p:nvPicPr>
          <p:cNvPr id="98" name="Grafik 8" descr=""/>
          <p:cNvPicPr/>
          <p:nvPr/>
        </p:nvPicPr>
        <p:blipFill>
          <a:blip r:embed="rId2"/>
          <a:stretch/>
        </p:blipFill>
        <p:spPr>
          <a:xfrm>
            <a:off x="6014880" y="1135080"/>
            <a:ext cx="971280" cy="971280"/>
          </a:xfrm>
          <a:prstGeom prst="rect">
            <a:avLst/>
          </a:prstGeom>
          <a:ln>
            <a:noFill/>
          </a:ln>
        </p:spPr>
      </p:pic>
      <p:pic>
        <p:nvPicPr>
          <p:cNvPr id="99" name="Grafik 9" descr=""/>
          <p:cNvPicPr/>
          <p:nvPr/>
        </p:nvPicPr>
        <p:blipFill>
          <a:blip r:embed="rId3"/>
          <a:stretch/>
        </p:blipFill>
        <p:spPr>
          <a:xfrm>
            <a:off x="8242560" y="1150560"/>
            <a:ext cx="971280" cy="9712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5716800" y="2170440"/>
            <a:ext cx="156744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IoT Hub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7908120" y="2170440"/>
            <a:ext cx="164052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Web Job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0051920" y="2170440"/>
            <a:ext cx="180828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Web App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7387560" y="1211760"/>
            <a:ext cx="453960" cy="81828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9615240" y="1234080"/>
            <a:ext cx="453960" cy="81828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5" name="CustomShape 8"/>
          <p:cNvSpPr/>
          <p:nvPr/>
        </p:nvSpPr>
        <p:spPr>
          <a:xfrm flipV="1">
            <a:off x="2975400" y="1720440"/>
            <a:ext cx="2835000" cy="2823840"/>
          </a:xfrm>
          <a:prstGeom prst="bentConnector3">
            <a:avLst>
              <a:gd name="adj1" fmla="val 50000"/>
            </a:avLst>
          </a:prstGeom>
          <a:noFill/>
          <a:ln w="123840">
            <a:solidFill>
              <a:srgbClr val="ffff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4" descr=""/>
          <p:cNvPicPr/>
          <p:nvPr/>
        </p:nvPicPr>
        <p:blipFill>
          <a:blip r:embed="rId4"/>
          <a:stretch/>
        </p:blipFill>
        <p:spPr>
          <a:xfrm>
            <a:off x="519120" y="2838600"/>
            <a:ext cx="3386880" cy="2258640"/>
          </a:xfrm>
          <a:prstGeom prst="rect">
            <a:avLst/>
          </a:prstGeom>
          <a:ln>
            <a:noFill/>
          </a:ln>
        </p:spPr>
      </p:pic>
      <p:sp>
        <p:nvSpPr>
          <p:cNvPr id="107" name="CustomShape 9"/>
          <p:cNvSpPr/>
          <p:nvPr/>
        </p:nvSpPr>
        <p:spPr>
          <a:xfrm>
            <a:off x="3029040" y="4419720"/>
            <a:ext cx="785160" cy="399240"/>
          </a:xfrm>
          <a:prstGeom prst="rect">
            <a:avLst/>
          </a:prstGeom>
          <a:solidFill>
            <a:srgbClr val="cfcece"/>
          </a:solidFill>
          <a:ln>
            <a:solidFill>
              <a:srgbClr val="cfcece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8" name="CustomShape 10"/>
          <p:cNvSpPr/>
          <p:nvPr/>
        </p:nvSpPr>
        <p:spPr>
          <a:xfrm flipV="1" rot="5400000">
            <a:off x="8968320" y="3541320"/>
            <a:ext cx="3004560" cy="1720440"/>
          </a:xfrm>
          <a:prstGeom prst="bentUpArrow">
            <a:avLst>
              <a:gd name="adj1" fmla="val 13815"/>
              <a:gd name="adj2" fmla="val 15213"/>
              <a:gd name="adj3" fmla="val 32270"/>
            </a:avLst>
          </a:prstGeom>
          <a:solidFill>
            <a:srgbClr val="ffffff">
              <a:alpha val="78000"/>
            </a:srgb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109" name="Grafik 44" descr=""/>
          <p:cNvPicPr/>
          <p:nvPr/>
        </p:nvPicPr>
        <p:blipFill>
          <a:blip r:embed="rId5"/>
          <a:stretch/>
        </p:blipFill>
        <p:spPr>
          <a:xfrm>
            <a:off x="5864760" y="4229280"/>
            <a:ext cx="3583080" cy="2388600"/>
          </a:xfrm>
          <a:prstGeom prst="rect">
            <a:avLst/>
          </a:prstGeom>
          <a:ln>
            <a:noFill/>
          </a:ln>
        </p:spPr>
      </p:pic>
      <p:sp>
        <p:nvSpPr>
          <p:cNvPr id="110" name="CustomShape 11"/>
          <p:cNvSpPr/>
          <p:nvPr/>
        </p:nvSpPr>
        <p:spPr>
          <a:xfrm>
            <a:off x="6588000" y="4381560"/>
            <a:ext cx="2510640" cy="20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700" spc="-1" strike="noStrike">
                <a:solidFill>
                  <a:srgbClr val="3e3e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http://vtiothubwebsite.azurewebsites.net/HumidityInfo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2"/>
          <p:cNvSpPr/>
          <p:nvPr/>
        </p:nvSpPr>
        <p:spPr>
          <a:xfrm>
            <a:off x="406440" y="3048120"/>
            <a:ext cx="443880" cy="285696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3"/>
          <p:cNvSpPr/>
          <p:nvPr/>
        </p:nvSpPr>
        <p:spPr>
          <a:xfrm>
            <a:off x="297000" y="2946240"/>
            <a:ext cx="553320" cy="312984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Grafik 10" descr=""/>
          <p:cNvPicPr/>
          <p:nvPr/>
        </p:nvPicPr>
        <p:blipFill>
          <a:blip r:embed="rId6"/>
          <a:srcRect l="-831" t="36499" r="831" b="35832"/>
          <a:stretch/>
        </p:blipFill>
        <p:spPr>
          <a:xfrm rot="10800000">
            <a:off x="5396040" y="7012440"/>
            <a:ext cx="2437920" cy="673920"/>
          </a:xfrm>
          <a:prstGeom prst="rect">
            <a:avLst/>
          </a:prstGeom>
          <a:ln>
            <a:noFill/>
          </a:ln>
        </p:spPr>
      </p:pic>
      <p:pic>
        <p:nvPicPr>
          <p:cNvPr id="114" name="Grafik 3" descr=""/>
          <p:cNvPicPr/>
          <p:nvPr/>
        </p:nvPicPr>
        <p:blipFill>
          <a:blip r:embed="rId7"/>
          <a:stretch/>
        </p:blipFill>
        <p:spPr>
          <a:xfrm>
            <a:off x="5949360" y="4701240"/>
            <a:ext cx="3413160" cy="18892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Azure IoT Hub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19120" y="1370520"/>
            <a:ext cx="11148120" cy="32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Platzhalter für Einführende Punkte (Allgemein)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Punkt2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Punkt3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…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Azure IoT Services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673560" y="1312920"/>
          <a:ext cx="10993680" cy="4803480"/>
        </p:xfrm>
        <a:graphic>
          <a:graphicData uri="http://schemas.openxmlformats.org/drawingml/2006/table">
            <a:tbl>
              <a:tblPr/>
              <a:tblGrid>
                <a:gridCol w="1537200"/>
                <a:gridCol w="2364120"/>
                <a:gridCol w="2364120"/>
                <a:gridCol w="2364120"/>
                <a:gridCol w="2364480"/>
              </a:tblGrid>
              <a:tr h="479520">
                <a:tc>
                  <a:txBody>
                    <a:bodyPr lIns="86040" rIns="86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 Semibold"/>
                        </a:rPr>
                        <a:t>Devices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040" marR="86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558d"/>
                    </a:solidFill>
                  </a:tcPr>
                </a:tc>
                <a:tc>
                  <a:txBody>
                    <a:bodyPr lIns="86040" rIns="86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 Semibold"/>
                        </a:rPr>
                        <a:t>Device Connectivity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040" marR="86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558d"/>
                    </a:solidFill>
                  </a:tcPr>
                </a:tc>
                <a:tc>
                  <a:txBody>
                    <a:bodyPr lIns="86040" rIns="86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 Semibold"/>
                        </a:rPr>
                        <a:t>Storage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040" marR="86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558d"/>
                    </a:solidFill>
                  </a:tcPr>
                </a:tc>
                <a:tc>
                  <a:txBody>
                    <a:bodyPr lIns="86040" rIns="86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 Semibold"/>
                        </a:rPr>
                        <a:t>Analytics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040" marR="86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558d"/>
                    </a:solidFill>
                  </a:tcPr>
                </a:tc>
                <a:tc>
                  <a:txBody>
                    <a:bodyPr lIns="86040" rIns="86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 Semibold"/>
                        </a:rPr>
                        <a:t>Presentation &amp; Action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040" marR="86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558d"/>
                    </a:solidFill>
                  </a:tcPr>
                </a:tc>
              </a:tr>
              <a:tr h="841680">
                <a:tc>
                  <a:tcPr marL="516960" marR="86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Event Hubs 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SQL Database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Machine Learning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App Service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</a:tr>
              <a:tr h="841680">
                <a:tc>
                  <a:tcPr marL="516960" marR="86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Service Bus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Table/Blob Storage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Stream Analytics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Power BI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</a:tr>
              <a:tr h="841680">
                <a:tc>
                  <a:tcPr marL="516960" marR="86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External Data Sources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DocumentDB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HDInsight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Notification Hubs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</a:tr>
              <a:tr h="957600">
                <a:tc>
                  <a:tcPr marL="516960" marR="86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External Data Sources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Data Factory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Mobile Services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999c6"/>
                    </a:solidFill>
                  </a:tcPr>
                </a:tc>
              </a:tr>
              <a:tr h="841680">
                <a:tc>
                  <a:tcPr marL="516960" marR="86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861480" rIns="42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BizTalk Services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148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999c6"/>
                    </a:solidFill>
                  </a:tcPr>
                </a:tc>
              </a:tr>
            </a:tbl>
          </a:graphicData>
        </a:graphic>
      </p:graphicFrame>
      <p:pic>
        <p:nvPicPr>
          <p:cNvPr id="119" name="Picture 43" descr=""/>
          <p:cNvPicPr/>
          <p:nvPr/>
        </p:nvPicPr>
        <p:blipFill>
          <a:blip r:embed="rId1"/>
          <a:stretch/>
        </p:blipFill>
        <p:spPr>
          <a:xfrm>
            <a:off x="1308960" y="2039040"/>
            <a:ext cx="101880" cy="19656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1017720" y="2039040"/>
            <a:ext cx="233640" cy="149400"/>
          </a:xfrm>
          <a:custGeom>
            <a:avLst/>
            <a:gdLst/>
            <a:ahLst/>
            <a:rect l="l" t="t" r="r" b="b"/>
            <a:pathLst>
              <a:path w="564520" h="361776">
                <a:moveTo>
                  <a:pt x="21117" y="19360"/>
                </a:moveTo>
                <a:lnTo>
                  <a:pt x="21117" y="345592"/>
                </a:lnTo>
                <a:lnTo>
                  <a:pt x="543404" y="345592"/>
                </a:lnTo>
                <a:lnTo>
                  <a:pt x="543404" y="19360"/>
                </a:lnTo>
                <a:close/>
                <a:moveTo>
                  <a:pt x="17539" y="0"/>
                </a:moveTo>
                <a:lnTo>
                  <a:pt x="546981" y="0"/>
                </a:lnTo>
                <a:cubicBezTo>
                  <a:pt x="556668" y="0"/>
                  <a:pt x="564520" y="7852"/>
                  <a:pt x="564520" y="17539"/>
                </a:cubicBezTo>
                <a:lnTo>
                  <a:pt x="564520" y="361776"/>
                </a:lnTo>
                <a:lnTo>
                  <a:pt x="0" y="361776"/>
                </a:lnTo>
                <a:lnTo>
                  <a:pt x="0" y="17539"/>
                </a:lnTo>
                <a:cubicBezTo>
                  <a:pt x="0" y="7852"/>
                  <a:pt x="7852" y="0"/>
                  <a:pt x="17539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1361160" y="2532240"/>
            <a:ext cx="275760" cy="34200"/>
          </a:xfrm>
          <a:custGeom>
            <a:avLst/>
            <a:gdLst/>
            <a:ahLst/>
            <a:rect l="l" t="t" r="r" b="b"/>
            <a:pathLst>
              <a:path w="666391" h="84127">
                <a:moveTo>
                  <a:pt x="257990" y="52557"/>
                </a:moveTo>
                <a:lnTo>
                  <a:pt x="241755" y="79989"/>
                </a:lnTo>
                <a:lnTo>
                  <a:pt x="424635" y="79989"/>
                </a:lnTo>
                <a:lnTo>
                  <a:pt x="408400" y="52557"/>
                </a:lnTo>
                <a:close/>
                <a:moveTo>
                  <a:pt x="49787" y="0"/>
                </a:moveTo>
                <a:lnTo>
                  <a:pt x="616604" y="0"/>
                </a:lnTo>
                <a:lnTo>
                  <a:pt x="666391" y="84127"/>
                </a:lnTo>
                <a:lnTo>
                  <a:pt x="0" y="84127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 rot="16200000">
            <a:off x="1502640" y="1999440"/>
            <a:ext cx="187920" cy="273960"/>
          </a:xfrm>
          <a:custGeom>
            <a:avLst/>
            <a:gdLst/>
            <a:ahLst/>
            <a:rect l="l" t="t" r="r" b="b"/>
            <a:pathLst>
              <a:path w="3286897" h="4658497">
                <a:moveTo>
                  <a:pt x="1600200" y="4382531"/>
                </a:moveTo>
                <a:cubicBezTo>
                  <a:pt x="1600200" y="4367744"/>
                  <a:pt x="1588213" y="4355757"/>
                  <a:pt x="1573426" y="4355757"/>
                </a:cubicBezTo>
                <a:lnTo>
                  <a:pt x="811428" y="4355757"/>
                </a:lnTo>
                <a:cubicBezTo>
                  <a:pt x="796641" y="4355757"/>
                  <a:pt x="784654" y="4367744"/>
                  <a:pt x="784654" y="4382531"/>
                </a:cubicBezTo>
                <a:lnTo>
                  <a:pt x="784654" y="4489621"/>
                </a:lnTo>
                <a:cubicBezTo>
                  <a:pt x="784654" y="4504408"/>
                  <a:pt x="796641" y="4516395"/>
                  <a:pt x="811428" y="4516395"/>
                </a:cubicBezTo>
                <a:lnTo>
                  <a:pt x="1573426" y="4516395"/>
                </a:lnTo>
                <a:cubicBezTo>
                  <a:pt x="1588213" y="4516395"/>
                  <a:pt x="1600200" y="4504408"/>
                  <a:pt x="1600200" y="4489621"/>
                </a:cubicBezTo>
                <a:close/>
                <a:moveTo>
                  <a:pt x="2502243" y="4382531"/>
                </a:moveTo>
                <a:cubicBezTo>
                  <a:pt x="2502243" y="4367744"/>
                  <a:pt x="2490256" y="4355757"/>
                  <a:pt x="2475469" y="4355757"/>
                </a:cubicBezTo>
                <a:lnTo>
                  <a:pt x="1713471" y="4355757"/>
                </a:lnTo>
                <a:cubicBezTo>
                  <a:pt x="1698684" y="4355757"/>
                  <a:pt x="1686697" y="4367744"/>
                  <a:pt x="1686697" y="4382531"/>
                </a:cubicBezTo>
                <a:lnTo>
                  <a:pt x="1686697" y="4489621"/>
                </a:lnTo>
                <a:cubicBezTo>
                  <a:pt x="1686697" y="4504408"/>
                  <a:pt x="1698684" y="4516395"/>
                  <a:pt x="1713471" y="4516395"/>
                </a:cubicBezTo>
                <a:lnTo>
                  <a:pt x="2475469" y="4516395"/>
                </a:lnTo>
                <a:cubicBezTo>
                  <a:pt x="2490256" y="4516395"/>
                  <a:pt x="2502243" y="4504408"/>
                  <a:pt x="2502243" y="4489621"/>
                </a:cubicBezTo>
                <a:close/>
                <a:moveTo>
                  <a:pt x="3021231" y="480896"/>
                </a:moveTo>
                <a:cubicBezTo>
                  <a:pt x="3021231" y="375524"/>
                  <a:pt x="2935811" y="290104"/>
                  <a:pt x="2830439" y="290104"/>
                </a:cubicBezTo>
                <a:lnTo>
                  <a:pt x="444108" y="290104"/>
                </a:lnTo>
                <a:cubicBezTo>
                  <a:pt x="338736" y="290104"/>
                  <a:pt x="253316" y="375524"/>
                  <a:pt x="253316" y="480896"/>
                </a:cubicBezTo>
                <a:lnTo>
                  <a:pt x="253316" y="4029043"/>
                </a:lnTo>
                <a:cubicBezTo>
                  <a:pt x="253316" y="4134415"/>
                  <a:pt x="338736" y="4219835"/>
                  <a:pt x="444108" y="4219835"/>
                </a:cubicBezTo>
                <a:lnTo>
                  <a:pt x="2830439" y="4219835"/>
                </a:lnTo>
                <a:cubicBezTo>
                  <a:pt x="2935811" y="4219835"/>
                  <a:pt x="3021231" y="4134415"/>
                  <a:pt x="3021231" y="4029043"/>
                </a:cubicBezTo>
                <a:close/>
                <a:moveTo>
                  <a:pt x="3286897" y="226566"/>
                </a:moveTo>
                <a:lnTo>
                  <a:pt x="3286897" y="4431931"/>
                </a:lnTo>
                <a:cubicBezTo>
                  <a:pt x="3286897" y="4557060"/>
                  <a:pt x="3185460" y="4658497"/>
                  <a:pt x="3060331" y="4658497"/>
                </a:cubicBezTo>
                <a:lnTo>
                  <a:pt x="226566" y="4658497"/>
                </a:lnTo>
                <a:cubicBezTo>
                  <a:pt x="101437" y="4658497"/>
                  <a:pt x="0" y="4557060"/>
                  <a:pt x="0" y="4431931"/>
                </a:cubicBezTo>
                <a:lnTo>
                  <a:pt x="0" y="226566"/>
                </a:lnTo>
                <a:cubicBezTo>
                  <a:pt x="0" y="101437"/>
                  <a:pt x="101437" y="0"/>
                  <a:pt x="226566" y="0"/>
                </a:cubicBezTo>
                <a:lnTo>
                  <a:pt x="3060331" y="0"/>
                </a:lnTo>
                <a:cubicBezTo>
                  <a:pt x="3185460" y="0"/>
                  <a:pt x="3286897" y="101437"/>
                  <a:pt x="3286897" y="226566"/>
                </a:cubicBezTo>
                <a:close/>
              </a:path>
            </a:pathLst>
          </a:custGeom>
          <a:solidFill>
            <a:srgbClr val="ffffff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Picture 2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932760" y="2208240"/>
            <a:ext cx="344520" cy="344520"/>
          </a:xfrm>
          <a:prstGeom prst="rect">
            <a:avLst/>
          </a:prstGeom>
          <a:ln>
            <a:noFill/>
          </a:ln>
        </p:spPr>
      </p:pic>
      <p:pic>
        <p:nvPicPr>
          <p:cNvPr id="124" name="Picture 24" descr=""/>
          <p:cNvPicPr/>
          <p:nvPr/>
        </p:nvPicPr>
        <p:blipFill>
          <a:blip r:embed="rId3"/>
          <a:stretch/>
        </p:blipFill>
        <p:spPr>
          <a:xfrm>
            <a:off x="1395360" y="2246760"/>
            <a:ext cx="393840" cy="217080"/>
          </a:xfrm>
          <a:prstGeom prst="rect">
            <a:avLst/>
          </a:prstGeom>
          <a:ln>
            <a:noFill/>
          </a:ln>
        </p:spPr>
      </p:pic>
      <p:sp>
        <p:nvSpPr>
          <p:cNvPr id="125" name="CustomShape 6"/>
          <p:cNvSpPr/>
          <p:nvPr/>
        </p:nvSpPr>
        <p:spPr>
          <a:xfrm flipH="1">
            <a:off x="1270080" y="2260440"/>
            <a:ext cx="163440" cy="239760"/>
          </a:xfrm>
          <a:custGeom>
            <a:avLst/>
            <a:gdLst/>
            <a:ahLst/>
            <a:rect l="l" t="t" r="r" b="b"/>
            <a:pathLst>
              <a:path w="739747" h="1113745">
                <a:moveTo>
                  <a:pt x="580449" y="183754"/>
                </a:moveTo>
                <a:lnTo>
                  <a:pt x="608377" y="183754"/>
                </a:lnTo>
                <a:cubicBezTo>
                  <a:pt x="612233" y="183754"/>
                  <a:pt x="615359" y="186880"/>
                  <a:pt x="615359" y="190736"/>
                </a:cubicBezTo>
                <a:lnTo>
                  <a:pt x="615359" y="243798"/>
                </a:lnTo>
                <a:cubicBezTo>
                  <a:pt x="615359" y="247654"/>
                  <a:pt x="612233" y="250780"/>
                  <a:pt x="608377" y="250780"/>
                </a:cubicBezTo>
                <a:lnTo>
                  <a:pt x="580449" y="250780"/>
                </a:lnTo>
                <a:cubicBezTo>
                  <a:pt x="576593" y="250780"/>
                  <a:pt x="573467" y="247654"/>
                  <a:pt x="573467" y="243798"/>
                </a:cubicBezTo>
                <a:lnTo>
                  <a:pt x="573467" y="190736"/>
                </a:lnTo>
                <a:cubicBezTo>
                  <a:pt x="573467" y="186880"/>
                  <a:pt x="576593" y="183754"/>
                  <a:pt x="580449" y="183754"/>
                </a:cubicBezTo>
                <a:close/>
                <a:moveTo>
                  <a:pt x="425201" y="49190"/>
                </a:moveTo>
                <a:lnTo>
                  <a:pt x="413467" y="958610"/>
                </a:lnTo>
                <a:lnTo>
                  <a:pt x="51654" y="872558"/>
                </a:lnTo>
                <a:lnTo>
                  <a:pt x="55565" y="51146"/>
                </a:lnTo>
                <a:close/>
                <a:moveTo>
                  <a:pt x="565200" y="20779"/>
                </a:moveTo>
                <a:lnTo>
                  <a:pt x="565200" y="995333"/>
                </a:lnTo>
                <a:lnTo>
                  <a:pt x="621304" y="987021"/>
                </a:lnTo>
                <a:lnTo>
                  <a:pt x="625460" y="20779"/>
                </a:lnTo>
                <a:close/>
                <a:moveTo>
                  <a:pt x="681565" y="0"/>
                </a:moveTo>
                <a:lnTo>
                  <a:pt x="677409" y="1005723"/>
                </a:lnTo>
                <a:lnTo>
                  <a:pt x="627538" y="1011957"/>
                </a:lnTo>
                <a:lnTo>
                  <a:pt x="627538" y="1022346"/>
                </a:lnTo>
                <a:lnTo>
                  <a:pt x="739747" y="1061827"/>
                </a:lnTo>
                <a:lnTo>
                  <a:pt x="669097" y="1070139"/>
                </a:lnTo>
                <a:cubicBezTo>
                  <a:pt x="592617" y="1050415"/>
                  <a:pt x="552151" y="1057209"/>
                  <a:pt x="515329" y="1090918"/>
                </a:cubicBezTo>
                <a:lnTo>
                  <a:pt x="422658" y="1113745"/>
                </a:lnTo>
                <a:lnTo>
                  <a:pt x="409354" y="1068061"/>
                </a:lnTo>
                <a:cubicBezTo>
                  <a:pt x="306312" y="1018127"/>
                  <a:pt x="187349" y="984387"/>
                  <a:pt x="81040" y="978710"/>
                </a:cubicBezTo>
                <a:lnTo>
                  <a:pt x="0" y="984943"/>
                </a:lnTo>
                <a:lnTo>
                  <a:pt x="72728" y="945463"/>
                </a:lnTo>
                <a:lnTo>
                  <a:pt x="108053" y="937151"/>
                </a:lnTo>
                <a:lnTo>
                  <a:pt x="108053" y="922605"/>
                </a:lnTo>
                <a:lnTo>
                  <a:pt x="64416" y="912216"/>
                </a:lnTo>
                <a:lnTo>
                  <a:pt x="64483" y="897455"/>
                </a:lnTo>
                <a:lnTo>
                  <a:pt x="441070" y="987021"/>
                </a:lnTo>
                <a:lnTo>
                  <a:pt x="453538" y="20779"/>
                </a:lnTo>
                <a:lnTo>
                  <a:pt x="68477" y="22817"/>
                </a:lnTo>
                <a:lnTo>
                  <a:pt x="68572" y="2078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1563840" y="2802240"/>
            <a:ext cx="194040" cy="242280"/>
          </a:xfrm>
          <a:custGeom>
            <a:avLst/>
            <a:gdLst/>
            <a:ahLst/>
            <a:rect l="l" t="t" r="r" b="b"/>
            <a:pathLst>
              <a:path w="555609" h="711730">
                <a:moveTo>
                  <a:pt x="11038" y="660302"/>
                </a:moveTo>
                <a:cubicBezTo>
                  <a:pt x="11053" y="660302"/>
                  <a:pt x="13887" y="660302"/>
                  <a:pt x="548250" y="660302"/>
                </a:cubicBezTo>
                <a:cubicBezTo>
                  <a:pt x="551930" y="660302"/>
                  <a:pt x="555609" y="663976"/>
                  <a:pt x="555609" y="671323"/>
                </a:cubicBezTo>
                <a:cubicBezTo>
                  <a:pt x="555609" y="671332"/>
                  <a:pt x="555609" y="671847"/>
                  <a:pt x="555609" y="704383"/>
                </a:cubicBezTo>
                <a:cubicBezTo>
                  <a:pt x="555609" y="708057"/>
                  <a:pt x="551930" y="711730"/>
                  <a:pt x="548250" y="711730"/>
                </a:cubicBezTo>
                <a:cubicBezTo>
                  <a:pt x="548235" y="711730"/>
                  <a:pt x="545395" y="711730"/>
                  <a:pt x="11038" y="711730"/>
                </a:cubicBezTo>
                <a:lnTo>
                  <a:pt x="0" y="704383"/>
                </a:lnTo>
                <a:cubicBezTo>
                  <a:pt x="0" y="704375"/>
                  <a:pt x="0" y="703860"/>
                  <a:pt x="0" y="671323"/>
                </a:cubicBezTo>
                <a:cubicBezTo>
                  <a:pt x="0" y="663976"/>
                  <a:pt x="3679" y="660302"/>
                  <a:pt x="11038" y="660302"/>
                </a:cubicBezTo>
                <a:close/>
                <a:moveTo>
                  <a:pt x="176551" y="568466"/>
                </a:moveTo>
                <a:cubicBezTo>
                  <a:pt x="206005" y="583160"/>
                  <a:pt x="242823" y="590507"/>
                  <a:pt x="279641" y="590507"/>
                </a:cubicBezTo>
                <a:cubicBezTo>
                  <a:pt x="316459" y="590507"/>
                  <a:pt x="349595" y="583160"/>
                  <a:pt x="382732" y="568466"/>
                </a:cubicBezTo>
                <a:cubicBezTo>
                  <a:pt x="404822" y="601527"/>
                  <a:pt x="437959" y="627242"/>
                  <a:pt x="482140" y="649282"/>
                </a:cubicBezTo>
                <a:cubicBezTo>
                  <a:pt x="482124" y="649282"/>
                  <a:pt x="479561" y="649282"/>
                  <a:pt x="77142" y="649282"/>
                </a:cubicBezTo>
                <a:cubicBezTo>
                  <a:pt x="121323" y="627242"/>
                  <a:pt x="154460" y="601527"/>
                  <a:pt x="176551" y="568466"/>
                </a:cubicBezTo>
                <a:close/>
                <a:moveTo>
                  <a:pt x="272261" y="221325"/>
                </a:moveTo>
                <a:lnTo>
                  <a:pt x="279642" y="221325"/>
                </a:lnTo>
                <a:cubicBezTo>
                  <a:pt x="334999" y="221325"/>
                  <a:pt x="379284" y="265615"/>
                  <a:pt x="379284" y="317285"/>
                </a:cubicBezTo>
                <a:cubicBezTo>
                  <a:pt x="379284" y="372647"/>
                  <a:pt x="334999" y="416936"/>
                  <a:pt x="279642" y="416936"/>
                </a:cubicBezTo>
                <a:cubicBezTo>
                  <a:pt x="224285" y="416936"/>
                  <a:pt x="179999" y="372647"/>
                  <a:pt x="179999" y="317285"/>
                </a:cubicBezTo>
                <a:cubicBezTo>
                  <a:pt x="179999" y="298831"/>
                  <a:pt x="187380" y="280378"/>
                  <a:pt x="194761" y="265615"/>
                </a:cubicBezTo>
                <a:cubicBezTo>
                  <a:pt x="194761" y="302522"/>
                  <a:pt x="220594" y="324667"/>
                  <a:pt x="250118" y="324667"/>
                </a:cubicBezTo>
                <a:cubicBezTo>
                  <a:pt x="279642" y="324667"/>
                  <a:pt x="305475" y="302522"/>
                  <a:pt x="305475" y="269305"/>
                </a:cubicBezTo>
                <a:cubicBezTo>
                  <a:pt x="305475" y="247161"/>
                  <a:pt x="290713" y="228707"/>
                  <a:pt x="272261" y="221325"/>
                </a:cubicBezTo>
                <a:close/>
                <a:moveTo>
                  <a:pt x="277805" y="177015"/>
                </a:moveTo>
                <a:cubicBezTo>
                  <a:pt x="202284" y="177015"/>
                  <a:pt x="141063" y="238236"/>
                  <a:pt x="141063" y="313757"/>
                </a:cubicBezTo>
                <a:cubicBezTo>
                  <a:pt x="141063" y="389278"/>
                  <a:pt x="202284" y="450499"/>
                  <a:pt x="277805" y="450499"/>
                </a:cubicBezTo>
                <a:cubicBezTo>
                  <a:pt x="353326" y="450499"/>
                  <a:pt x="414547" y="389278"/>
                  <a:pt x="414547" y="313757"/>
                </a:cubicBezTo>
                <a:cubicBezTo>
                  <a:pt x="414547" y="238236"/>
                  <a:pt x="353326" y="177015"/>
                  <a:pt x="277805" y="177015"/>
                </a:cubicBezTo>
                <a:close/>
                <a:moveTo>
                  <a:pt x="277805" y="67313"/>
                </a:moveTo>
                <a:cubicBezTo>
                  <a:pt x="413912" y="67313"/>
                  <a:pt x="524249" y="177650"/>
                  <a:pt x="524249" y="313757"/>
                </a:cubicBezTo>
                <a:cubicBezTo>
                  <a:pt x="524249" y="449864"/>
                  <a:pt x="413912" y="560201"/>
                  <a:pt x="277805" y="560201"/>
                </a:cubicBezTo>
                <a:cubicBezTo>
                  <a:pt x="141698" y="560201"/>
                  <a:pt x="31361" y="449864"/>
                  <a:pt x="31361" y="313757"/>
                </a:cubicBezTo>
                <a:cubicBezTo>
                  <a:pt x="31361" y="177650"/>
                  <a:pt x="141698" y="67313"/>
                  <a:pt x="277805" y="67313"/>
                </a:cubicBezTo>
                <a:close/>
                <a:moveTo>
                  <a:pt x="279641" y="0"/>
                </a:moveTo>
                <a:cubicBezTo>
                  <a:pt x="338653" y="0"/>
                  <a:pt x="375536" y="29388"/>
                  <a:pt x="379224" y="29388"/>
                </a:cubicBezTo>
                <a:lnTo>
                  <a:pt x="382912" y="36735"/>
                </a:lnTo>
                <a:cubicBezTo>
                  <a:pt x="382917" y="36751"/>
                  <a:pt x="383137" y="37482"/>
                  <a:pt x="393977" y="73469"/>
                </a:cubicBezTo>
                <a:cubicBezTo>
                  <a:pt x="357095" y="55102"/>
                  <a:pt x="320212" y="47755"/>
                  <a:pt x="279641" y="47755"/>
                </a:cubicBezTo>
                <a:cubicBezTo>
                  <a:pt x="239070" y="47755"/>
                  <a:pt x="198500" y="55102"/>
                  <a:pt x="165305" y="73469"/>
                </a:cubicBezTo>
                <a:cubicBezTo>
                  <a:pt x="165310" y="73454"/>
                  <a:pt x="165529" y="72727"/>
                  <a:pt x="176370" y="36735"/>
                </a:cubicBezTo>
                <a:lnTo>
                  <a:pt x="180058" y="29388"/>
                </a:lnTo>
                <a:cubicBezTo>
                  <a:pt x="183747" y="29388"/>
                  <a:pt x="220629" y="0"/>
                  <a:pt x="279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"/>
          <p:cNvSpPr/>
          <p:nvPr/>
        </p:nvSpPr>
        <p:spPr>
          <a:xfrm>
            <a:off x="1361520" y="3050640"/>
            <a:ext cx="132120" cy="222120"/>
          </a:xfrm>
          <a:custGeom>
            <a:avLst/>
            <a:gdLst/>
            <a:ahLst/>
            <a:rect l="l" t="t" r="r" b="b"/>
            <a:pathLst>
              <a:path w="1752600" h="3019424">
                <a:moveTo>
                  <a:pt x="125916" y="2027200"/>
                </a:moveTo>
                <a:lnTo>
                  <a:pt x="125916" y="2164731"/>
                </a:lnTo>
                <a:lnTo>
                  <a:pt x="125916" y="2491833"/>
                </a:lnTo>
                <a:cubicBezTo>
                  <a:pt x="125916" y="2672486"/>
                  <a:pt x="272365" y="2818935"/>
                  <a:pt x="453018" y="2818935"/>
                </a:cubicBezTo>
                <a:lnTo>
                  <a:pt x="1281926" y="2818935"/>
                </a:lnTo>
                <a:cubicBezTo>
                  <a:pt x="1462579" y="2818935"/>
                  <a:pt x="1609028" y="2672486"/>
                  <a:pt x="1609028" y="2491833"/>
                </a:cubicBezTo>
                <a:cubicBezTo>
                  <a:pt x="1609028" y="2384143"/>
                  <a:pt x="1601776" y="2160419"/>
                  <a:pt x="1601623" y="2049869"/>
                </a:cubicBezTo>
                <a:lnTo>
                  <a:pt x="1616462" y="2045785"/>
                </a:lnTo>
                <a:lnTo>
                  <a:pt x="1601594" y="2045785"/>
                </a:lnTo>
                <a:lnTo>
                  <a:pt x="1601623" y="2049869"/>
                </a:lnTo>
                <a:cubicBezTo>
                  <a:pt x="1126071" y="2202699"/>
                  <a:pt x="536769" y="2180503"/>
                  <a:pt x="125916" y="2027200"/>
                </a:cubicBezTo>
                <a:close/>
                <a:moveTo>
                  <a:pt x="1324773" y="1874254"/>
                </a:moveTo>
                <a:cubicBezTo>
                  <a:pt x="1312258" y="1874254"/>
                  <a:pt x="1302112" y="1884400"/>
                  <a:pt x="1302112" y="1896915"/>
                </a:cubicBezTo>
                <a:lnTo>
                  <a:pt x="1302112" y="1987559"/>
                </a:lnTo>
                <a:cubicBezTo>
                  <a:pt x="1302112" y="2000074"/>
                  <a:pt x="1312258" y="2010220"/>
                  <a:pt x="1324773" y="2010220"/>
                </a:cubicBezTo>
                <a:lnTo>
                  <a:pt x="1593801" y="2010220"/>
                </a:lnTo>
                <a:cubicBezTo>
                  <a:pt x="1606316" y="2010220"/>
                  <a:pt x="1616462" y="2000074"/>
                  <a:pt x="1616462" y="1987559"/>
                </a:cubicBezTo>
                <a:lnTo>
                  <a:pt x="1616462" y="1896915"/>
                </a:lnTo>
                <a:cubicBezTo>
                  <a:pt x="1616462" y="1884400"/>
                  <a:pt x="1606316" y="1874254"/>
                  <a:pt x="1593801" y="1874254"/>
                </a:cubicBezTo>
                <a:close/>
                <a:moveTo>
                  <a:pt x="935186" y="1874254"/>
                </a:moveTo>
                <a:cubicBezTo>
                  <a:pt x="922671" y="1874254"/>
                  <a:pt x="912525" y="1884400"/>
                  <a:pt x="912525" y="1896915"/>
                </a:cubicBezTo>
                <a:lnTo>
                  <a:pt x="912525" y="1987559"/>
                </a:lnTo>
                <a:cubicBezTo>
                  <a:pt x="912525" y="2000074"/>
                  <a:pt x="922671" y="2010220"/>
                  <a:pt x="935186" y="2010220"/>
                </a:cubicBezTo>
                <a:lnTo>
                  <a:pt x="1204214" y="2010220"/>
                </a:lnTo>
                <a:cubicBezTo>
                  <a:pt x="1216729" y="2010220"/>
                  <a:pt x="1226875" y="2000074"/>
                  <a:pt x="1226875" y="1987559"/>
                </a:cubicBezTo>
                <a:lnTo>
                  <a:pt x="1226875" y="1896915"/>
                </a:lnTo>
                <a:cubicBezTo>
                  <a:pt x="1226875" y="1884400"/>
                  <a:pt x="1216729" y="1874254"/>
                  <a:pt x="1204214" y="1874254"/>
                </a:cubicBezTo>
                <a:close/>
                <a:moveTo>
                  <a:pt x="545598" y="1874254"/>
                </a:moveTo>
                <a:cubicBezTo>
                  <a:pt x="533083" y="1874254"/>
                  <a:pt x="522937" y="1884400"/>
                  <a:pt x="522937" y="1896915"/>
                </a:cubicBezTo>
                <a:lnTo>
                  <a:pt x="522937" y="1987559"/>
                </a:lnTo>
                <a:cubicBezTo>
                  <a:pt x="522937" y="2000074"/>
                  <a:pt x="533083" y="2010220"/>
                  <a:pt x="545598" y="2010220"/>
                </a:cubicBezTo>
                <a:lnTo>
                  <a:pt x="814626" y="2010220"/>
                </a:lnTo>
                <a:cubicBezTo>
                  <a:pt x="827141" y="2010220"/>
                  <a:pt x="837287" y="2000074"/>
                  <a:pt x="837287" y="1987559"/>
                </a:cubicBezTo>
                <a:lnTo>
                  <a:pt x="837287" y="1896915"/>
                </a:lnTo>
                <a:cubicBezTo>
                  <a:pt x="837287" y="1884400"/>
                  <a:pt x="827141" y="1874254"/>
                  <a:pt x="814626" y="1874254"/>
                </a:cubicBezTo>
                <a:close/>
                <a:moveTo>
                  <a:pt x="156010" y="1874254"/>
                </a:moveTo>
                <a:cubicBezTo>
                  <a:pt x="143495" y="1874254"/>
                  <a:pt x="133349" y="1884400"/>
                  <a:pt x="133349" y="1896915"/>
                </a:cubicBezTo>
                <a:lnTo>
                  <a:pt x="133349" y="1987559"/>
                </a:lnTo>
                <a:cubicBezTo>
                  <a:pt x="133349" y="2000074"/>
                  <a:pt x="143495" y="2010220"/>
                  <a:pt x="156010" y="2010220"/>
                </a:cubicBezTo>
                <a:lnTo>
                  <a:pt x="425038" y="2010220"/>
                </a:lnTo>
                <a:cubicBezTo>
                  <a:pt x="437553" y="2010220"/>
                  <a:pt x="447699" y="2000074"/>
                  <a:pt x="447699" y="1987559"/>
                </a:cubicBezTo>
                <a:lnTo>
                  <a:pt x="447699" y="1896915"/>
                </a:lnTo>
                <a:cubicBezTo>
                  <a:pt x="447699" y="1884400"/>
                  <a:pt x="437553" y="1874254"/>
                  <a:pt x="425038" y="1874254"/>
                </a:cubicBezTo>
                <a:close/>
                <a:moveTo>
                  <a:pt x="0" y="1811356"/>
                </a:moveTo>
                <a:lnTo>
                  <a:pt x="1752600" y="1811356"/>
                </a:lnTo>
                <a:lnTo>
                  <a:pt x="1752600" y="2501115"/>
                </a:lnTo>
                <a:cubicBezTo>
                  <a:pt x="1752600" y="2787369"/>
                  <a:pt x="1520545" y="3019424"/>
                  <a:pt x="1234291" y="3019424"/>
                </a:cubicBezTo>
                <a:lnTo>
                  <a:pt x="518309" y="3019424"/>
                </a:lnTo>
                <a:cubicBezTo>
                  <a:pt x="232055" y="3019424"/>
                  <a:pt x="0" y="2787369"/>
                  <a:pt x="0" y="2501115"/>
                </a:cubicBezTo>
                <a:close/>
                <a:moveTo>
                  <a:pt x="142875" y="676276"/>
                </a:moveTo>
                <a:lnTo>
                  <a:pt x="142875" y="1628776"/>
                </a:lnTo>
                <a:lnTo>
                  <a:pt x="1609725" y="1628776"/>
                </a:lnTo>
                <a:lnTo>
                  <a:pt x="1609725" y="676276"/>
                </a:lnTo>
                <a:close/>
                <a:moveTo>
                  <a:pt x="699410" y="192089"/>
                </a:moveTo>
                <a:cubicBezTo>
                  <a:pt x="638133" y="192089"/>
                  <a:pt x="588459" y="241763"/>
                  <a:pt x="588459" y="303040"/>
                </a:cubicBezTo>
                <a:cubicBezTo>
                  <a:pt x="588459" y="303039"/>
                  <a:pt x="588459" y="303039"/>
                  <a:pt x="588459" y="303039"/>
                </a:cubicBezTo>
                <a:lnTo>
                  <a:pt x="588459" y="303040"/>
                </a:lnTo>
                <a:lnTo>
                  <a:pt x="588459" y="303040"/>
                </a:lnTo>
                <a:cubicBezTo>
                  <a:pt x="588459" y="364316"/>
                  <a:pt x="638133" y="413990"/>
                  <a:pt x="699410" y="413990"/>
                </a:cubicBezTo>
                <a:lnTo>
                  <a:pt x="1053190" y="413991"/>
                </a:lnTo>
                <a:cubicBezTo>
                  <a:pt x="1114467" y="413991"/>
                  <a:pt x="1164141" y="364317"/>
                  <a:pt x="1164141" y="303040"/>
                </a:cubicBezTo>
                <a:lnTo>
                  <a:pt x="1164142" y="303040"/>
                </a:lnTo>
                <a:cubicBezTo>
                  <a:pt x="1164142" y="241763"/>
                  <a:pt x="1114468" y="192089"/>
                  <a:pt x="1053191" y="192089"/>
                </a:cubicBezTo>
                <a:close/>
                <a:moveTo>
                  <a:pt x="434978" y="0"/>
                </a:moveTo>
                <a:lnTo>
                  <a:pt x="1317622" y="0"/>
                </a:lnTo>
                <a:cubicBezTo>
                  <a:pt x="1557854" y="0"/>
                  <a:pt x="1752600" y="194746"/>
                  <a:pt x="1752600" y="434978"/>
                </a:cubicBezTo>
                <a:lnTo>
                  <a:pt x="1752600" y="1781175"/>
                </a:lnTo>
                <a:lnTo>
                  <a:pt x="0" y="1781175"/>
                </a:lnTo>
                <a:lnTo>
                  <a:pt x="0" y="434978"/>
                </a:lnTo>
                <a:cubicBezTo>
                  <a:pt x="0" y="194746"/>
                  <a:pt x="194746" y="0"/>
                  <a:pt x="434978" y="0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Picture 3" descr=""/>
          <p:cNvPicPr/>
          <p:nvPr/>
        </p:nvPicPr>
        <p:blipFill>
          <a:blip r:embed="rId4"/>
          <a:stretch/>
        </p:blipFill>
        <p:spPr>
          <a:xfrm>
            <a:off x="1063440" y="3054240"/>
            <a:ext cx="273240" cy="218880"/>
          </a:xfrm>
          <a:prstGeom prst="rect">
            <a:avLst/>
          </a:prstGeom>
          <a:ln>
            <a:noFill/>
          </a:ln>
        </p:spPr>
      </p:pic>
      <p:sp>
        <p:nvSpPr>
          <p:cNvPr id="129" name="CustomShape 9"/>
          <p:cNvSpPr/>
          <p:nvPr/>
        </p:nvSpPr>
        <p:spPr>
          <a:xfrm rot="19208400">
            <a:off x="1107000" y="2777400"/>
            <a:ext cx="145800" cy="254520"/>
          </a:xfrm>
          <a:custGeom>
            <a:avLst/>
            <a:gdLst/>
            <a:ahLst/>
            <a:rect l="l" t="t" r="r" b="b"/>
            <a:pathLst>
              <a:path w="2319649" h="4146395">
                <a:moveTo>
                  <a:pt x="721347" y="1393541"/>
                </a:moveTo>
                <a:lnTo>
                  <a:pt x="1004577" y="1630094"/>
                </a:lnTo>
                <a:lnTo>
                  <a:pt x="783124" y="1895244"/>
                </a:lnTo>
                <a:lnTo>
                  <a:pt x="499894" y="1658691"/>
                </a:lnTo>
                <a:close/>
                <a:moveTo>
                  <a:pt x="221453" y="976031"/>
                </a:moveTo>
                <a:lnTo>
                  <a:pt x="504683" y="1212584"/>
                </a:lnTo>
                <a:lnTo>
                  <a:pt x="283230" y="1477734"/>
                </a:lnTo>
                <a:lnTo>
                  <a:pt x="0" y="1241181"/>
                </a:lnTo>
                <a:close/>
                <a:moveTo>
                  <a:pt x="1119716" y="916564"/>
                </a:moveTo>
                <a:lnTo>
                  <a:pt x="1402946" y="1153118"/>
                </a:lnTo>
                <a:lnTo>
                  <a:pt x="1181493" y="1418268"/>
                </a:lnTo>
                <a:lnTo>
                  <a:pt x="898263" y="1181715"/>
                </a:lnTo>
                <a:close/>
                <a:moveTo>
                  <a:pt x="619823" y="499054"/>
                </a:moveTo>
                <a:lnTo>
                  <a:pt x="903053" y="735607"/>
                </a:lnTo>
                <a:lnTo>
                  <a:pt x="681600" y="1000757"/>
                </a:lnTo>
                <a:lnTo>
                  <a:pt x="398370" y="764204"/>
                </a:lnTo>
                <a:close/>
                <a:moveTo>
                  <a:pt x="1788219" y="1414996"/>
                </a:moveTo>
                <a:lnTo>
                  <a:pt x="1827007" y="1456492"/>
                </a:lnTo>
                <a:lnTo>
                  <a:pt x="1848826" y="1510192"/>
                </a:lnTo>
                <a:lnTo>
                  <a:pt x="1853674" y="1566334"/>
                </a:lnTo>
                <a:lnTo>
                  <a:pt x="1843977" y="1620034"/>
                </a:lnTo>
                <a:lnTo>
                  <a:pt x="1817310" y="1671294"/>
                </a:lnTo>
                <a:lnTo>
                  <a:pt x="1371242" y="2230266"/>
                </a:lnTo>
                <a:lnTo>
                  <a:pt x="1412455" y="2191212"/>
                </a:lnTo>
                <a:lnTo>
                  <a:pt x="1465789" y="2166802"/>
                </a:lnTo>
                <a:lnTo>
                  <a:pt x="1519123" y="2161920"/>
                </a:lnTo>
                <a:lnTo>
                  <a:pt x="1574882" y="2171684"/>
                </a:lnTo>
                <a:lnTo>
                  <a:pt x="1625792" y="2200975"/>
                </a:lnTo>
                <a:lnTo>
                  <a:pt x="1664580" y="2244912"/>
                </a:lnTo>
                <a:lnTo>
                  <a:pt x="1688823" y="2296171"/>
                </a:lnTo>
                <a:lnTo>
                  <a:pt x="1693672" y="2349872"/>
                </a:lnTo>
                <a:lnTo>
                  <a:pt x="1679126" y="2406013"/>
                </a:lnTo>
                <a:lnTo>
                  <a:pt x="1650035" y="2454832"/>
                </a:lnTo>
                <a:lnTo>
                  <a:pt x="1613670" y="2506091"/>
                </a:lnTo>
                <a:lnTo>
                  <a:pt x="1664580" y="2476800"/>
                </a:lnTo>
                <a:lnTo>
                  <a:pt x="1727611" y="2467036"/>
                </a:lnTo>
                <a:lnTo>
                  <a:pt x="1783370" y="2476800"/>
                </a:lnTo>
                <a:lnTo>
                  <a:pt x="1839128" y="2506091"/>
                </a:lnTo>
                <a:lnTo>
                  <a:pt x="1877917" y="2550028"/>
                </a:lnTo>
                <a:lnTo>
                  <a:pt x="1902160" y="2601288"/>
                </a:lnTo>
                <a:lnTo>
                  <a:pt x="1907008" y="2654988"/>
                </a:lnTo>
                <a:lnTo>
                  <a:pt x="1897311" y="2711129"/>
                </a:lnTo>
                <a:lnTo>
                  <a:pt x="1868220" y="2759948"/>
                </a:lnTo>
                <a:lnTo>
                  <a:pt x="1797916" y="2850262"/>
                </a:lnTo>
                <a:lnTo>
                  <a:pt x="1848825" y="2820971"/>
                </a:lnTo>
                <a:lnTo>
                  <a:pt x="1907008" y="2811207"/>
                </a:lnTo>
                <a:lnTo>
                  <a:pt x="1967616" y="2820971"/>
                </a:lnTo>
                <a:lnTo>
                  <a:pt x="2020950" y="2850262"/>
                </a:lnTo>
                <a:lnTo>
                  <a:pt x="2057314" y="2891758"/>
                </a:lnTo>
                <a:lnTo>
                  <a:pt x="2081557" y="2945459"/>
                </a:lnTo>
                <a:lnTo>
                  <a:pt x="2086406" y="3001600"/>
                </a:lnTo>
                <a:lnTo>
                  <a:pt x="2076708" y="3055300"/>
                </a:lnTo>
                <a:lnTo>
                  <a:pt x="2050041" y="3106560"/>
                </a:lnTo>
                <a:lnTo>
                  <a:pt x="1380939" y="3941357"/>
                </a:lnTo>
                <a:lnTo>
                  <a:pt x="1351848" y="3975530"/>
                </a:lnTo>
                <a:lnTo>
                  <a:pt x="1313059" y="4017026"/>
                </a:lnTo>
                <a:lnTo>
                  <a:pt x="1271846" y="4060963"/>
                </a:lnTo>
                <a:lnTo>
                  <a:pt x="1218512" y="4097577"/>
                </a:lnTo>
                <a:lnTo>
                  <a:pt x="1167602" y="4126868"/>
                </a:lnTo>
                <a:lnTo>
                  <a:pt x="1109420" y="4146395"/>
                </a:lnTo>
                <a:lnTo>
                  <a:pt x="1058510" y="4141514"/>
                </a:lnTo>
                <a:lnTo>
                  <a:pt x="1010024" y="4117104"/>
                </a:lnTo>
                <a:lnTo>
                  <a:pt x="973660" y="4090254"/>
                </a:lnTo>
                <a:lnTo>
                  <a:pt x="915477" y="4046317"/>
                </a:lnTo>
                <a:lnTo>
                  <a:pt x="850022" y="3990176"/>
                </a:lnTo>
                <a:lnTo>
                  <a:pt x="777293" y="3931593"/>
                </a:lnTo>
                <a:lnTo>
                  <a:pt x="697292" y="3865688"/>
                </a:lnTo>
                <a:lnTo>
                  <a:pt x="612442" y="3797343"/>
                </a:lnTo>
                <a:lnTo>
                  <a:pt x="532440" y="3731438"/>
                </a:lnTo>
                <a:lnTo>
                  <a:pt x="450015" y="3670415"/>
                </a:lnTo>
                <a:lnTo>
                  <a:pt x="379710" y="3611832"/>
                </a:lnTo>
                <a:lnTo>
                  <a:pt x="319104" y="3560573"/>
                </a:lnTo>
                <a:lnTo>
                  <a:pt x="270618" y="3521518"/>
                </a:lnTo>
                <a:lnTo>
                  <a:pt x="236678" y="3497108"/>
                </a:lnTo>
                <a:lnTo>
                  <a:pt x="190617" y="3445849"/>
                </a:lnTo>
                <a:lnTo>
                  <a:pt x="161525" y="3392148"/>
                </a:lnTo>
                <a:lnTo>
                  <a:pt x="151828" y="3336007"/>
                </a:lnTo>
                <a:lnTo>
                  <a:pt x="151828" y="3277425"/>
                </a:lnTo>
                <a:lnTo>
                  <a:pt x="156677" y="3221284"/>
                </a:lnTo>
                <a:lnTo>
                  <a:pt x="319104" y="2110661"/>
                </a:lnTo>
                <a:lnTo>
                  <a:pt x="333649" y="2052078"/>
                </a:lnTo>
                <a:lnTo>
                  <a:pt x="365165" y="2005701"/>
                </a:lnTo>
                <a:lnTo>
                  <a:pt x="413651" y="1976410"/>
                </a:lnTo>
                <a:lnTo>
                  <a:pt x="464561" y="1956882"/>
                </a:lnTo>
                <a:lnTo>
                  <a:pt x="522743" y="1956882"/>
                </a:lnTo>
                <a:lnTo>
                  <a:pt x="578502" y="1971528"/>
                </a:lnTo>
                <a:lnTo>
                  <a:pt x="622139" y="2005701"/>
                </a:lnTo>
                <a:lnTo>
                  <a:pt x="656079" y="2052078"/>
                </a:lnTo>
                <a:lnTo>
                  <a:pt x="673049" y="2105779"/>
                </a:lnTo>
                <a:lnTo>
                  <a:pt x="673049" y="2161921"/>
                </a:lnTo>
                <a:lnTo>
                  <a:pt x="612442" y="2601288"/>
                </a:lnTo>
                <a:lnTo>
                  <a:pt x="1531245" y="1441846"/>
                </a:lnTo>
                <a:lnTo>
                  <a:pt x="1574882" y="1405232"/>
                </a:lnTo>
                <a:lnTo>
                  <a:pt x="1625792" y="1380823"/>
                </a:lnTo>
                <a:lnTo>
                  <a:pt x="1683974" y="1375941"/>
                </a:lnTo>
                <a:lnTo>
                  <a:pt x="1734885" y="1385705"/>
                </a:lnTo>
                <a:close/>
                <a:moveTo>
                  <a:pt x="2036419" y="835021"/>
                </a:moveTo>
                <a:lnTo>
                  <a:pt x="2319649" y="1071574"/>
                </a:lnTo>
                <a:lnTo>
                  <a:pt x="2098196" y="1336724"/>
                </a:lnTo>
                <a:lnTo>
                  <a:pt x="1814966" y="1100171"/>
                </a:lnTo>
                <a:close/>
                <a:moveTo>
                  <a:pt x="1536525" y="417510"/>
                </a:moveTo>
                <a:lnTo>
                  <a:pt x="1819755" y="654063"/>
                </a:lnTo>
                <a:lnTo>
                  <a:pt x="1598302" y="919214"/>
                </a:lnTo>
                <a:lnTo>
                  <a:pt x="1315073" y="682661"/>
                </a:lnTo>
                <a:close/>
                <a:moveTo>
                  <a:pt x="1036632" y="0"/>
                </a:moveTo>
                <a:lnTo>
                  <a:pt x="1319862" y="236553"/>
                </a:lnTo>
                <a:lnTo>
                  <a:pt x="1098409" y="501703"/>
                </a:lnTo>
                <a:lnTo>
                  <a:pt x="815179" y="2651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0"/>
          <p:cNvSpPr/>
          <p:nvPr/>
        </p:nvSpPr>
        <p:spPr>
          <a:xfrm>
            <a:off x="1305720" y="2802240"/>
            <a:ext cx="218160" cy="150840"/>
          </a:xfrm>
          <a:custGeom>
            <a:avLst/>
            <a:gdLst/>
            <a:ahLst/>
            <a:rect l="l" t="t" r="r" b="b"/>
            <a:pathLst>
              <a:path w="2953954" h="2046352">
                <a:moveTo>
                  <a:pt x="2765016" y="1281519"/>
                </a:moveTo>
                <a:lnTo>
                  <a:pt x="2953954" y="1281519"/>
                </a:lnTo>
                <a:lnTo>
                  <a:pt x="2953954" y="2046352"/>
                </a:lnTo>
                <a:lnTo>
                  <a:pt x="2765016" y="2046352"/>
                </a:lnTo>
                <a:close/>
                <a:moveTo>
                  <a:pt x="2620827" y="1281519"/>
                </a:moveTo>
                <a:lnTo>
                  <a:pt x="2712607" y="1281519"/>
                </a:lnTo>
                <a:lnTo>
                  <a:pt x="2712607" y="2046352"/>
                </a:lnTo>
                <a:lnTo>
                  <a:pt x="2620827" y="2046352"/>
                </a:lnTo>
                <a:close/>
                <a:moveTo>
                  <a:pt x="2223114" y="1281519"/>
                </a:moveTo>
                <a:lnTo>
                  <a:pt x="2314894" y="1281519"/>
                </a:lnTo>
                <a:lnTo>
                  <a:pt x="2314894" y="2046352"/>
                </a:lnTo>
                <a:lnTo>
                  <a:pt x="2223114" y="2046352"/>
                </a:lnTo>
                <a:close/>
                <a:moveTo>
                  <a:pt x="1923980" y="1281519"/>
                </a:moveTo>
                <a:lnTo>
                  <a:pt x="2015760" y="1281519"/>
                </a:lnTo>
                <a:lnTo>
                  <a:pt x="2015760" y="2046352"/>
                </a:lnTo>
                <a:lnTo>
                  <a:pt x="1923980" y="2046352"/>
                </a:lnTo>
                <a:close/>
                <a:moveTo>
                  <a:pt x="1648639" y="1281519"/>
                </a:moveTo>
                <a:lnTo>
                  <a:pt x="1869590" y="1281519"/>
                </a:lnTo>
                <a:lnTo>
                  <a:pt x="1869590" y="2046352"/>
                </a:lnTo>
                <a:lnTo>
                  <a:pt x="1648639" y="2046352"/>
                </a:lnTo>
                <a:close/>
                <a:moveTo>
                  <a:pt x="1531611" y="1281519"/>
                </a:moveTo>
                <a:lnTo>
                  <a:pt x="1621444" y="1281519"/>
                </a:lnTo>
                <a:lnTo>
                  <a:pt x="1621444" y="2046352"/>
                </a:lnTo>
                <a:lnTo>
                  <a:pt x="1531611" y="2046352"/>
                </a:lnTo>
                <a:close/>
                <a:moveTo>
                  <a:pt x="0" y="0"/>
                </a:moveTo>
                <a:lnTo>
                  <a:pt x="2947156" y="0"/>
                </a:lnTo>
                <a:lnTo>
                  <a:pt x="2953954" y="363720"/>
                </a:lnTo>
                <a:lnTo>
                  <a:pt x="2648021" y="1009579"/>
                </a:lnTo>
                <a:lnTo>
                  <a:pt x="1407293" y="1009579"/>
                </a:lnTo>
                <a:lnTo>
                  <a:pt x="1233930" y="1346105"/>
                </a:lnTo>
                <a:lnTo>
                  <a:pt x="1094561" y="1305314"/>
                </a:lnTo>
                <a:lnTo>
                  <a:pt x="815822" y="2029356"/>
                </a:lnTo>
                <a:lnTo>
                  <a:pt x="370519" y="2046352"/>
                </a:lnTo>
                <a:lnTo>
                  <a:pt x="608467" y="1026575"/>
                </a:lnTo>
                <a:lnTo>
                  <a:pt x="0" y="1026575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1"/>
          <p:cNvSpPr/>
          <p:nvPr/>
        </p:nvSpPr>
        <p:spPr>
          <a:xfrm>
            <a:off x="1537200" y="3111840"/>
            <a:ext cx="180720" cy="181440"/>
          </a:xfrm>
          <a:custGeom>
            <a:avLst/>
            <a:gdLst/>
            <a:ahLst/>
            <a:rect l="l" t="t" r="r" b="b"/>
            <a:pathLst>
              <a:path w="292" h="294">
                <a:moveTo>
                  <a:pt x="292" y="140"/>
                </a:moveTo>
                <a:cubicBezTo>
                  <a:pt x="287" y="113"/>
                  <a:pt x="287" y="113"/>
                  <a:pt x="287" y="113"/>
                </a:cubicBezTo>
                <a:cubicBezTo>
                  <a:pt x="286" y="110"/>
                  <a:pt x="284" y="108"/>
                  <a:pt x="280" y="107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37" y="102"/>
                  <a:pt x="235" y="98"/>
                  <a:pt x="233" y="95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4" y="55"/>
                  <a:pt x="253" y="51"/>
                  <a:pt x="250" y="49"/>
                </a:cubicBezTo>
                <a:cubicBezTo>
                  <a:pt x="229" y="32"/>
                  <a:pt x="229" y="32"/>
                  <a:pt x="229" y="32"/>
                </a:cubicBezTo>
                <a:cubicBezTo>
                  <a:pt x="227" y="29"/>
                  <a:pt x="223" y="29"/>
                  <a:pt x="220" y="31"/>
                </a:cubicBezTo>
                <a:cubicBezTo>
                  <a:pt x="187" y="57"/>
                  <a:pt x="187" y="57"/>
                  <a:pt x="187" y="57"/>
                </a:cubicBezTo>
                <a:cubicBezTo>
                  <a:pt x="184" y="55"/>
                  <a:pt x="181" y="54"/>
                  <a:pt x="177" y="53"/>
                </a:cubicBezTo>
                <a:cubicBezTo>
                  <a:pt x="167" y="6"/>
                  <a:pt x="167" y="6"/>
                  <a:pt x="167" y="6"/>
                </a:cubicBezTo>
                <a:cubicBezTo>
                  <a:pt x="166" y="3"/>
                  <a:pt x="163" y="0"/>
                  <a:pt x="16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9" y="0"/>
                  <a:pt x="126" y="3"/>
                  <a:pt x="125" y="6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111" y="54"/>
                  <a:pt x="108" y="55"/>
                  <a:pt x="105" y="57"/>
                </a:cubicBezTo>
                <a:cubicBezTo>
                  <a:pt x="72" y="31"/>
                  <a:pt x="72" y="31"/>
                  <a:pt x="72" y="31"/>
                </a:cubicBezTo>
                <a:cubicBezTo>
                  <a:pt x="69" y="29"/>
                  <a:pt x="65" y="29"/>
                  <a:pt x="63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9" y="51"/>
                  <a:pt x="39" y="55"/>
                  <a:pt x="40" y="58"/>
                </a:cubicBezTo>
                <a:cubicBezTo>
                  <a:pt x="59" y="95"/>
                  <a:pt x="59" y="95"/>
                  <a:pt x="59" y="95"/>
                </a:cubicBezTo>
                <a:cubicBezTo>
                  <a:pt x="57" y="98"/>
                  <a:pt x="55" y="102"/>
                  <a:pt x="53" y="105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8" y="107"/>
                  <a:pt x="6" y="110"/>
                  <a:pt x="5" y="11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1" y="147"/>
                  <a:pt x="4" y="148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4" y="168"/>
                  <a:pt x="44" y="172"/>
                  <a:pt x="45" y="176"/>
                </a:cubicBezTo>
                <a:cubicBezTo>
                  <a:pt x="14" y="204"/>
                  <a:pt x="14" y="204"/>
                  <a:pt x="14" y="204"/>
                </a:cubicBezTo>
                <a:cubicBezTo>
                  <a:pt x="12" y="206"/>
                  <a:pt x="11" y="210"/>
                  <a:pt x="13" y="213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28" y="239"/>
                  <a:pt x="32" y="241"/>
                  <a:pt x="35" y="240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78" y="230"/>
                  <a:pt x="81" y="233"/>
                  <a:pt x="84" y="235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8" y="280"/>
                  <a:pt x="80" y="283"/>
                  <a:pt x="83" y="284"/>
                </a:cubicBezTo>
                <a:cubicBezTo>
                  <a:pt x="109" y="293"/>
                  <a:pt x="109" y="293"/>
                  <a:pt x="109" y="293"/>
                </a:cubicBezTo>
                <a:cubicBezTo>
                  <a:pt x="112" y="294"/>
                  <a:pt x="116" y="293"/>
                  <a:pt x="118" y="291"/>
                </a:cubicBezTo>
                <a:cubicBezTo>
                  <a:pt x="140" y="255"/>
                  <a:pt x="140" y="255"/>
                  <a:pt x="140" y="255"/>
                </a:cubicBezTo>
                <a:cubicBezTo>
                  <a:pt x="142" y="255"/>
                  <a:pt x="144" y="256"/>
                  <a:pt x="146" y="256"/>
                </a:cubicBezTo>
                <a:cubicBezTo>
                  <a:pt x="148" y="256"/>
                  <a:pt x="150" y="255"/>
                  <a:pt x="152" y="255"/>
                </a:cubicBezTo>
                <a:cubicBezTo>
                  <a:pt x="174" y="291"/>
                  <a:pt x="174" y="291"/>
                  <a:pt x="174" y="291"/>
                </a:cubicBezTo>
                <a:cubicBezTo>
                  <a:pt x="176" y="293"/>
                  <a:pt x="180" y="294"/>
                  <a:pt x="183" y="293"/>
                </a:cubicBezTo>
                <a:cubicBezTo>
                  <a:pt x="209" y="284"/>
                  <a:pt x="209" y="284"/>
                  <a:pt x="209" y="284"/>
                </a:cubicBezTo>
                <a:cubicBezTo>
                  <a:pt x="212" y="283"/>
                  <a:pt x="214" y="280"/>
                  <a:pt x="213" y="276"/>
                </a:cubicBezTo>
                <a:cubicBezTo>
                  <a:pt x="208" y="235"/>
                  <a:pt x="208" y="235"/>
                  <a:pt x="208" y="235"/>
                </a:cubicBezTo>
                <a:cubicBezTo>
                  <a:pt x="211" y="232"/>
                  <a:pt x="214" y="230"/>
                  <a:pt x="217" y="227"/>
                </a:cubicBezTo>
                <a:cubicBezTo>
                  <a:pt x="257" y="240"/>
                  <a:pt x="257" y="240"/>
                  <a:pt x="257" y="240"/>
                </a:cubicBezTo>
                <a:cubicBezTo>
                  <a:pt x="260" y="241"/>
                  <a:pt x="264" y="239"/>
                  <a:pt x="265" y="237"/>
                </a:cubicBezTo>
                <a:cubicBezTo>
                  <a:pt x="279" y="213"/>
                  <a:pt x="279" y="213"/>
                  <a:pt x="279" y="213"/>
                </a:cubicBezTo>
                <a:cubicBezTo>
                  <a:pt x="281" y="210"/>
                  <a:pt x="280" y="206"/>
                  <a:pt x="278" y="204"/>
                </a:cubicBezTo>
                <a:cubicBezTo>
                  <a:pt x="247" y="176"/>
                  <a:pt x="247" y="176"/>
                  <a:pt x="247" y="176"/>
                </a:cubicBezTo>
                <a:cubicBezTo>
                  <a:pt x="248" y="172"/>
                  <a:pt x="248" y="168"/>
                  <a:pt x="249" y="164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91" y="147"/>
                  <a:pt x="292" y="144"/>
                  <a:pt x="292" y="140"/>
                </a:cubicBezTo>
                <a:close/>
                <a:moveTo>
                  <a:pt x="204" y="152"/>
                </a:moveTo>
                <a:cubicBezTo>
                  <a:pt x="204" y="168"/>
                  <a:pt x="197" y="182"/>
                  <a:pt x="187" y="193"/>
                </a:cubicBezTo>
                <a:cubicBezTo>
                  <a:pt x="176" y="203"/>
                  <a:pt x="162" y="210"/>
                  <a:pt x="146" y="210"/>
                </a:cubicBezTo>
                <a:cubicBezTo>
                  <a:pt x="130" y="210"/>
                  <a:pt x="116" y="203"/>
                  <a:pt x="105" y="193"/>
                </a:cubicBezTo>
                <a:cubicBezTo>
                  <a:pt x="95" y="182"/>
                  <a:pt x="88" y="168"/>
                  <a:pt x="88" y="152"/>
                </a:cubicBezTo>
                <a:cubicBezTo>
                  <a:pt x="88" y="136"/>
                  <a:pt x="95" y="121"/>
                  <a:pt x="105" y="111"/>
                </a:cubicBezTo>
                <a:cubicBezTo>
                  <a:pt x="116" y="100"/>
                  <a:pt x="130" y="94"/>
                  <a:pt x="146" y="94"/>
                </a:cubicBezTo>
                <a:cubicBezTo>
                  <a:pt x="162" y="94"/>
                  <a:pt x="176" y="100"/>
                  <a:pt x="187" y="111"/>
                </a:cubicBezTo>
                <a:cubicBezTo>
                  <a:pt x="197" y="121"/>
                  <a:pt x="204" y="136"/>
                  <a:pt x="20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2"/>
          <p:cNvSpPr/>
          <p:nvPr/>
        </p:nvSpPr>
        <p:spPr>
          <a:xfrm>
            <a:off x="1386000" y="3859200"/>
            <a:ext cx="483120" cy="230040"/>
          </a:xfrm>
          <a:custGeom>
            <a:avLst/>
            <a:gdLst/>
            <a:ahLst/>
            <a:rect l="l" t="t" r="r" b="b"/>
            <a:pathLst>
              <a:path w="6911584" h="2912616">
                <a:moveTo>
                  <a:pt x="4928423" y="2274235"/>
                </a:moveTo>
                <a:cubicBezTo>
                  <a:pt x="4810900" y="2274235"/>
                  <a:pt x="4715629" y="2369506"/>
                  <a:pt x="4715629" y="2487029"/>
                </a:cubicBezTo>
                <a:cubicBezTo>
                  <a:pt x="4715629" y="2604552"/>
                  <a:pt x="4810900" y="2699823"/>
                  <a:pt x="4928423" y="2699823"/>
                </a:cubicBezTo>
                <a:cubicBezTo>
                  <a:pt x="5045946" y="2699823"/>
                  <a:pt x="5141217" y="2604552"/>
                  <a:pt x="5141217" y="2487029"/>
                </a:cubicBezTo>
                <a:cubicBezTo>
                  <a:pt x="5141217" y="2369506"/>
                  <a:pt x="5045946" y="2274235"/>
                  <a:pt x="4928423" y="2274235"/>
                </a:cubicBezTo>
                <a:close/>
                <a:moveTo>
                  <a:pt x="813623" y="2274235"/>
                </a:moveTo>
                <a:cubicBezTo>
                  <a:pt x="696100" y="2274235"/>
                  <a:pt x="600829" y="2369506"/>
                  <a:pt x="600829" y="2487029"/>
                </a:cubicBezTo>
                <a:cubicBezTo>
                  <a:pt x="600829" y="2604552"/>
                  <a:pt x="696100" y="2699823"/>
                  <a:pt x="813623" y="2699823"/>
                </a:cubicBezTo>
                <a:cubicBezTo>
                  <a:pt x="931146" y="2699823"/>
                  <a:pt x="1026417" y="2604552"/>
                  <a:pt x="1026417" y="2487029"/>
                </a:cubicBezTo>
                <a:cubicBezTo>
                  <a:pt x="1026417" y="2369506"/>
                  <a:pt x="931146" y="2274235"/>
                  <a:pt x="813623" y="2274235"/>
                </a:cubicBezTo>
                <a:close/>
                <a:moveTo>
                  <a:pt x="4928422" y="2061442"/>
                </a:moveTo>
                <a:cubicBezTo>
                  <a:pt x="5163467" y="2061442"/>
                  <a:pt x="5354009" y="2251984"/>
                  <a:pt x="5354009" y="2487029"/>
                </a:cubicBezTo>
                <a:cubicBezTo>
                  <a:pt x="5354009" y="2722074"/>
                  <a:pt x="5163467" y="2912616"/>
                  <a:pt x="4928422" y="2912616"/>
                </a:cubicBezTo>
                <a:cubicBezTo>
                  <a:pt x="4693377" y="2912616"/>
                  <a:pt x="4502835" y="2722074"/>
                  <a:pt x="4502835" y="2487029"/>
                </a:cubicBezTo>
                <a:cubicBezTo>
                  <a:pt x="4502835" y="2251984"/>
                  <a:pt x="4693377" y="2061442"/>
                  <a:pt x="4928422" y="2061442"/>
                </a:cubicBezTo>
                <a:close/>
                <a:moveTo>
                  <a:pt x="813622" y="2061442"/>
                </a:moveTo>
                <a:cubicBezTo>
                  <a:pt x="1048667" y="2061442"/>
                  <a:pt x="1239209" y="2251984"/>
                  <a:pt x="1239209" y="2487029"/>
                </a:cubicBezTo>
                <a:cubicBezTo>
                  <a:pt x="1239209" y="2722074"/>
                  <a:pt x="1048667" y="2912616"/>
                  <a:pt x="813622" y="2912616"/>
                </a:cubicBezTo>
                <a:cubicBezTo>
                  <a:pt x="578577" y="2912616"/>
                  <a:pt x="388035" y="2722074"/>
                  <a:pt x="388035" y="2487029"/>
                </a:cubicBezTo>
                <a:cubicBezTo>
                  <a:pt x="388035" y="2251984"/>
                  <a:pt x="578577" y="2061442"/>
                  <a:pt x="813622" y="2061442"/>
                </a:cubicBezTo>
                <a:close/>
                <a:moveTo>
                  <a:pt x="2036754" y="1611385"/>
                </a:moveTo>
                <a:cubicBezTo>
                  <a:pt x="2013445" y="1611385"/>
                  <a:pt x="1994550" y="1630280"/>
                  <a:pt x="1994550" y="1653589"/>
                </a:cubicBezTo>
                <a:lnTo>
                  <a:pt x="1994550" y="1854931"/>
                </a:lnTo>
                <a:cubicBezTo>
                  <a:pt x="1994550" y="1878240"/>
                  <a:pt x="2013445" y="1897135"/>
                  <a:pt x="2036754" y="1897135"/>
                </a:cubicBezTo>
                <a:lnTo>
                  <a:pt x="2066645" y="1897135"/>
                </a:lnTo>
                <a:cubicBezTo>
                  <a:pt x="2089954" y="1897135"/>
                  <a:pt x="2108849" y="1878240"/>
                  <a:pt x="2108849" y="1854931"/>
                </a:cubicBezTo>
                <a:lnTo>
                  <a:pt x="2108849" y="1653589"/>
                </a:lnTo>
                <a:cubicBezTo>
                  <a:pt x="2108849" y="1630280"/>
                  <a:pt x="2089954" y="1611385"/>
                  <a:pt x="2066645" y="1611385"/>
                </a:cubicBezTo>
                <a:close/>
                <a:moveTo>
                  <a:pt x="1475440" y="727942"/>
                </a:moveTo>
                <a:cubicBezTo>
                  <a:pt x="1454397" y="727942"/>
                  <a:pt x="1437338" y="745001"/>
                  <a:pt x="1437338" y="766044"/>
                </a:cubicBezTo>
                <a:lnTo>
                  <a:pt x="1437338" y="1383960"/>
                </a:lnTo>
                <a:cubicBezTo>
                  <a:pt x="1437338" y="1405003"/>
                  <a:pt x="1454397" y="1422062"/>
                  <a:pt x="1475440" y="1422062"/>
                </a:cubicBezTo>
                <a:lnTo>
                  <a:pt x="2070748" y="1422062"/>
                </a:lnTo>
                <a:cubicBezTo>
                  <a:pt x="2091791" y="1422062"/>
                  <a:pt x="2108850" y="1405003"/>
                  <a:pt x="2108850" y="1383960"/>
                </a:cubicBezTo>
                <a:lnTo>
                  <a:pt x="2108850" y="766044"/>
                </a:lnTo>
                <a:cubicBezTo>
                  <a:pt x="2108850" y="745001"/>
                  <a:pt x="2091791" y="727942"/>
                  <a:pt x="2070748" y="727942"/>
                </a:cubicBezTo>
                <a:close/>
                <a:moveTo>
                  <a:pt x="1119593" y="646850"/>
                </a:moveTo>
                <a:lnTo>
                  <a:pt x="732731" y="1335162"/>
                </a:lnTo>
                <a:lnTo>
                  <a:pt x="848287" y="1415549"/>
                </a:lnTo>
                <a:lnTo>
                  <a:pt x="1124617" y="1400476"/>
                </a:lnTo>
                <a:cubicBezTo>
                  <a:pt x="1122942" y="1150942"/>
                  <a:pt x="1121269" y="876287"/>
                  <a:pt x="1119593" y="646850"/>
                </a:cubicBezTo>
                <a:close/>
                <a:moveTo>
                  <a:pt x="1397179" y="570778"/>
                </a:moveTo>
                <a:lnTo>
                  <a:pt x="2125675" y="570778"/>
                </a:lnTo>
                <a:cubicBezTo>
                  <a:pt x="2202933" y="570778"/>
                  <a:pt x="2252218" y="637545"/>
                  <a:pt x="2252218" y="717081"/>
                </a:cubicBezTo>
                <a:cubicBezTo>
                  <a:pt x="2253123" y="910308"/>
                  <a:pt x="2249578" y="2044608"/>
                  <a:pt x="2248259" y="2269890"/>
                </a:cubicBezTo>
                <a:cubicBezTo>
                  <a:pt x="2250483" y="2331108"/>
                  <a:pt x="2252033" y="2459994"/>
                  <a:pt x="2105231" y="2459767"/>
                </a:cubicBezTo>
                <a:lnTo>
                  <a:pt x="1635886" y="2456926"/>
                </a:lnTo>
                <a:cubicBezTo>
                  <a:pt x="1549301" y="2441989"/>
                  <a:pt x="1520317" y="2406126"/>
                  <a:pt x="1487860" y="2315192"/>
                </a:cubicBezTo>
                <a:cubicBezTo>
                  <a:pt x="1453241" y="2211444"/>
                  <a:pt x="1369113" y="2004793"/>
                  <a:pt x="1281013" y="1739585"/>
                </a:cubicBezTo>
                <a:cubicBezTo>
                  <a:pt x="1281013" y="1190396"/>
                  <a:pt x="1277309" y="1261690"/>
                  <a:pt x="1277309" y="712501"/>
                </a:cubicBezTo>
                <a:cubicBezTo>
                  <a:pt x="1277309" y="632964"/>
                  <a:pt x="1319921" y="570778"/>
                  <a:pt x="1397179" y="570778"/>
                </a:cubicBezTo>
                <a:close/>
                <a:moveTo>
                  <a:pt x="1378516" y="531296"/>
                </a:moveTo>
                <a:cubicBezTo>
                  <a:pt x="1295800" y="531296"/>
                  <a:pt x="1250178" y="595968"/>
                  <a:pt x="1250178" y="678684"/>
                </a:cubicBezTo>
                <a:cubicBezTo>
                  <a:pt x="1250178" y="1249827"/>
                  <a:pt x="1254144" y="1175683"/>
                  <a:pt x="1254144" y="1746826"/>
                </a:cubicBezTo>
                <a:cubicBezTo>
                  <a:pt x="1348468" y="2022635"/>
                  <a:pt x="1438538" y="2237547"/>
                  <a:pt x="1475603" y="2345442"/>
                </a:cubicBezTo>
                <a:cubicBezTo>
                  <a:pt x="1510353" y="2440012"/>
                  <a:pt x="1541385" y="2477308"/>
                  <a:pt x="1634086" y="2492842"/>
                </a:cubicBezTo>
                <a:lnTo>
                  <a:pt x="2136588" y="2495797"/>
                </a:lnTo>
                <a:cubicBezTo>
                  <a:pt x="2293761" y="2496033"/>
                  <a:pt x="2292101" y="2361995"/>
                  <a:pt x="2289720" y="2298329"/>
                </a:cubicBezTo>
                <a:cubicBezTo>
                  <a:pt x="2291132" y="2064042"/>
                  <a:pt x="2294928" y="884398"/>
                  <a:pt x="2293959" y="683448"/>
                </a:cubicBezTo>
                <a:cubicBezTo>
                  <a:pt x="2293959" y="600732"/>
                  <a:pt x="2241192" y="531296"/>
                  <a:pt x="2158476" y="531296"/>
                </a:cubicBezTo>
                <a:close/>
                <a:moveTo>
                  <a:pt x="1423549" y="416"/>
                </a:moveTo>
                <a:cubicBezTo>
                  <a:pt x="1438368" y="-304"/>
                  <a:pt x="1455791" y="-118"/>
                  <a:pt x="1476421" y="1183"/>
                </a:cubicBezTo>
                <a:lnTo>
                  <a:pt x="6481089" y="10105"/>
                </a:lnTo>
                <a:cubicBezTo>
                  <a:pt x="6632014" y="13345"/>
                  <a:pt x="6655620" y="51095"/>
                  <a:pt x="6655050" y="184063"/>
                </a:cubicBezTo>
                <a:lnTo>
                  <a:pt x="6646128" y="2374162"/>
                </a:lnTo>
                <a:lnTo>
                  <a:pt x="6863866" y="2378147"/>
                </a:lnTo>
                <a:cubicBezTo>
                  <a:pt x="6877434" y="2384454"/>
                  <a:pt x="6910051" y="2397906"/>
                  <a:pt x="6906950" y="2418501"/>
                </a:cubicBezTo>
                <a:cubicBezTo>
                  <a:pt x="6907670" y="2461406"/>
                  <a:pt x="6908389" y="2504311"/>
                  <a:pt x="6909109" y="2547216"/>
                </a:cubicBezTo>
                <a:cubicBezTo>
                  <a:pt x="6920218" y="2597501"/>
                  <a:pt x="6893227" y="2619210"/>
                  <a:pt x="6842424" y="2621870"/>
                </a:cubicBezTo>
                <a:lnTo>
                  <a:pt x="5499782" y="2628410"/>
                </a:lnTo>
                <a:cubicBezTo>
                  <a:pt x="5461124" y="2372676"/>
                  <a:pt x="5294599" y="2012863"/>
                  <a:pt x="4928839" y="2021784"/>
                </a:cubicBezTo>
                <a:cubicBezTo>
                  <a:pt x="4563079" y="2030705"/>
                  <a:pt x="4451567" y="2316177"/>
                  <a:pt x="4380199" y="2623950"/>
                </a:cubicBezTo>
                <a:lnTo>
                  <a:pt x="1413975" y="2606108"/>
                </a:lnTo>
                <a:cubicBezTo>
                  <a:pt x="1330713" y="2347400"/>
                  <a:pt x="1185005" y="2039627"/>
                  <a:pt x="816270" y="2030705"/>
                </a:cubicBezTo>
                <a:cubicBezTo>
                  <a:pt x="447535" y="2021783"/>
                  <a:pt x="361300" y="2329558"/>
                  <a:pt x="294392" y="2458912"/>
                </a:cubicBezTo>
                <a:cubicBezTo>
                  <a:pt x="271687" y="2479538"/>
                  <a:pt x="308514" y="2502545"/>
                  <a:pt x="226278" y="2520790"/>
                </a:cubicBezTo>
                <a:lnTo>
                  <a:pt x="55873" y="2516259"/>
                </a:lnTo>
                <a:cubicBezTo>
                  <a:pt x="16901" y="2506858"/>
                  <a:pt x="4125" y="2495077"/>
                  <a:pt x="3253" y="2459482"/>
                </a:cubicBezTo>
                <a:cubicBezTo>
                  <a:pt x="1084" y="2355022"/>
                  <a:pt x="5613" y="2226184"/>
                  <a:pt x="0" y="2146678"/>
                </a:cubicBezTo>
                <a:cubicBezTo>
                  <a:pt x="66060" y="2122888"/>
                  <a:pt x="36869" y="2094337"/>
                  <a:pt x="55304" y="2068166"/>
                </a:cubicBezTo>
                <a:lnTo>
                  <a:pt x="51749" y="1667628"/>
                </a:lnTo>
                <a:cubicBezTo>
                  <a:pt x="59172" y="1613788"/>
                  <a:pt x="45162" y="1555186"/>
                  <a:pt x="102591" y="1548972"/>
                </a:cubicBezTo>
                <a:lnTo>
                  <a:pt x="611087" y="1308106"/>
                </a:lnTo>
                <a:lnTo>
                  <a:pt x="1289081" y="77011"/>
                </a:lnTo>
                <a:cubicBezTo>
                  <a:pt x="1343722" y="54894"/>
                  <a:pt x="1319816" y="5457"/>
                  <a:pt x="1423549" y="416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"/>
          <p:cNvSpPr/>
          <p:nvPr/>
        </p:nvSpPr>
        <p:spPr>
          <a:xfrm>
            <a:off x="1697760" y="3754080"/>
            <a:ext cx="239760" cy="239040"/>
          </a:xfrm>
          <a:custGeom>
            <a:avLst/>
            <a:gdLst/>
            <a:ahLst/>
            <a:rect l="l" t="t" r="r" b="b"/>
            <a:pathLst>
              <a:path w="914400" h="914400">
                <a:moveTo>
                  <a:pt x="423625" y="642938"/>
                </a:moveTo>
                <a:lnTo>
                  <a:pt x="500064" y="720805"/>
                </a:lnTo>
                <a:lnTo>
                  <a:pt x="500064" y="770811"/>
                </a:lnTo>
                <a:lnTo>
                  <a:pt x="423625" y="770811"/>
                </a:lnTo>
                <a:close/>
                <a:moveTo>
                  <a:pt x="651511" y="598647"/>
                </a:moveTo>
                <a:lnTo>
                  <a:pt x="656512" y="599361"/>
                </a:lnTo>
                <a:lnTo>
                  <a:pt x="660798" y="600076"/>
                </a:lnTo>
                <a:lnTo>
                  <a:pt x="664370" y="602219"/>
                </a:lnTo>
                <a:lnTo>
                  <a:pt x="667942" y="605076"/>
                </a:lnTo>
                <a:lnTo>
                  <a:pt x="671514" y="608648"/>
                </a:lnTo>
                <a:lnTo>
                  <a:pt x="673657" y="612935"/>
                </a:lnTo>
                <a:lnTo>
                  <a:pt x="675086" y="617221"/>
                </a:lnTo>
                <a:lnTo>
                  <a:pt x="675800" y="622221"/>
                </a:lnTo>
                <a:lnTo>
                  <a:pt x="675086" y="627222"/>
                </a:lnTo>
                <a:lnTo>
                  <a:pt x="673657" y="631508"/>
                </a:lnTo>
                <a:lnTo>
                  <a:pt x="671514" y="635080"/>
                </a:lnTo>
                <a:lnTo>
                  <a:pt x="667942" y="638652"/>
                </a:lnTo>
                <a:lnTo>
                  <a:pt x="664370" y="642224"/>
                </a:lnTo>
                <a:lnTo>
                  <a:pt x="660798" y="644367"/>
                </a:lnTo>
                <a:lnTo>
                  <a:pt x="656512" y="645796"/>
                </a:lnTo>
                <a:lnTo>
                  <a:pt x="651511" y="646510"/>
                </a:lnTo>
                <a:lnTo>
                  <a:pt x="646510" y="645796"/>
                </a:lnTo>
                <a:lnTo>
                  <a:pt x="642224" y="644367"/>
                </a:lnTo>
                <a:lnTo>
                  <a:pt x="637937" y="642224"/>
                </a:lnTo>
                <a:lnTo>
                  <a:pt x="634365" y="638652"/>
                </a:lnTo>
                <a:lnTo>
                  <a:pt x="631508" y="635080"/>
                </a:lnTo>
                <a:lnTo>
                  <a:pt x="629365" y="631508"/>
                </a:lnTo>
                <a:lnTo>
                  <a:pt x="628650" y="627222"/>
                </a:lnTo>
                <a:lnTo>
                  <a:pt x="627936" y="622221"/>
                </a:lnTo>
                <a:lnTo>
                  <a:pt x="628650" y="617221"/>
                </a:lnTo>
                <a:lnTo>
                  <a:pt x="629365" y="612935"/>
                </a:lnTo>
                <a:lnTo>
                  <a:pt x="631508" y="608648"/>
                </a:lnTo>
                <a:lnTo>
                  <a:pt x="634365" y="605076"/>
                </a:lnTo>
                <a:lnTo>
                  <a:pt x="637937" y="602219"/>
                </a:lnTo>
                <a:lnTo>
                  <a:pt x="642224" y="600076"/>
                </a:lnTo>
                <a:lnTo>
                  <a:pt x="646510" y="599361"/>
                </a:lnTo>
                <a:close/>
                <a:moveTo>
                  <a:pt x="224314" y="447914"/>
                </a:moveTo>
                <a:lnTo>
                  <a:pt x="373619" y="600076"/>
                </a:lnTo>
                <a:lnTo>
                  <a:pt x="373619" y="770812"/>
                </a:lnTo>
                <a:lnTo>
                  <a:pt x="294323" y="770812"/>
                </a:lnTo>
                <a:lnTo>
                  <a:pt x="294323" y="568644"/>
                </a:lnTo>
                <a:lnTo>
                  <a:pt x="240030" y="568644"/>
                </a:lnTo>
                <a:lnTo>
                  <a:pt x="240030" y="768669"/>
                </a:lnTo>
                <a:lnTo>
                  <a:pt x="142161" y="769383"/>
                </a:lnTo>
                <a:lnTo>
                  <a:pt x="142161" y="696517"/>
                </a:lnTo>
                <a:lnTo>
                  <a:pt x="184309" y="696517"/>
                </a:lnTo>
                <a:lnTo>
                  <a:pt x="184309" y="642939"/>
                </a:lnTo>
                <a:lnTo>
                  <a:pt x="142161" y="642939"/>
                </a:lnTo>
                <a:lnTo>
                  <a:pt x="142161" y="565072"/>
                </a:lnTo>
                <a:lnTo>
                  <a:pt x="182166" y="565072"/>
                </a:lnTo>
                <a:lnTo>
                  <a:pt x="182166" y="518637"/>
                </a:lnTo>
                <a:lnTo>
                  <a:pt x="142161" y="518637"/>
                </a:lnTo>
                <a:lnTo>
                  <a:pt x="142161" y="448629"/>
                </a:lnTo>
                <a:close/>
                <a:moveTo>
                  <a:pt x="272891" y="250746"/>
                </a:moveTo>
                <a:lnTo>
                  <a:pt x="278606" y="251461"/>
                </a:lnTo>
                <a:lnTo>
                  <a:pt x="282892" y="252889"/>
                </a:lnTo>
                <a:lnTo>
                  <a:pt x="286464" y="255032"/>
                </a:lnTo>
                <a:lnTo>
                  <a:pt x="290036" y="257890"/>
                </a:lnTo>
                <a:lnTo>
                  <a:pt x="292894" y="261462"/>
                </a:lnTo>
                <a:lnTo>
                  <a:pt x="295037" y="265034"/>
                </a:lnTo>
                <a:lnTo>
                  <a:pt x="296466" y="269320"/>
                </a:lnTo>
                <a:lnTo>
                  <a:pt x="297180" y="275035"/>
                </a:lnTo>
                <a:lnTo>
                  <a:pt x="296466" y="280036"/>
                </a:lnTo>
                <a:lnTo>
                  <a:pt x="295037" y="284322"/>
                </a:lnTo>
                <a:lnTo>
                  <a:pt x="292894" y="287894"/>
                </a:lnTo>
                <a:lnTo>
                  <a:pt x="290036" y="291466"/>
                </a:lnTo>
                <a:lnTo>
                  <a:pt x="286464" y="294323"/>
                </a:lnTo>
                <a:lnTo>
                  <a:pt x="282892" y="296466"/>
                </a:lnTo>
                <a:lnTo>
                  <a:pt x="278606" y="297181"/>
                </a:lnTo>
                <a:lnTo>
                  <a:pt x="272891" y="297895"/>
                </a:lnTo>
                <a:lnTo>
                  <a:pt x="267890" y="297181"/>
                </a:lnTo>
                <a:lnTo>
                  <a:pt x="263604" y="296466"/>
                </a:lnTo>
                <a:lnTo>
                  <a:pt x="260032" y="294323"/>
                </a:lnTo>
                <a:lnTo>
                  <a:pt x="256460" y="291466"/>
                </a:lnTo>
                <a:lnTo>
                  <a:pt x="253603" y="287894"/>
                </a:lnTo>
                <a:lnTo>
                  <a:pt x="251459" y="284322"/>
                </a:lnTo>
                <a:lnTo>
                  <a:pt x="250031" y="280036"/>
                </a:lnTo>
                <a:lnTo>
                  <a:pt x="249316" y="275035"/>
                </a:lnTo>
                <a:lnTo>
                  <a:pt x="250031" y="269320"/>
                </a:lnTo>
                <a:lnTo>
                  <a:pt x="251459" y="265034"/>
                </a:lnTo>
                <a:lnTo>
                  <a:pt x="253603" y="261462"/>
                </a:lnTo>
                <a:lnTo>
                  <a:pt x="256460" y="257890"/>
                </a:lnTo>
                <a:lnTo>
                  <a:pt x="260032" y="255032"/>
                </a:lnTo>
                <a:lnTo>
                  <a:pt x="263604" y="252889"/>
                </a:lnTo>
                <a:lnTo>
                  <a:pt x="267890" y="251461"/>
                </a:lnTo>
                <a:close/>
                <a:moveTo>
                  <a:pt x="722947" y="147876"/>
                </a:moveTo>
                <a:lnTo>
                  <a:pt x="770811" y="147876"/>
                </a:lnTo>
                <a:lnTo>
                  <a:pt x="770811" y="227171"/>
                </a:lnTo>
                <a:lnTo>
                  <a:pt x="722947" y="227171"/>
                </a:lnTo>
                <a:close/>
                <a:moveTo>
                  <a:pt x="554355" y="143589"/>
                </a:moveTo>
                <a:lnTo>
                  <a:pt x="672227" y="143589"/>
                </a:lnTo>
                <a:lnTo>
                  <a:pt x="672941" y="281464"/>
                </a:lnTo>
                <a:lnTo>
                  <a:pt x="772239" y="281464"/>
                </a:lnTo>
                <a:lnTo>
                  <a:pt x="772239" y="358616"/>
                </a:lnTo>
                <a:lnTo>
                  <a:pt x="722947" y="358616"/>
                </a:lnTo>
                <a:lnTo>
                  <a:pt x="722947" y="410051"/>
                </a:lnTo>
                <a:lnTo>
                  <a:pt x="772239" y="410051"/>
                </a:lnTo>
                <a:lnTo>
                  <a:pt x="772239" y="485775"/>
                </a:lnTo>
                <a:lnTo>
                  <a:pt x="722947" y="485775"/>
                </a:lnTo>
                <a:lnTo>
                  <a:pt x="722947" y="537210"/>
                </a:lnTo>
                <a:lnTo>
                  <a:pt x="772239" y="537210"/>
                </a:lnTo>
                <a:lnTo>
                  <a:pt x="772239" y="770811"/>
                </a:lnTo>
                <a:lnTo>
                  <a:pt x="677942" y="770811"/>
                </a:lnTo>
                <a:lnTo>
                  <a:pt x="677942" y="699374"/>
                </a:lnTo>
                <a:lnTo>
                  <a:pt x="682228" y="697945"/>
                </a:lnTo>
                <a:lnTo>
                  <a:pt x="686514" y="696516"/>
                </a:lnTo>
                <a:lnTo>
                  <a:pt x="690086" y="694373"/>
                </a:lnTo>
                <a:lnTo>
                  <a:pt x="694372" y="692230"/>
                </a:lnTo>
                <a:lnTo>
                  <a:pt x="697944" y="689372"/>
                </a:lnTo>
                <a:lnTo>
                  <a:pt x="702230" y="686515"/>
                </a:lnTo>
                <a:lnTo>
                  <a:pt x="705802" y="683657"/>
                </a:lnTo>
                <a:lnTo>
                  <a:pt x="709374" y="680800"/>
                </a:lnTo>
                <a:lnTo>
                  <a:pt x="714375" y="675085"/>
                </a:lnTo>
                <a:lnTo>
                  <a:pt x="719375" y="667941"/>
                </a:lnTo>
                <a:lnTo>
                  <a:pt x="722947" y="661512"/>
                </a:lnTo>
                <a:lnTo>
                  <a:pt x="726519" y="654368"/>
                </a:lnTo>
                <a:lnTo>
                  <a:pt x="728662" y="647938"/>
                </a:lnTo>
                <a:lnTo>
                  <a:pt x="730805" y="639366"/>
                </a:lnTo>
                <a:lnTo>
                  <a:pt x="732234" y="632222"/>
                </a:lnTo>
                <a:lnTo>
                  <a:pt x="732948" y="624364"/>
                </a:lnTo>
                <a:lnTo>
                  <a:pt x="732234" y="616506"/>
                </a:lnTo>
                <a:lnTo>
                  <a:pt x="730805" y="608648"/>
                </a:lnTo>
                <a:lnTo>
                  <a:pt x="728662" y="600790"/>
                </a:lnTo>
                <a:lnTo>
                  <a:pt x="726519" y="593646"/>
                </a:lnTo>
                <a:lnTo>
                  <a:pt x="722947" y="586502"/>
                </a:lnTo>
                <a:lnTo>
                  <a:pt x="719375" y="580073"/>
                </a:lnTo>
                <a:lnTo>
                  <a:pt x="714375" y="572929"/>
                </a:lnTo>
                <a:lnTo>
                  <a:pt x="709374" y="567214"/>
                </a:lnTo>
                <a:lnTo>
                  <a:pt x="705802" y="563642"/>
                </a:lnTo>
                <a:lnTo>
                  <a:pt x="702230" y="560785"/>
                </a:lnTo>
                <a:lnTo>
                  <a:pt x="697230" y="557927"/>
                </a:lnTo>
                <a:lnTo>
                  <a:pt x="693658" y="555070"/>
                </a:lnTo>
                <a:lnTo>
                  <a:pt x="689372" y="552927"/>
                </a:lnTo>
                <a:lnTo>
                  <a:pt x="685085" y="550783"/>
                </a:lnTo>
                <a:lnTo>
                  <a:pt x="680085" y="549355"/>
                </a:lnTo>
                <a:lnTo>
                  <a:pt x="675799" y="547211"/>
                </a:lnTo>
                <a:lnTo>
                  <a:pt x="675084" y="464344"/>
                </a:lnTo>
                <a:lnTo>
                  <a:pt x="554355" y="345757"/>
                </a:lnTo>
                <a:close/>
                <a:moveTo>
                  <a:pt x="507920" y="143589"/>
                </a:moveTo>
                <a:lnTo>
                  <a:pt x="507920" y="305752"/>
                </a:lnTo>
                <a:lnTo>
                  <a:pt x="420766" y="218598"/>
                </a:lnTo>
                <a:lnTo>
                  <a:pt x="420766" y="144303"/>
                </a:lnTo>
                <a:close/>
                <a:moveTo>
                  <a:pt x="371476" y="143589"/>
                </a:moveTo>
                <a:lnTo>
                  <a:pt x="371476" y="231457"/>
                </a:lnTo>
                <a:lnTo>
                  <a:pt x="634366" y="497205"/>
                </a:lnTo>
                <a:lnTo>
                  <a:pt x="634366" y="547211"/>
                </a:lnTo>
                <a:lnTo>
                  <a:pt x="622221" y="551498"/>
                </a:lnTo>
                <a:lnTo>
                  <a:pt x="610791" y="557213"/>
                </a:lnTo>
                <a:lnTo>
                  <a:pt x="600076" y="565071"/>
                </a:lnTo>
                <a:lnTo>
                  <a:pt x="591503" y="574358"/>
                </a:lnTo>
                <a:lnTo>
                  <a:pt x="584360" y="585788"/>
                </a:lnTo>
                <a:lnTo>
                  <a:pt x="577930" y="597218"/>
                </a:lnTo>
                <a:lnTo>
                  <a:pt x="575073" y="610791"/>
                </a:lnTo>
                <a:lnTo>
                  <a:pt x="573644" y="624364"/>
                </a:lnTo>
                <a:lnTo>
                  <a:pt x="574358" y="632222"/>
                </a:lnTo>
                <a:lnTo>
                  <a:pt x="575073" y="639366"/>
                </a:lnTo>
                <a:lnTo>
                  <a:pt x="577216" y="647938"/>
                </a:lnTo>
                <a:lnTo>
                  <a:pt x="580073" y="654368"/>
                </a:lnTo>
                <a:lnTo>
                  <a:pt x="582931" y="661512"/>
                </a:lnTo>
                <a:lnTo>
                  <a:pt x="587217" y="667941"/>
                </a:lnTo>
                <a:lnTo>
                  <a:pt x="591503" y="675085"/>
                </a:lnTo>
                <a:lnTo>
                  <a:pt x="596504" y="680800"/>
                </a:lnTo>
                <a:lnTo>
                  <a:pt x="600790" y="684372"/>
                </a:lnTo>
                <a:lnTo>
                  <a:pt x="605076" y="687944"/>
                </a:lnTo>
                <a:lnTo>
                  <a:pt x="609363" y="691515"/>
                </a:lnTo>
                <a:lnTo>
                  <a:pt x="615078" y="694373"/>
                </a:lnTo>
                <a:lnTo>
                  <a:pt x="620078" y="697230"/>
                </a:lnTo>
                <a:lnTo>
                  <a:pt x="625793" y="699374"/>
                </a:lnTo>
                <a:lnTo>
                  <a:pt x="630794" y="700802"/>
                </a:lnTo>
                <a:lnTo>
                  <a:pt x="636509" y="702945"/>
                </a:lnTo>
                <a:lnTo>
                  <a:pt x="636509" y="770811"/>
                </a:lnTo>
                <a:lnTo>
                  <a:pt x="551498" y="770811"/>
                </a:lnTo>
                <a:lnTo>
                  <a:pt x="551498" y="705089"/>
                </a:lnTo>
                <a:lnTo>
                  <a:pt x="240745" y="396478"/>
                </a:lnTo>
                <a:lnTo>
                  <a:pt x="142161" y="396478"/>
                </a:lnTo>
                <a:lnTo>
                  <a:pt x="142161" y="144303"/>
                </a:lnTo>
                <a:lnTo>
                  <a:pt x="247174" y="144303"/>
                </a:lnTo>
                <a:lnTo>
                  <a:pt x="247174" y="200739"/>
                </a:lnTo>
                <a:lnTo>
                  <a:pt x="236458" y="205025"/>
                </a:lnTo>
                <a:lnTo>
                  <a:pt x="227171" y="212169"/>
                </a:lnTo>
                <a:lnTo>
                  <a:pt x="218599" y="220027"/>
                </a:lnTo>
                <a:lnTo>
                  <a:pt x="210741" y="228600"/>
                </a:lnTo>
                <a:lnTo>
                  <a:pt x="204311" y="239315"/>
                </a:lnTo>
                <a:lnTo>
                  <a:pt x="199311" y="251460"/>
                </a:lnTo>
                <a:lnTo>
                  <a:pt x="196453" y="263604"/>
                </a:lnTo>
                <a:lnTo>
                  <a:pt x="195025" y="277177"/>
                </a:lnTo>
                <a:lnTo>
                  <a:pt x="195739" y="285036"/>
                </a:lnTo>
                <a:lnTo>
                  <a:pt x="196453" y="292894"/>
                </a:lnTo>
                <a:lnTo>
                  <a:pt x="198596" y="300037"/>
                </a:lnTo>
                <a:lnTo>
                  <a:pt x="200740" y="307896"/>
                </a:lnTo>
                <a:lnTo>
                  <a:pt x="204311" y="315039"/>
                </a:lnTo>
                <a:lnTo>
                  <a:pt x="207883" y="321469"/>
                </a:lnTo>
                <a:lnTo>
                  <a:pt x="212884" y="327898"/>
                </a:lnTo>
                <a:lnTo>
                  <a:pt x="218599" y="333613"/>
                </a:lnTo>
                <a:lnTo>
                  <a:pt x="224314" y="339328"/>
                </a:lnTo>
                <a:lnTo>
                  <a:pt x="230029" y="343614"/>
                </a:lnTo>
                <a:lnTo>
                  <a:pt x="237173" y="347901"/>
                </a:lnTo>
                <a:lnTo>
                  <a:pt x="243602" y="350758"/>
                </a:lnTo>
                <a:lnTo>
                  <a:pt x="251461" y="353616"/>
                </a:lnTo>
                <a:lnTo>
                  <a:pt x="259319" y="355759"/>
                </a:lnTo>
                <a:lnTo>
                  <a:pt x="266463" y="356473"/>
                </a:lnTo>
                <a:lnTo>
                  <a:pt x="274321" y="357188"/>
                </a:lnTo>
                <a:lnTo>
                  <a:pt x="280750" y="357188"/>
                </a:lnTo>
                <a:lnTo>
                  <a:pt x="286465" y="356473"/>
                </a:lnTo>
                <a:lnTo>
                  <a:pt x="291466" y="355759"/>
                </a:lnTo>
                <a:lnTo>
                  <a:pt x="297181" y="354330"/>
                </a:lnTo>
                <a:lnTo>
                  <a:pt x="302181" y="352187"/>
                </a:lnTo>
                <a:lnTo>
                  <a:pt x="307896" y="350044"/>
                </a:lnTo>
                <a:lnTo>
                  <a:pt x="312183" y="347901"/>
                </a:lnTo>
                <a:lnTo>
                  <a:pt x="317183" y="345043"/>
                </a:lnTo>
                <a:lnTo>
                  <a:pt x="540068" y="567214"/>
                </a:lnTo>
                <a:lnTo>
                  <a:pt x="537925" y="507921"/>
                </a:lnTo>
                <a:lnTo>
                  <a:pt x="345044" y="315039"/>
                </a:lnTo>
                <a:lnTo>
                  <a:pt x="348616" y="306467"/>
                </a:lnTo>
                <a:lnTo>
                  <a:pt x="352188" y="296466"/>
                </a:lnTo>
                <a:lnTo>
                  <a:pt x="353616" y="287179"/>
                </a:lnTo>
                <a:lnTo>
                  <a:pt x="354331" y="277177"/>
                </a:lnTo>
                <a:lnTo>
                  <a:pt x="353616" y="268605"/>
                </a:lnTo>
                <a:lnTo>
                  <a:pt x="352902" y="261461"/>
                </a:lnTo>
                <a:lnTo>
                  <a:pt x="350759" y="253603"/>
                </a:lnTo>
                <a:lnTo>
                  <a:pt x="348616" y="246459"/>
                </a:lnTo>
                <a:lnTo>
                  <a:pt x="345044" y="239315"/>
                </a:lnTo>
                <a:lnTo>
                  <a:pt x="341472" y="232886"/>
                </a:lnTo>
                <a:lnTo>
                  <a:pt x="336471" y="226456"/>
                </a:lnTo>
                <a:lnTo>
                  <a:pt x="330756" y="220741"/>
                </a:lnTo>
                <a:lnTo>
                  <a:pt x="327185" y="217170"/>
                </a:lnTo>
                <a:lnTo>
                  <a:pt x="322898" y="213598"/>
                </a:lnTo>
                <a:lnTo>
                  <a:pt x="318612" y="210026"/>
                </a:lnTo>
                <a:lnTo>
                  <a:pt x="313611" y="207168"/>
                </a:lnTo>
                <a:lnTo>
                  <a:pt x="309325" y="205025"/>
                </a:lnTo>
                <a:lnTo>
                  <a:pt x="303610" y="202882"/>
                </a:lnTo>
                <a:lnTo>
                  <a:pt x="298610" y="201453"/>
                </a:lnTo>
                <a:lnTo>
                  <a:pt x="293609" y="200025"/>
                </a:lnTo>
                <a:lnTo>
                  <a:pt x="293609" y="144303"/>
                </a:lnTo>
                <a:close/>
                <a:moveTo>
                  <a:pt x="55998" y="55998"/>
                </a:moveTo>
                <a:lnTo>
                  <a:pt x="55998" y="858402"/>
                </a:lnTo>
                <a:lnTo>
                  <a:pt x="858402" y="858402"/>
                </a:lnTo>
                <a:lnTo>
                  <a:pt x="858402" y="55998"/>
                </a:ln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65" descr=""/>
          <p:cNvPicPr/>
          <p:nvPr/>
        </p:nvPicPr>
        <p:blipFill>
          <a:blip r:embed="rId5"/>
          <a:stretch/>
        </p:blipFill>
        <p:spPr>
          <a:xfrm>
            <a:off x="809280" y="3701520"/>
            <a:ext cx="479160" cy="479160"/>
          </a:xfrm>
          <a:prstGeom prst="rect">
            <a:avLst/>
          </a:prstGeom>
          <a:ln>
            <a:noFill/>
          </a:ln>
        </p:spPr>
      </p:pic>
      <p:pic>
        <p:nvPicPr>
          <p:cNvPr id="135" name="Picture 2" descr=""/>
          <p:cNvPicPr/>
          <p:nvPr/>
        </p:nvPicPr>
        <p:blipFill>
          <a:blip r:embed="rId6">
            <a:lum bright="100000"/>
          </a:blip>
          <a:stretch/>
        </p:blipFill>
        <p:spPr>
          <a:xfrm>
            <a:off x="2345400" y="3757680"/>
            <a:ext cx="471600" cy="471600"/>
          </a:xfrm>
          <a:prstGeom prst="rect">
            <a:avLst/>
          </a:prstGeom>
          <a:ln>
            <a:noFill/>
          </a:ln>
        </p:spPr>
      </p:pic>
      <p:pic>
        <p:nvPicPr>
          <p:cNvPr id="136" name="Picture 3" descr=""/>
          <p:cNvPicPr/>
          <p:nvPr/>
        </p:nvPicPr>
        <p:blipFill>
          <a:blip r:embed="rId7"/>
          <a:stretch/>
        </p:blipFill>
        <p:spPr>
          <a:xfrm>
            <a:off x="4707000" y="2048400"/>
            <a:ext cx="423000" cy="446040"/>
          </a:xfrm>
          <a:prstGeom prst="rect">
            <a:avLst/>
          </a:prstGeom>
          <a:ln>
            <a:noFill/>
          </a:ln>
        </p:spPr>
      </p:pic>
      <p:pic>
        <p:nvPicPr>
          <p:cNvPr id="137" name="Picture 6" descr=""/>
          <p:cNvPicPr/>
          <p:nvPr/>
        </p:nvPicPr>
        <p:blipFill>
          <a:blip r:embed="rId8"/>
          <a:stretch/>
        </p:blipFill>
        <p:spPr>
          <a:xfrm>
            <a:off x="4693320" y="2957400"/>
            <a:ext cx="451080" cy="391320"/>
          </a:xfrm>
          <a:prstGeom prst="rect">
            <a:avLst/>
          </a:prstGeom>
          <a:ln>
            <a:noFill/>
          </a:ln>
        </p:spPr>
      </p:pic>
      <p:pic>
        <p:nvPicPr>
          <p:cNvPr id="138" name="Picture 69" descr=""/>
          <p:cNvPicPr/>
          <p:nvPr/>
        </p:nvPicPr>
        <p:blipFill>
          <a:blip r:embed="rId9"/>
          <a:stretch/>
        </p:blipFill>
        <p:spPr>
          <a:xfrm>
            <a:off x="4523040" y="3583800"/>
            <a:ext cx="791640" cy="791640"/>
          </a:xfrm>
          <a:prstGeom prst="rect">
            <a:avLst/>
          </a:prstGeom>
          <a:ln>
            <a:noFill/>
          </a:ln>
        </p:spPr>
      </p:pic>
      <p:sp>
        <p:nvSpPr>
          <p:cNvPr id="139" name="CustomShape 14"/>
          <p:cNvSpPr/>
          <p:nvPr/>
        </p:nvSpPr>
        <p:spPr>
          <a:xfrm>
            <a:off x="4748400" y="3921840"/>
            <a:ext cx="36396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de-DE" sz="1530" spc="-26" strike="noStrike">
                <a:solidFill>
                  <a:srgbClr val="4668c5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{  }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0">
            <a:lum bright="100000"/>
          </a:blip>
          <a:stretch/>
        </p:blipFill>
        <p:spPr>
          <a:xfrm>
            <a:off x="4682880" y="4677840"/>
            <a:ext cx="471600" cy="471600"/>
          </a:xfrm>
          <a:prstGeom prst="rect">
            <a:avLst/>
          </a:prstGeom>
          <a:ln>
            <a:noFill/>
          </a:ln>
        </p:spPr>
      </p:pic>
      <p:pic>
        <p:nvPicPr>
          <p:cNvPr id="141" name="Picture 74" descr=""/>
          <p:cNvPicPr/>
          <p:nvPr/>
        </p:nvPicPr>
        <p:blipFill>
          <a:blip r:embed="rId11"/>
          <a:stretch/>
        </p:blipFill>
        <p:spPr>
          <a:xfrm>
            <a:off x="6941160" y="1883520"/>
            <a:ext cx="753120" cy="753120"/>
          </a:xfrm>
          <a:prstGeom prst="rect">
            <a:avLst/>
          </a:prstGeom>
          <a:ln>
            <a:noFill/>
          </a:ln>
        </p:spPr>
      </p:pic>
      <p:pic>
        <p:nvPicPr>
          <p:cNvPr id="142" name="Picture 11" descr=""/>
          <p:cNvPicPr/>
          <p:nvPr/>
        </p:nvPicPr>
        <p:blipFill>
          <a:blip r:embed="rId12"/>
          <a:stretch/>
        </p:blipFill>
        <p:spPr>
          <a:xfrm>
            <a:off x="9488160" y="2058840"/>
            <a:ext cx="429120" cy="425520"/>
          </a:xfrm>
          <a:prstGeom prst="rect">
            <a:avLst/>
          </a:prstGeom>
          <a:ln>
            <a:noFill/>
          </a:ln>
        </p:spPr>
      </p:pic>
      <p:pic>
        <p:nvPicPr>
          <p:cNvPr id="143" name="Picture 73" descr=""/>
          <p:cNvPicPr/>
          <p:nvPr/>
        </p:nvPicPr>
        <p:blipFill>
          <a:blip r:embed="rId13"/>
          <a:stretch/>
        </p:blipFill>
        <p:spPr>
          <a:xfrm>
            <a:off x="9564120" y="4689360"/>
            <a:ext cx="277200" cy="448560"/>
          </a:xfrm>
          <a:prstGeom prst="rect">
            <a:avLst/>
          </a:prstGeom>
          <a:ln>
            <a:noFill/>
          </a:ln>
        </p:spPr>
      </p:pic>
      <p:pic>
        <p:nvPicPr>
          <p:cNvPr id="144" name="Picture 77" descr=""/>
          <p:cNvPicPr/>
          <p:nvPr/>
        </p:nvPicPr>
        <p:blipFill>
          <a:blip r:embed="rId14"/>
          <a:stretch/>
        </p:blipFill>
        <p:spPr>
          <a:xfrm>
            <a:off x="9527760" y="3841200"/>
            <a:ext cx="373320" cy="373320"/>
          </a:xfrm>
          <a:prstGeom prst="rect">
            <a:avLst/>
          </a:prstGeom>
          <a:ln>
            <a:noFill/>
          </a:ln>
        </p:spPr>
      </p:pic>
      <p:pic>
        <p:nvPicPr>
          <p:cNvPr id="145" name="Picture 83" descr=""/>
          <p:cNvPicPr/>
          <p:nvPr/>
        </p:nvPicPr>
        <p:blipFill>
          <a:blip r:embed="rId15"/>
          <a:srcRect l="0" t="0" r="-9470" b="-4062"/>
          <a:stretch/>
        </p:blipFill>
        <p:spPr>
          <a:xfrm>
            <a:off x="9508680" y="2951280"/>
            <a:ext cx="392040" cy="380520"/>
          </a:xfrm>
          <a:prstGeom prst="rect">
            <a:avLst/>
          </a:prstGeom>
          <a:ln>
            <a:noFill/>
          </a:ln>
        </p:spPr>
      </p:pic>
      <p:pic>
        <p:nvPicPr>
          <p:cNvPr id="146" name="Picture 84" descr=""/>
          <p:cNvPicPr/>
          <p:nvPr/>
        </p:nvPicPr>
        <p:blipFill>
          <a:blip r:embed="rId16"/>
          <a:stretch/>
        </p:blipFill>
        <p:spPr>
          <a:xfrm>
            <a:off x="7078320" y="4631400"/>
            <a:ext cx="478800" cy="478800"/>
          </a:xfrm>
          <a:prstGeom prst="rect">
            <a:avLst/>
          </a:prstGeom>
          <a:ln>
            <a:noFill/>
          </a:ln>
        </p:spPr>
      </p:pic>
      <p:pic>
        <p:nvPicPr>
          <p:cNvPr id="147" name="Picture 85" descr=""/>
          <p:cNvPicPr/>
          <p:nvPr/>
        </p:nvPicPr>
        <p:blipFill>
          <a:blip r:embed="rId17"/>
          <a:stretch/>
        </p:blipFill>
        <p:spPr>
          <a:xfrm>
            <a:off x="2442600" y="2950200"/>
            <a:ext cx="406080" cy="406080"/>
          </a:xfrm>
          <a:prstGeom prst="rect">
            <a:avLst/>
          </a:prstGeom>
          <a:ln>
            <a:noFill/>
          </a:ln>
        </p:spPr>
      </p:pic>
      <p:pic>
        <p:nvPicPr>
          <p:cNvPr id="148" name="Picture 86" descr=""/>
          <p:cNvPicPr/>
          <p:nvPr/>
        </p:nvPicPr>
        <p:blipFill>
          <a:blip r:embed="rId18"/>
          <a:stretch/>
        </p:blipFill>
        <p:spPr>
          <a:xfrm>
            <a:off x="9488160" y="5549400"/>
            <a:ext cx="487440" cy="487440"/>
          </a:xfrm>
          <a:prstGeom prst="rect">
            <a:avLst/>
          </a:prstGeom>
          <a:ln>
            <a:noFill/>
          </a:ln>
        </p:spPr>
      </p:pic>
      <p:pic>
        <p:nvPicPr>
          <p:cNvPr id="149" name="Picture 87" descr=""/>
          <p:cNvPicPr/>
          <p:nvPr/>
        </p:nvPicPr>
        <p:blipFill>
          <a:blip r:embed="rId19"/>
          <a:stretch/>
        </p:blipFill>
        <p:spPr>
          <a:xfrm>
            <a:off x="7053120" y="2843640"/>
            <a:ext cx="529200" cy="529200"/>
          </a:xfrm>
          <a:prstGeom prst="rect">
            <a:avLst/>
          </a:prstGeom>
          <a:ln>
            <a:noFill/>
          </a:ln>
        </p:spPr>
      </p:pic>
      <p:pic>
        <p:nvPicPr>
          <p:cNvPr id="150" name="Picture 88" descr=""/>
          <p:cNvPicPr/>
          <p:nvPr/>
        </p:nvPicPr>
        <p:blipFill>
          <a:blip r:embed="rId20"/>
          <a:stretch/>
        </p:blipFill>
        <p:spPr>
          <a:xfrm>
            <a:off x="2277000" y="2039040"/>
            <a:ext cx="556560" cy="556560"/>
          </a:xfrm>
          <a:prstGeom prst="rect">
            <a:avLst/>
          </a:prstGeom>
          <a:ln>
            <a:noFill/>
          </a:ln>
        </p:spPr>
      </p:pic>
      <p:pic>
        <p:nvPicPr>
          <p:cNvPr id="151" name="Picture 89" descr=""/>
          <p:cNvPicPr/>
          <p:nvPr/>
        </p:nvPicPr>
        <p:blipFill>
          <a:blip r:embed="rId21"/>
          <a:stretch/>
        </p:blipFill>
        <p:spPr>
          <a:xfrm>
            <a:off x="7012800" y="3624120"/>
            <a:ext cx="609840" cy="6098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Azure IoT Hub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 flipV="1">
            <a:off x="2166840" y="3018960"/>
            <a:ext cx="186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8725320" y="3513960"/>
            <a:ext cx="207000" cy="20268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8725320" y="3513960"/>
            <a:ext cx="207000" cy="202680"/>
          </a:xfrm>
          <a:prstGeom prst="ellipse">
            <a:avLst/>
          </a:prstGeom>
          <a:solidFill>
            <a:srgbClr val="5b9bd5"/>
          </a:solidFill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4055760" y="2269080"/>
            <a:ext cx="7611480" cy="3674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6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9857160" y="2406600"/>
            <a:ext cx="1719720" cy="3386880"/>
          </a:xfrm>
          <a:prstGeom prst="rect">
            <a:avLst/>
          </a:prstGeom>
          <a:solidFill>
            <a:srgbClr val="3999c6"/>
          </a:solidFill>
          <a:ln w="12600">
            <a:solidFill>
              <a:srgbClr val="33a4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ctr" vert="vert270"/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Präsentation und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Business Connectivity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2532240" y="4316760"/>
            <a:ext cx="1121760" cy="909360"/>
          </a:xfrm>
          <a:prstGeom prst="rect">
            <a:avLst/>
          </a:prstGeom>
          <a:noFill/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Gateway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715320" y="2497320"/>
            <a:ext cx="1492920" cy="96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1" lang="de-DE" sz="14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IP-fähige</a:t>
            </a:r>
            <a:r>
              <a:rPr b="0" lang="de-DE" sz="14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 </a:t>
            </a:r>
            <a:r>
              <a:rPr b="1" lang="de-DE" sz="14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Geräte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715320" y="3797640"/>
            <a:ext cx="1492920" cy="887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14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Vorhandene IoT-Geräte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715320" y="5019480"/>
            <a:ext cx="1492920" cy="79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14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Geräte mit geringer Leistung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9857160" y="1413360"/>
            <a:ext cx="1794240" cy="7318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146160" rIns="90000" tIns="182880" bIns="146160" anchor="ctr"/>
          <a:p>
            <a:pPr>
              <a:lnSpc>
                <a:spcPct val="90000"/>
              </a:lnSpc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Präsentation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5566680" y="1402560"/>
            <a:ext cx="3804480" cy="731880"/>
          </a:xfrm>
          <a:prstGeom prst="rect">
            <a:avLst/>
          </a:prstGeom>
          <a:solidFill>
            <a:srgbClr val="00558d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146160" rIns="90000" tIns="182880" bIns="146160" anchor="ctr"/>
          <a:p>
            <a:pPr algn="ctr">
              <a:lnSpc>
                <a:spcPct val="90000"/>
              </a:lnSpc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Datenverabeitung und -analyse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656280" y="1402560"/>
            <a:ext cx="4424040" cy="7318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146160" rIns="90000" tIns="182880" bIns="146160" anchor="ctr"/>
          <a:p>
            <a:pPr algn="ctr">
              <a:lnSpc>
                <a:spcPct val="100000"/>
              </a:lnSpc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Gerätekonnektivität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4"/>
          <p:cNvSpPr/>
          <p:nvPr/>
        </p:nvSpPr>
        <p:spPr>
          <a:xfrm>
            <a:off x="9447120" y="4045320"/>
            <a:ext cx="33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4312800" y="2412720"/>
            <a:ext cx="767880" cy="3387240"/>
          </a:xfrm>
          <a:prstGeom prst="rect">
            <a:avLst/>
          </a:prstGeom>
          <a:solidFill>
            <a:srgbClr val="3999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ctr" vert="vert270"/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Cloud Gateway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985320" y="3188520"/>
            <a:ext cx="941400" cy="179640"/>
          </a:xfrm>
          <a:prstGeom prst="rect">
            <a:avLst/>
          </a:prstGeom>
          <a:gradFill>
            <a:gsLst>
              <a:gs pos="50000">
                <a:srgbClr val="5eb6da"/>
              </a:gs>
            </a:gsLst>
            <a:lin ang="18900000"/>
          </a:gradFill>
          <a:ln w="648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IoT-Client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>
          <a:xfrm flipV="1">
            <a:off x="2208960" y="4771080"/>
            <a:ext cx="322560" cy="64548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/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9" name="CustomShape 18"/>
          <p:cNvSpPr/>
          <p:nvPr/>
        </p:nvSpPr>
        <p:spPr>
          <a:xfrm>
            <a:off x="2208960" y="4241880"/>
            <a:ext cx="322560" cy="5292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/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3709440" y="4773960"/>
            <a:ext cx="31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1" name="CustomShape 20"/>
          <p:cNvSpPr/>
          <p:nvPr/>
        </p:nvSpPr>
        <p:spPr>
          <a:xfrm flipV="1">
            <a:off x="2166840" y="4056480"/>
            <a:ext cx="186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995400" y="4412160"/>
            <a:ext cx="941400" cy="179640"/>
          </a:xfrm>
          <a:prstGeom prst="rect">
            <a:avLst/>
          </a:prstGeom>
          <a:gradFill>
            <a:gsLst>
              <a:gs pos="50000">
                <a:srgbClr val="5eb6da"/>
              </a:gs>
            </a:gsLst>
            <a:lin ang="18900000"/>
          </a:gradFill>
          <a:ln w="648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IoT-Client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2651400" y="4872240"/>
            <a:ext cx="941400" cy="179640"/>
          </a:xfrm>
          <a:prstGeom prst="rect">
            <a:avLst/>
          </a:prstGeom>
          <a:gradFill>
            <a:gsLst>
              <a:gs pos="50000">
                <a:srgbClr val="5eb6da"/>
              </a:gs>
            </a:gsLst>
            <a:lin ang="18900000"/>
          </a:gradFill>
          <a:ln w="648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IoT-Client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>
          <a:xfrm>
            <a:off x="5156640" y="4045320"/>
            <a:ext cx="33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5" name="CustomShape 24"/>
          <p:cNvSpPr/>
          <p:nvPr/>
        </p:nvSpPr>
        <p:spPr>
          <a:xfrm>
            <a:off x="5566680" y="2429280"/>
            <a:ext cx="3804480" cy="3386880"/>
          </a:xfrm>
          <a:prstGeom prst="rect">
            <a:avLst/>
          </a:prstGeom>
          <a:solidFill>
            <a:srgbClr val="3999c6"/>
          </a:solidFill>
          <a:ln w="12600">
            <a:solidFill>
              <a:srgbClr val="33a4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IoT-Lösungs-Back-End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19120" y="402840"/>
            <a:ext cx="1114812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54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Device-to-Cloud Nachrichten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19120" y="1370520"/>
            <a:ext cx="11148120" cy="44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Verschiedene Protokolle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30240" indent="-57096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1" strike="noStrike">
                <a:solidFill>
                  <a:srgbClr val="3e3e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AMPQ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30240" indent="-57096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1" strike="noStrike">
                <a:solidFill>
                  <a:srgbClr val="3e3e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HTTPS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30240" indent="-57096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1" strike="noStrike">
                <a:solidFill>
                  <a:srgbClr val="3e3e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MQTT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Werden 7 Tage lang aufbewahrt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Maximal 256 KB groß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4560" indent="-570960">
              <a:lnSpc>
                <a:spcPct val="100000"/>
              </a:lnSpc>
              <a:buClr>
                <a:srgbClr val="92d050"/>
              </a:buClr>
              <a:buSzPct val="80000"/>
              <a:buFont typeface="Arial"/>
              <a:buChar char="•"/>
            </a:pPr>
            <a:r>
              <a:rPr b="0" lang="de-DE" sz="40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Weiterleitung an Back-End-Apps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646480" y="1644840"/>
            <a:ext cx="3112200" cy="3839760"/>
          </a:xfrm>
          <a:prstGeom prst="rect">
            <a:avLst/>
          </a:prstGeom>
          <a:solidFill>
            <a:srgbClr val="005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46800" bIns="46800"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Azure IoT Suite: IoT Hub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829360" y="2193480"/>
            <a:ext cx="1370880" cy="1553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0" rIns="0" tIns="46800" bIns="468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Device </a:t>
            </a:r>
            <a:r>
              <a:rPr b="0" i="1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9012240" y="3107880"/>
            <a:ext cx="1005120" cy="4564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46800" bIns="468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C2D queue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endpoint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9012240" y="2559240"/>
            <a:ext cx="1005120" cy="4564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46800" bIns="46800" anchor="ctr"/>
          <a:p>
            <a:pPr algn="ctr">
              <a:lnSpc>
                <a:spcPct val="100000"/>
              </a:lnSpc>
            </a:pPr>
            <a:r>
              <a:rPr b="1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D2C send endpoint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8829360" y="3930840"/>
            <a:ext cx="1370880" cy="365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0" rIns="0" tIns="46800" bIns="468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Device </a:t>
            </a:r>
            <a:r>
              <a:rPr b="0" i="1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…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8829360" y="4413240"/>
            <a:ext cx="1370880" cy="365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0" rIns="0" tIns="46800" bIns="468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Device </a:t>
            </a:r>
            <a:r>
              <a:rPr b="0" i="1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…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8829360" y="4854240"/>
            <a:ext cx="1370880" cy="365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0" rIns="0" tIns="46800" bIns="468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Device </a:t>
            </a:r>
            <a:r>
              <a:rPr b="0" i="1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…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10261440" y="2193840"/>
            <a:ext cx="1370880" cy="547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0" rIns="0" tIns="46800" bIns="46800"/>
          <a:p>
            <a:pPr algn="ctr">
              <a:lnSpc>
                <a:spcPct val="100000"/>
              </a:lnSpc>
            </a:pPr>
            <a:r>
              <a:rPr b="1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D2C receive endpoint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10248120" y="2912760"/>
            <a:ext cx="1370880" cy="547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0" rIns="0" tIns="46800" bIns="468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C2D send endpoint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10261440" y="4579920"/>
            <a:ext cx="1370880" cy="6411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0" rIns="0" tIns="46800" bIns="468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Device identity management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8273520" y="2787840"/>
            <a:ext cx="54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2">
                <a:lumMod val="40000"/>
                <a:lumOff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4"/>
          <p:cNvSpPr/>
          <p:nvPr/>
        </p:nvSpPr>
        <p:spPr>
          <a:xfrm flipV="1">
            <a:off x="11530440" y="2468160"/>
            <a:ext cx="52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2">
                <a:lumMod val="40000"/>
                <a:lumOff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  <Words>316</Words>
  <Paragraphs>126</Paragraphs>
  <Company>Artitudes Design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2011-03-29T16:07:22Z</dcterms:created>
  <dc:creator>scottgu@microsoft.com;jonahs@microsoft.com</dc:creator>
  <dc:description/>
  <dc:language>de-DE</dc:language>
  <cp:lastModifiedBy/>
  <cp:lastPrinted>2011-12-06T05:57:58Z</cp:lastPrinted>
  <dcterms:modified xsi:type="dcterms:W3CDTF">2017-12-14T09:10:29Z</dcterms:modified>
  <cp:revision>572</cp:revision>
  <dc:subject>Windows Azure</dc:subject>
  <dc:title>Windows Azure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lassification_to_AIP">
    <vt:i4>0</vt:i4>
  </property>
  <property fmtid="{D5CDD505-2E9C-101B-9397-08002B2CF9AE}" pid="4" name="Company">
    <vt:lpwstr>Artitudes Design</vt:lpwstr>
  </property>
  <property fmtid="{D5CDD505-2E9C-101B-9397-08002B2CF9AE}" pid="5" name="ContentTypeId">
    <vt:lpwstr>0x010100CA05B43BE68FE54B90DD26FDFB72BB05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8</vt:i4>
  </property>
  <property fmtid="{D5CDD505-2E9C-101B-9397-08002B2CF9AE}" pid="11" name="PresentationFormat">
    <vt:lpwstr>Benutzerdefiniert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15</vt:i4>
  </property>
</Properties>
</file>