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4" r:id="rId6"/>
    <p:sldId id="260" r:id="rId7"/>
    <p:sldId id="265" r:id="rId8"/>
    <p:sldId id="263" r:id="rId9"/>
    <p:sldId id="266" r:id="rId10"/>
    <p:sldId id="267" r:id="rId11"/>
    <p:sldId id="268" r:id="rId12"/>
    <p:sldId id="269" r:id="rId13"/>
    <p:sldId id="261" r:id="rId14"/>
    <p:sldId id="26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>
      <p:cViewPr varScale="1">
        <p:scale>
          <a:sx n="63" d="100"/>
          <a:sy n="63" d="100"/>
        </p:scale>
        <p:origin x="131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2B063-B54C-45E6-8CAA-4ACFC7CB3422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8C3BC-9441-4ACA-A9B1-39F8BFA1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1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EACCE01F-16F8-4148-9581-CF4259886414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2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CC84-5035-4EE8-B302-D98B265097EF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7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22BA-62F0-4E2E-A44F-4D25064A6459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3D08-7042-4D82-8E5D-014406ED6F1B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261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98C2-AE23-4977-946C-B47EA55B596B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13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F211-0BD6-4380-B846-87CABFB29F5C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48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9DF-A04D-46DA-84B4-2099BBECB86B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1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E24B-1946-497D-8586-3D0DF8D781AE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23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656A947-2F98-4AF0-8EAB-2F3F2895534B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AA87-AED4-4829-8340-50EA9107FF43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9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0A152FA2-9A3C-42ED-928D-DF03E28C0C98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1573-D210-4B63-9F88-5D09B3CAD003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11E4-54A4-4215-8ED0-2147706398BE}" type="datetime1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6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40B5-E805-4FB4-9DF2-6836334E239D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110-E159-4ECD-B6E7-3848E0E2D23F}" type="datetime1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2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DCD0-017E-4AA9-998E-52DDF555C773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DE0-A017-4527-8C30-4F99E8317AFB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2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2"/>
            <a:ext cx="8153400" cy="36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52016" y="63013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ADF9-7C41-4EC1-9C32-A3A773924994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639" y="6291463"/>
            <a:ext cx="64203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06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00"/>
            <a:ext cx="6248400" cy="305104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Semesterprojekt WAI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988560"/>
            <a:ext cx="75438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… oder wie wir </a:t>
            </a:r>
            <a:r>
              <a:rPr lang="de-DE" dirty="0" err="1">
                <a:solidFill>
                  <a:srgbClr val="FFFFFF"/>
                </a:solidFill>
              </a:rPr>
              <a:t>Eclpise</a:t>
            </a:r>
            <a:r>
              <a:rPr lang="de-DE" dirty="0">
                <a:solidFill>
                  <a:srgbClr val="FFFFFF"/>
                </a:solidFill>
              </a:rPr>
              <a:t> zum laufen brachten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/ Anzeigen der </a:t>
            </a:r>
            <a:r>
              <a:rPr lang="de-DE" dirty="0" err="1"/>
              <a:t>BIlder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E796F-E041-4362-AF6F-FB7073EF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DFBC-3329-4D52-822C-CB1F6797F929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03DD38-6B3C-4E16-A9F6-262ED845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BBF831-40D9-483B-AF9B-29A98017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2237622"/>
            <a:ext cx="41052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5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/ Admin-Backend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E796F-E041-4362-AF6F-FB7073EF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DFBC-3329-4D52-822C-CB1F6797F929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03DD38-6B3C-4E16-A9F6-262ED845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C3A50F2-AA8E-419A-A8EF-380C047AF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9" y="2438400"/>
            <a:ext cx="2495550" cy="35147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631C664-9EE2-4D1D-9BBB-C7B6A0615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786" y="2438400"/>
            <a:ext cx="5362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4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/ Admin-Backend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E796F-E041-4362-AF6F-FB7073EF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DFBC-3329-4D52-822C-CB1F6797F929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03DD38-6B3C-4E16-A9F6-262ED845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7EE08C-606E-422F-B720-CE292093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4" y="2116664"/>
            <a:ext cx="4314825" cy="42100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2CFEB0-F9D1-418F-A4B7-71FC4288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16664"/>
            <a:ext cx="40862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8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Aussichten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 verschönern</a:t>
            </a:r>
          </a:p>
          <a:p>
            <a:r>
              <a:rPr lang="de-DE" dirty="0"/>
              <a:t>Admin-Backend weiter ausbauen</a:t>
            </a:r>
          </a:p>
          <a:p>
            <a:pPr lvl="1"/>
            <a:r>
              <a:rPr lang="de-DE" dirty="0"/>
              <a:t>Z.B. Trigger Zeit im Webinterface ändern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68754-65D1-4BC7-A49F-B329FFD5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4BFE-30D9-407A-AF15-51BD28DAF843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1EA928-1461-41BE-AF8B-12A9A7F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Anforderungen wurden erfüllt</a:t>
            </a:r>
          </a:p>
          <a:p>
            <a:r>
              <a:rPr lang="de-DE" dirty="0"/>
              <a:t>Kunde sollte vorhandene Software verwenden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A6E8BB-1A57-471F-A4EC-016282BD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B84B-A6CD-45DB-BA2C-FF7185E2EAFA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2B8E8-2F1A-41E0-9640-24683DD3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5ADCD-5867-4415-B147-0192E8C0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Fragerunde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72C49-1DEC-4E59-B69F-14119686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AA87-AED4-4829-8340-50EA9107FF43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0CA10E-31EC-492A-9B54-47D747CE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Gliederung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  <a:p>
            <a:r>
              <a:rPr lang="de-DE" dirty="0"/>
              <a:t>Konzept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Demo (Screenshots)</a:t>
            </a:r>
          </a:p>
          <a:p>
            <a:r>
              <a:rPr lang="de-DE" dirty="0"/>
              <a:t>Aussicht</a:t>
            </a:r>
          </a:p>
          <a:p>
            <a:r>
              <a:rPr lang="de-DE" dirty="0"/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00E94C-1855-4BE3-B759-2C4D6A21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C4B8-B29C-4949-BD95-F09AE8AD35EF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C889F6-8DEC-4FA6-BDFE-27BAD14F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001000" cy="3599316"/>
          </a:xfrm>
        </p:spPr>
        <p:txBody>
          <a:bodyPr>
            <a:normAutofit/>
          </a:bodyPr>
          <a:lstStyle/>
          <a:p>
            <a:r>
              <a:rPr lang="de-DE" dirty="0"/>
              <a:t>Verwendung von Java Server Pages (MVC)</a:t>
            </a:r>
          </a:p>
          <a:p>
            <a:r>
              <a:rPr lang="de-DE" dirty="0"/>
              <a:t>Abrufen von Webcam-Bildern ohne Userinteraktion</a:t>
            </a:r>
          </a:p>
          <a:p>
            <a:r>
              <a:rPr lang="de-DE" dirty="0"/>
              <a:t>Persistentes Speichern von:</a:t>
            </a:r>
          </a:p>
          <a:p>
            <a:pPr lvl="1"/>
            <a:r>
              <a:rPr lang="de-DE" dirty="0"/>
              <a:t>Bildern und Thumbnails</a:t>
            </a:r>
          </a:p>
          <a:p>
            <a:pPr lvl="1"/>
            <a:r>
              <a:rPr lang="de-DE" dirty="0"/>
              <a:t>Kameras, Usern und deren Beziehungen</a:t>
            </a:r>
          </a:p>
          <a:p>
            <a:r>
              <a:rPr lang="de-DE" dirty="0"/>
              <a:t>Zugangskontrolle durch Authentifizierung</a:t>
            </a:r>
          </a:p>
          <a:p>
            <a:r>
              <a:rPr lang="de-DE" dirty="0"/>
              <a:t>Bilder eines beliebigen Zeitraums anzeigen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9A6CDC-4D49-4325-9783-CFD55D43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E217-F714-4D83-B2A6-BA1927CCBA60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B2E326-0329-49A7-BFEC-544B5D93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229600" cy="3599316"/>
          </a:xfrm>
        </p:spPr>
        <p:txBody>
          <a:bodyPr/>
          <a:lstStyle/>
          <a:p>
            <a:r>
              <a:rPr lang="de-DE" dirty="0"/>
              <a:t>Speichern von Bildern nach folgendem Schema: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Prefix</a:t>
            </a:r>
            <a:r>
              <a:rPr lang="de-DE" dirty="0"/>
              <a:t>&gt;/&lt;</a:t>
            </a:r>
            <a:r>
              <a:rPr lang="de-DE" dirty="0" err="1"/>
              <a:t>CamId</a:t>
            </a:r>
            <a:r>
              <a:rPr lang="de-DE" dirty="0"/>
              <a:t>&gt;/&lt;Monat&gt;/&lt;UUID&gt;.</a:t>
            </a:r>
            <a:r>
              <a:rPr lang="de-DE" dirty="0" err="1"/>
              <a:t>png</a:t>
            </a:r>
            <a:endParaRPr lang="de-DE" dirty="0"/>
          </a:p>
          <a:p>
            <a:pPr lvl="1"/>
            <a:r>
              <a:rPr lang="de-DE" dirty="0"/>
              <a:t>&lt;</a:t>
            </a:r>
            <a:r>
              <a:rPr lang="de-DE" dirty="0" err="1"/>
              <a:t>Prefix</a:t>
            </a:r>
            <a:r>
              <a:rPr lang="de-DE" dirty="0"/>
              <a:t>&gt;/Thumbs/&lt;</a:t>
            </a:r>
            <a:r>
              <a:rPr lang="de-DE" dirty="0" err="1"/>
              <a:t>CamId</a:t>
            </a:r>
            <a:r>
              <a:rPr lang="de-DE" dirty="0"/>
              <a:t>&gt;/&lt;Monat&gt;/&lt;UUID&gt;.</a:t>
            </a:r>
            <a:r>
              <a:rPr lang="de-DE" dirty="0" err="1"/>
              <a:t>png</a:t>
            </a:r>
            <a:endParaRPr lang="de-DE" dirty="0"/>
          </a:p>
          <a:p>
            <a:pPr lvl="1"/>
            <a:r>
              <a:rPr lang="de-DE" dirty="0"/>
              <a:t>Zusätzliche Metadaten in der Datenbank</a:t>
            </a:r>
          </a:p>
          <a:p>
            <a:r>
              <a:rPr lang="de-DE" dirty="0"/>
              <a:t>Administrative Aufgaben:</a:t>
            </a:r>
          </a:p>
          <a:p>
            <a:pPr lvl="1"/>
            <a:r>
              <a:rPr lang="de-DE" dirty="0"/>
              <a:t>Anlegen von Usern und Kameras</a:t>
            </a:r>
          </a:p>
          <a:p>
            <a:pPr lvl="1"/>
            <a:r>
              <a:rPr lang="de-DE" dirty="0"/>
              <a:t>Zugangsberechtigung</a:t>
            </a:r>
          </a:p>
          <a:p>
            <a:r>
              <a:rPr lang="de-DE" dirty="0"/>
              <a:t>Triggern des Background-Jobs durch Quarzfunktion</a:t>
            </a:r>
          </a:p>
          <a:p>
            <a:r>
              <a:rPr lang="de-DE" dirty="0"/>
              <a:t>Auslagern wichtiger Konfigurationen in </a:t>
            </a:r>
            <a:r>
              <a:rPr lang="de-DE" dirty="0" err="1"/>
              <a:t>Konfig</a:t>
            </a:r>
            <a:r>
              <a:rPr lang="de-DE" dirty="0"/>
              <a:t>-Dateien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224CBA-D62F-4985-B183-7F8FE6AC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634F-B0B2-4BC1-8932-A77E01B95540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0643F-5A6D-4EE4-859A-B54A968D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59F0E235-FDB3-4033-A20E-3A2B7FEC9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27384"/>
            <a:ext cx="6173961" cy="4124704"/>
          </a:xfr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E4EF02C3-BC64-413F-838B-BFD28436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BCD6-FD1D-4DA2-A488-C044B4661165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DCD3753-BA6A-4559-A288-40C02E4A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/ Skalierung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1796A-0E8D-4F69-AAB6-44C505D2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9F96-B4F9-46BF-8ED5-3915ABBE8529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BB67F1-48B8-459F-8DBB-D21B767C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A2F670D-BBCB-4B16-855C-F3A49695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3" y="2250329"/>
            <a:ext cx="8024813" cy="36249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/ </a:t>
            </a:r>
            <a:r>
              <a:rPr lang="de-DE" dirty="0" err="1"/>
              <a:t>Backgroundworker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1796A-0E8D-4F69-AAB6-44C505D2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9F96-B4F9-46BF-8ED5-3915ABBE8529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BB67F1-48B8-459F-8DBB-D21B767C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3FC91-C4BB-4BD7-87DE-1A9EE019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483842"/>
            <a:ext cx="876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0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/ Login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E796F-E041-4362-AF6F-FB7073EF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DFBC-3329-4D52-822C-CB1F6797F929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03DD38-6B3C-4E16-A9F6-262ED845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C937A8-8306-4CBC-9307-1CFC83B3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654230"/>
            <a:ext cx="38385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/ Bilder Filtern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E796F-E041-4362-AF6F-FB7073EF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DFBC-3329-4D52-822C-CB1F6797F929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03DD38-6B3C-4E16-A9F6-262ED845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822D78-EB73-49D5-B012-EA72D0F5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45" y="2057400"/>
            <a:ext cx="279331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82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188</Words>
  <Application>Microsoft Office PowerPoint</Application>
  <PresentationFormat>Bildschirmpräsentation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Berlin</vt:lpstr>
      <vt:lpstr>Semesterprojekt WAI</vt:lpstr>
      <vt:lpstr>Gliederung</vt:lpstr>
      <vt:lpstr>Anforderungen</vt:lpstr>
      <vt:lpstr>Konzept</vt:lpstr>
      <vt:lpstr>Konzept</vt:lpstr>
      <vt:lpstr>Implementierung / Skalierung</vt:lpstr>
      <vt:lpstr>Implementierung / Backgroundworker</vt:lpstr>
      <vt:lpstr>Demo / Login</vt:lpstr>
      <vt:lpstr>Demo / Bilder Filtern</vt:lpstr>
      <vt:lpstr>Demo / Anzeigen der BIlder</vt:lpstr>
      <vt:lpstr>Demo / Admin-Backend</vt:lpstr>
      <vt:lpstr>Demo / Admin-Backend</vt:lpstr>
      <vt:lpstr>Aussichten</vt:lpstr>
      <vt:lpstr>Fazit</vt:lpstr>
      <vt:lpstr>Fragerunde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WAI</dc:title>
  <dc:creator>Daniel Schimpf</dc:creator>
  <cp:lastModifiedBy>Christopher Klumb</cp:lastModifiedBy>
  <cp:revision>11</cp:revision>
  <dcterms:created xsi:type="dcterms:W3CDTF">2006-08-16T00:00:00Z</dcterms:created>
  <dcterms:modified xsi:type="dcterms:W3CDTF">2017-11-30T09:51:52Z</dcterms:modified>
</cp:coreProperties>
</file>