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Semesterprojekt WAI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Überlegungen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Demo</a:t>
            </a:r>
            <a:endParaRPr lang="de-DE" dirty="0" smtClean="0"/>
          </a:p>
          <a:p>
            <a:r>
              <a:rPr lang="de-DE" dirty="0" smtClean="0"/>
              <a:t>Aussichten</a:t>
            </a:r>
          </a:p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Abrufen von Webcam-Bildern mittels Java-Funktion.</a:t>
            </a:r>
          </a:p>
          <a:p>
            <a:r>
              <a:rPr lang="de-DE" dirty="0" smtClean="0"/>
              <a:t>Speichern von Bildern, Thumbnails, Usern und Kameras in einer Datenbank/Filesystem</a:t>
            </a:r>
          </a:p>
          <a:p>
            <a:r>
              <a:rPr lang="de-DE" dirty="0" smtClean="0"/>
              <a:t>User-Kamera Beziehung</a:t>
            </a:r>
          </a:p>
          <a:p>
            <a:r>
              <a:rPr lang="de-DE" dirty="0" smtClean="0"/>
              <a:t>Anlegen neuer Kameras und User</a:t>
            </a:r>
          </a:p>
          <a:p>
            <a:r>
              <a:rPr lang="de-DE" dirty="0" smtClean="0"/>
              <a:t>Restriktiver Zugriff</a:t>
            </a:r>
          </a:p>
          <a:p>
            <a:r>
              <a:rPr lang="de-DE" dirty="0" smtClean="0"/>
              <a:t>Bilder eines Zeitraums anzeigen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Überlegungen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Speichern von Originalbildern, sortiert nach Kamera und Datum in einem Filesystem</a:t>
            </a:r>
          </a:p>
          <a:p>
            <a:r>
              <a:rPr lang="de-DE" dirty="0" smtClean="0"/>
              <a:t>Speichern von Thumbnails (Vorschau)</a:t>
            </a:r>
          </a:p>
          <a:p>
            <a:r>
              <a:rPr lang="de-DE" dirty="0" smtClean="0"/>
              <a:t>Anlegen von Usern</a:t>
            </a:r>
          </a:p>
          <a:p>
            <a:r>
              <a:rPr lang="de-DE" dirty="0" smtClean="0"/>
              <a:t>Abrufen der Bilder mittels Quarzfunktion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//Ausschnitte aus dem Code</a:t>
            </a:r>
          </a:p>
          <a:p>
            <a:r>
              <a:rPr lang="de-DE" dirty="0" smtClean="0"/>
              <a:t>Schema – Klassendiagramm</a:t>
            </a:r>
          </a:p>
          <a:p>
            <a:r>
              <a:rPr lang="de-DE" dirty="0" smtClean="0"/>
              <a:t>Aufbau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//Verbesserungen und sonstige Erweiterungen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//Abschliesende Zusammenfassung des Projektes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Semesterprojekt WAI</vt:lpstr>
      <vt:lpstr>Gliederung</vt:lpstr>
      <vt:lpstr>Aufgabe</vt:lpstr>
      <vt:lpstr>Überlegungen</vt:lpstr>
      <vt:lpstr>Implementierung</vt:lpstr>
      <vt:lpstr>Demo</vt:lpstr>
      <vt:lpstr>Aussichten</vt:lpstr>
      <vt:lpstr>Zusammenfassung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WAI</dc:title>
  <dc:creator>Daniel Schimpf</dc:creator>
  <cp:lastModifiedBy>Daniel</cp:lastModifiedBy>
  <cp:revision>3</cp:revision>
  <dcterms:created xsi:type="dcterms:W3CDTF">2006-08-16T00:00:00Z</dcterms:created>
  <dcterms:modified xsi:type="dcterms:W3CDTF">2017-11-29T14:01:44Z</dcterms:modified>
</cp:coreProperties>
</file>